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4" r:id="rId2"/>
    <p:sldId id="257" r:id="rId3"/>
    <p:sldId id="258" r:id="rId4"/>
    <p:sldId id="265" r:id="rId5"/>
    <p:sldId id="261" r:id="rId6"/>
    <p:sldId id="266" r:id="rId7"/>
    <p:sldId id="260" r:id="rId8"/>
    <p:sldId id="267" r:id="rId9"/>
    <p:sldId id="263" r:id="rId10"/>
    <p:sldId id="25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2810"/>
  </p:normalViewPr>
  <p:slideViewPr>
    <p:cSldViewPr snapToGrid="0" snapToObjects="1">
      <p:cViewPr varScale="1">
        <p:scale>
          <a:sx n="119" d="100"/>
          <a:sy n="119" d="100"/>
        </p:scale>
        <p:origin x="20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30088-A15A-644B-9E10-7126D170593D}" type="datetimeFigureOut">
              <a:rPr lang="en-US" smtClean="0"/>
              <a:t>6/14/20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31BC9-5809-0F4E-96A4-3CA085E1F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5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1BC9-5809-0F4E-96A4-3CA085E1F7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10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1BC9-5809-0F4E-96A4-3CA085E1F7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05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1BC9-5809-0F4E-96A4-3CA085E1F7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87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1BC9-5809-0F4E-96A4-3CA085E1F7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9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1BC9-5809-0F4E-96A4-3CA085E1F7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1BC9-5809-0F4E-96A4-3CA085E1F7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89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31BC9-5809-0F4E-96A4-3CA085E1F7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97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38C9-DEA9-FC48-BBA1-6769CB87B7B2}" type="datetimeFigureOut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9816-39CB-C541-91C8-ADD5C8B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1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38C9-DEA9-FC48-BBA1-6769CB87B7B2}" type="datetimeFigureOut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9816-39CB-C541-91C8-ADD5C8B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2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38C9-DEA9-FC48-BBA1-6769CB87B7B2}" type="datetimeFigureOut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9816-39CB-C541-91C8-ADD5C8B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4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38C9-DEA9-FC48-BBA1-6769CB87B7B2}" type="datetimeFigureOut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9816-39CB-C541-91C8-ADD5C8B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0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38C9-DEA9-FC48-BBA1-6769CB87B7B2}" type="datetimeFigureOut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9816-39CB-C541-91C8-ADD5C8B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8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38C9-DEA9-FC48-BBA1-6769CB87B7B2}" type="datetimeFigureOut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9816-39CB-C541-91C8-ADD5C8B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7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38C9-DEA9-FC48-BBA1-6769CB87B7B2}" type="datetimeFigureOut">
              <a:rPr lang="en-US" smtClean="0"/>
              <a:t>6/14/20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9816-39CB-C541-91C8-ADD5C8B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4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38C9-DEA9-FC48-BBA1-6769CB87B7B2}" type="datetimeFigureOut">
              <a:rPr lang="en-US" smtClean="0"/>
              <a:t>6/14/20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9816-39CB-C541-91C8-ADD5C8B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94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38C9-DEA9-FC48-BBA1-6769CB87B7B2}" type="datetimeFigureOut">
              <a:rPr lang="en-US" smtClean="0"/>
              <a:t>6/14/20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9816-39CB-C541-91C8-ADD5C8B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44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38C9-DEA9-FC48-BBA1-6769CB87B7B2}" type="datetimeFigureOut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9816-39CB-C541-91C8-ADD5C8B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38C9-DEA9-FC48-BBA1-6769CB87B7B2}" type="datetimeFigureOut">
              <a:rPr lang="en-US" smtClean="0"/>
              <a:t>6/14/20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59816-39CB-C541-91C8-ADD5C8B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E38C9-DEA9-FC48-BBA1-6769CB87B7B2}" type="datetimeFigureOut">
              <a:rPr lang="en-US" smtClean="0"/>
              <a:t>6/14/20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59816-39CB-C541-91C8-ADD5C8B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254" y="2233389"/>
            <a:ext cx="4240802" cy="1751677"/>
          </a:xfrm>
        </p:spPr>
        <p:txBody>
          <a:bodyPr>
            <a:noAutofit/>
          </a:bodyPr>
          <a:lstStyle/>
          <a:p>
            <a:r>
              <a:rPr lang="en-US" sz="3600" b="1" dirty="0"/>
              <a:t>Islamic Finance</a:t>
            </a:r>
            <a:r>
              <a:rPr lang="en-US" sz="2800" b="1" dirty="0"/>
              <a:t> </a:t>
            </a:r>
            <a:br>
              <a:rPr lang="en-US" sz="2800" b="1" dirty="0"/>
            </a:br>
            <a:r>
              <a:rPr lang="en-US" sz="2800" b="1" dirty="0"/>
              <a:t>Covid-19 Challenge and Future Prospect:</a:t>
            </a:r>
            <a:br>
              <a:rPr lang="en-US" sz="2800" b="1" dirty="0"/>
            </a:br>
            <a:r>
              <a:rPr lang="en-US" sz="2800" dirty="0"/>
              <a:t>Powering</a:t>
            </a:r>
            <a:r>
              <a:rPr lang="en-US" sz="2800" b="1" dirty="0"/>
              <a:t> </a:t>
            </a:r>
            <a:r>
              <a:rPr lang="en-MY" sz="2800" dirty="0"/>
              <a:t>Talent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2254" y="4101845"/>
            <a:ext cx="4240802" cy="664178"/>
          </a:xfrm>
        </p:spPr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Mohd</a:t>
            </a:r>
            <a:r>
              <a:rPr lang="en-US" dirty="0"/>
              <a:t> </a:t>
            </a:r>
            <a:r>
              <a:rPr lang="en-US" dirty="0" err="1"/>
              <a:t>Ikhwan</a:t>
            </a:r>
            <a:r>
              <a:rPr lang="en-US" dirty="0"/>
              <a:t> Aziz</a:t>
            </a:r>
          </a:p>
        </p:txBody>
      </p:sp>
    </p:spTree>
    <p:extLst>
      <p:ext uri="{BB962C8B-B14F-4D97-AF65-F5344CB8AC3E}">
        <p14:creationId xmlns:p14="http://schemas.microsoft.com/office/powerpoint/2010/main" val="1166643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C4123-0D0B-FB48-8718-EEDD9CBE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574" y="812520"/>
            <a:ext cx="2616380" cy="1143000"/>
          </a:xfrm>
          <a:ln w="28575">
            <a:solidFill>
              <a:schemeClr val="tx2"/>
            </a:solidFill>
          </a:ln>
        </p:spPr>
        <p:txBody>
          <a:bodyPr/>
          <a:lstStyle/>
          <a:p>
            <a:r>
              <a:rPr lang="en-US" b="1" dirty="0"/>
              <a:t>Thank You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0C3E64-96A0-D245-99D9-9FA788865862}"/>
              </a:ext>
            </a:extLst>
          </p:cNvPr>
          <p:cNvGrpSpPr/>
          <p:nvPr/>
        </p:nvGrpSpPr>
        <p:grpSpPr>
          <a:xfrm>
            <a:off x="6288574" y="2462923"/>
            <a:ext cx="2727399" cy="3584575"/>
            <a:chOff x="4538663" y="1341438"/>
            <a:chExt cx="3114675" cy="3584575"/>
          </a:xfrm>
        </p:grpSpPr>
        <p:sp>
          <p:nvSpPr>
            <p:cNvPr id="4" name="Freeform 1291">
              <a:extLst>
                <a:ext uri="{FF2B5EF4-FFF2-40B4-BE49-F238E27FC236}">
                  <a16:creationId xmlns:a16="http://schemas.microsoft.com/office/drawing/2014/main" id="{C5267F2B-A2BE-B242-8772-04FFDCCA1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763" y="1858963"/>
              <a:ext cx="1136650" cy="2438400"/>
            </a:xfrm>
            <a:custGeom>
              <a:avLst/>
              <a:gdLst>
                <a:gd name="T0" fmla="*/ 716 w 716"/>
                <a:gd name="T1" fmla="*/ 1380 h 1536"/>
                <a:gd name="T2" fmla="*/ 712 w 716"/>
                <a:gd name="T3" fmla="*/ 1392 h 1536"/>
                <a:gd name="T4" fmla="*/ 708 w 716"/>
                <a:gd name="T5" fmla="*/ 1420 h 1536"/>
                <a:gd name="T6" fmla="*/ 700 w 716"/>
                <a:gd name="T7" fmla="*/ 1436 h 1536"/>
                <a:gd name="T8" fmla="*/ 692 w 716"/>
                <a:gd name="T9" fmla="*/ 1444 h 1536"/>
                <a:gd name="T10" fmla="*/ 616 w 716"/>
                <a:gd name="T11" fmla="*/ 1482 h 1536"/>
                <a:gd name="T12" fmla="*/ 522 w 716"/>
                <a:gd name="T13" fmla="*/ 1514 h 1536"/>
                <a:gd name="T14" fmla="*/ 446 w 716"/>
                <a:gd name="T15" fmla="*/ 1530 h 1536"/>
                <a:gd name="T16" fmla="*/ 392 w 716"/>
                <a:gd name="T17" fmla="*/ 1536 h 1536"/>
                <a:gd name="T18" fmla="*/ 340 w 716"/>
                <a:gd name="T19" fmla="*/ 1534 h 1536"/>
                <a:gd name="T20" fmla="*/ 312 w 716"/>
                <a:gd name="T21" fmla="*/ 1532 h 1536"/>
                <a:gd name="T22" fmla="*/ 258 w 716"/>
                <a:gd name="T23" fmla="*/ 1518 h 1536"/>
                <a:gd name="T24" fmla="*/ 208 w 716"/>
                <a:gd name="T25" fmla="*/ 1498 h 1536"/>
                <a:gd name="T26" fmla="*/ 188 w 716"/>
                <a:gd name="T27" fmla="*/ 1486 h 1536"/>
                <a:gd name="T28" fmla="*/ 160 w 716"/>
                <a:gd name="T29" fmla="*/ 1336 h 1536"/>
                <a:gd name="T30" fmla="*/ 98 w 716"/>
                <a:gd name="T31" fmla="*/ 978 h 1536"/>
                <a:gd name="T32" fmla="*/ 34 w 716"/>
                <a:gd name="T33" fmla="*/ 550 h 1536"/>
                <a:gd name="T34" fmla="*/ 12 w 716"/>
                <a:gd name="T35" fmla="*/ 350 h 1536"/>
                <a:gd name="T36" fmla="*/ 0 w 716"/>
                <a:gd name="T37" fmla="*/ 184 h 1536"/>
                <a:gd name="T38" fmla="*/ 0 w 716"/>
                <a:gd name="T39" fmla="*/ 142 h 1536"/>
                <a:gd name="T40" fmla="*/ 4 w 716"/>
                <a:gd name="T41" fmla="*/ 76 h 1536"/>
                <a:gd name="T42" fmla="*/ 8 w 716"/>
                <a:gd name="T43" fmla="*/ 50 h 1536"/>
                <a:gd name="T44" fmla="*/ 114 w 716"/>
                <a:gd name="T45" fmla="*/ 42 h 1536"/>
                <a:gd name="T46" fmla="*/ 134 w 716"/>
                <a:gd name="T47" fmla="*/ 40 h 1536"/>
                <a:gd name="T48" fmla="*/ 492 w 716"/>
                <a:gd name="T49" fmla="*/ 12 h 1536"/>
                <a:gd name="T50" fmla="*/ 526 w 716"/>
                <a:gd name="T51" fmla="*/ 10 h 1536"/>
                <a:gd name="T52" fmla="*/ 656 w 716"/>
                <a:gd name="T53" fmla="*/ 0 h 1536"/>
                <a:gd name="T54" fmla="*/ 666 w 716"/>
                <a:gd name="T55" fmla="*/ 50 h 1536"/>
                <a:gd name="T56" fmla="*/ 676 w 716"/>
                <a:gd name="T57" fmla="*/ 120 h 1536"/>
                <a:gd name="T58" fmla="*/ 688 w 716"/>
                <a:gd name="T59" fmla="*/ 272 h 1536"/>
                <a:gd name="T60" fmla="*/ 696 w 716"/>
                <a:gd name="T61" fmla="*/ 454 h 1536"/>
                <a:gd name="T62" fmla="*/ 706 w 716"/>
                <a:gd name="T63" fmla="*/ 852 h 1536"/>
                <a:gd name="T64" fmla="*/ 712 w 716"/>
                <a:gd name="T65" fmla="*/ 1316 h 1536"/>
                <a:gd name="T66" fmla="*/ 716 w 716"/>
                <a:gd name="T67" fmla="*/ 1380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6" h="1536">
                  <a:moveTo>
                    <a:pt x="716" y="1380"/>
                  </a:moveTo>
                  <a:lnTo>
                    <a:pt x="716" y="1380"/>
                  </a:lnTo>
                  <a:lnTo>
                    <a:pt x="714" y="1384"/>
                  </a:lnTo>
                  <a:lnTo>
                    <a:pt x="712" y="1392"/>
                  </a:lnTo>
                  <a:lnTo>
                    <a:pt x="710" y="1410"/>
                  </a:lnTo>
                  <a:lnTo>
                    <a:pt x="708" y="1420"/>
                  </a:lnTo>
                  <a:lnTo>
                    <a:pt x="706" y="1428"/>
                  </a:lnTo>
                  <a:lnTo>
                    <a:pt x="700" y="1436"/>
                  </a:lnTo>
                  <a:lnTo>
                    <a:pt x="692" y="1444"/>
                  </a:lnTo>
                  <a:lnTo>
                    <a:pt x="692" y="1444"/>
                  </a:lnTo>
                  <a:lnTo>
                    <a:pt x="656" y="1464"/>
                  </a:lnTo>
                  <a:lnTo>
                    <a:pt x="616" y="1482"/>
                  </a:lnTo>
                  <a:lnTo>
                    <a:pt x="572" y="1500"/>
                  </a:lnTo>
                  <a:lnTo>
                    <a:pt x="522" y="1514"/>
                  </a:lnTo>
                  <a:lnTo>
                    <a:pt x="472" y="1526"/>
                  </a:lnTo>
                  <a:lnTo>
                    <a:pt x="446" y="1530"/>
                  </a:lnTo>
                  <a:lnTo>
                    <a:pt x="418" y="1534"/>
                  </a:lnTo>
                  <a:lnTo>
                    <a:pt x="392" y="1536"/>
                  </a:lnTo>
                  <a:lnTo>
                    <a:pt x="366" y="1536"/>
                  </a:lnTo>
                  <a:lnTo>
                    <a:pt x="340" y="1534"/>
                  </a:lnTo>
                  <a:lnTo>
                    <a:pt x="312" y="1532"/>
                  </a:lnTo>
                  <a:lnTo>
                    <a:pt x="312" y="1532"/>
                  </a:lnTo>
                  <a:lnTo>
                    <a:pt x="286" y="1526"/>
                  </a:lnTo>
                  <a:lnTo>
                    <a:pt x="258" y="1518"/>
                  </a:lnTo>
                  <a:lnTo>
                    <a:pt x="232" y="1510"/>
                  </a:lnTo>
                  <a:lnTo>
                    <a:pt x="208" y="1498"/>
                  </a:lnTo>
                  <a:lnTo>
                    <a:pt x="208" y="1498"/>
                  </a:lnTo>
                  <a:lnTo>
                    <a:pt x="188" y="1486"/>
                  </a:lnTo>
                  <a:lnTo>
                    <a:pt x="188" y="1486"/>
                  </a:lnTo>
                  <a:lnTo>
                    <a:pt x="160" y="1336"/>
                  </a:lnTo>
                  <a:lnTo>
                    <a:pt x="132" y="1174"/>
                  </a:lnTo>
                  <a:lnTo>
                    <a:pt x="98" y="978"/>
                  </a:lnTo>
                  <a:lnTo>
                    <a:pt x="64" y="764"/>
                  </a:lnTo>
                  <a:lnTo>
                    <a:pt x="34" y="550"/>
                  </a:lnTo>
                  <a:lnTo>
                    <a:pt x="22" y="446"/>
                  </a:lnTo>
                  <a:lnTo>
                    <a:pt x="12" y="350"/>
                  </a:lnTo>
                  <a:lnTo>
                    <a:pt x="4" y="262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0" y="142"/>
                  </a:lnTo>
                  <a:lnTo>
                    <a:pt x="0" y="106"/>
                  </a:lnTo>
                  <a:lnTo>
                    <a:pt x="4" y="76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114" y="42"/>
                  </a:lnTo>
                  <a:lnTo>
                    <a:pt x="114" y="42"/>
                  </a:lnTo>
                  <a:lnTo>
                    <a:pt x="134" y="40"/>
                  </a:lnTo>
                  <a:lnTo>
                    <a:pt x="134" y="40"/>
                  </a:lnTo>
                  <a:lnTo>
                    <a:pt x="492" y="12"/>
                  </a:lnTo>
                  <a:lnTo>
                    <a:pt x="492" y="12"/>
                  </a:lnTo>
                  <a:lnTo>
                    <a:pt x="526" y="10"/>
                  </a:lnTo>
                  <a:lnTo>
                    <a:pt x="526" y="10"/>
                  </a:lnTo>
                  <a:lnTo>
                    <a:pt x="656" y="0"/>
                  </a:lnTo>
                  <a:lnTo>
                    <a:pt x="656" y="0"/>
                  </a:lnTo>
                  <a:lnTo>
                    <a:pt x="660" y="22"/>
                  </a:lnTo>
                  <a:lnTo>
                    <a:pt x="666" y="50"/>
                  </a:lnTo>
                  <a:lnTo>
                    <a:pt x="676" y="120"/>
                  </a:lnTo>
                  <a:lnTo>
                    <a:pt x="676" y="120"/>
                  </a:lnTo>
                  <a:lnTo>
                    <a:pt x="682" y="192"/>
                  </a:lnTo>
                  <a:lnTo>
                    <a:pt x="688" y="272"/>
                  </a:lnTo>
                  <a:lnTo>
                    <a:pt x="692" y="360"/>
                  </a:lnTo>
                  <a:lnTo>
                    <a:pt x="696" y="454"/>
                  </a:lnTo>
                  <a:lnTo>
                    <a:pt x="702" y="652"/>
                  </a:lnTo>
                  <a:lnTo>
                    <a:pt x="706" y="852"/>
                  </a:lnTo>
                  <a:lnTo>
                    <a:pt x="710" y="1198"/>
                  </a:lnTo>
                  <a:lnTo>
                    <a:pt x="712" y="1316"/>
                  </a:lnTo>
                  <a:lnTo>
                    <a:pt x="714" y="1356"/>
                  </a:lnTo>
                  <a:lnTo>
                    <a:pt x="716" y="1380"/>
                  </a:lnTo>
                  <a:close/>
                </a:path>
              </a:pathLst>
            </a:custGeom>
            <a:solidFill>
              <a:srgbClr val="F79E6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" name="Freeform 1296">
              <a:extLst>
                <a:ext uri="{FF2B5EF4-FFF2-40B4-BE49-F238E27FC236}">
                  <a16:creationId xmlns:a16="http://schemas.microsoft.com/office/drawing/2014/main" id="{E0C3BF3B-1296-2841-B54C-0F74F738E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5913" y="2773363"/>
              <a:ext cx="1114425" cy="1257300"/>
            </a:xfrm>
            <a:custGeom>
              <a:avLst/>
              <a:gdLst>
                <a:gd name="T0" fmla="*/ 666 w 702"/>
                <a:gd name="T1" fmla="*/ 0 h 792"/>
                <a:gd name="T2" fmla="*/ 666 w 702"/>
                <a:gd name="T3" fmla="*/ 0 h 792"/>
                <a:gd name="T4" fmla="*/ 672 w 702"/>
                <a:gd name="T5" fmla="*/ 64 h 792"/>
                <a:gd name="T6" fmla="*/ 678 w 702"/>
                <a:gd name="T7" fmla="*/ 156 h 792"/>
                <a:gd name="T8" fmla="*/ 690 w 702"/>
                <a:gd name="T9" fmla="*/ 386 h 792"/>
                <a:gd name="T10" fmla="*/ 700 w 702"/>
                <a:gd name="T11" fmla="*/ 596 h 792"/>
                <a:gd name="T12" fmla="*/ 702 w 702"/>
                <a:gd name="T13" fmla="*/ 664 h 792"/>
                <a:gd name="T14" fmla="*/ 702 w 702"/>
                <a:gd name="T15" fmla="*/ 690 h 792"/>
                <a:gd name="T16" fmla="*/ 98 w 702"/>
                <a:gd name="T17" fmla="*/ 792 h 792"/>
                <a:gd name="T18" fmla="*/ 98 w 702"/>
                <a:gd name="T19" fmla="*/ 792 h 792"/>
                <a:gd name="T20" fmla="*/ 94 w 702"/>
                <a:gd name="T21" fmla="*/ 754 h 792"/>
                <a:gd name="T22" fmla="*/ 82 w 702"/>
                <a:gd name="T23" fmla="*/ 672 h 792"/>
                <a:gd name="T24" fmla="*/ 46 w 702"/>
                <a:gd name="T25" fmla="*/ 430 h 792"/>
                <a:gd name="T26" fmla="*/ 26 w 702"/>
                <a:gd name="T27" fmla="*/ 302 h 792"/>
                <a:gd name="T28" fmla="*/ 12 w 702"/>
                <a:gd name="T29" fmla="*/ 186 h 792"/>
                <a:gd name="T30" fmla="*/ 2 w 702"/>
                <a:gd name="T31" fmla="*/ 100 h 792"/>
                <a:gd name="T32" fmla="*/ 0 w 702"/>
                <a:gd name="T33" fmla="*/ 72 h 792"/>
                <a:gd name="T34" fmla="*/ 0 w 702"/>
                <a:gd name="T35" fmla="*/ 58 h 792"/>
                <a:gd name="T36" fmla="*/ 502 w 702"/>
                <a:gd name="T37" fmla="*/ 152 h 792"/>
                <a:gd name="T38" fmla="*/ 666 w 702"/>
                <a:gd name="T39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2" h="792">
                  <a:moveTo>
                    <a:pt x="666" y="0"/>
                  </a:moveTo>
                  <a:lnTo>
                    <a:pt x="666" y="0"/>
                  </a:lnTo>
                  <a:lnTo>
                    <a:pt x="672" y="64"/>
                  </a:lnTo>
                  <a:lnTo>
                    <a:pt x="678" y="156"/>
                  </a:lnTo>
                  <a:lnTo>
                    <a:pt x="690" y="386"/>
                  </a:lnTo>
                  <a:lnTo>
                    <a:pt x="700" y="596"/>
                  </a:lnTo>
                  <a:lnTo>
                    <a:pt x="702" y="664"/>
                  </a:lnTo>
                  <a:lnTo>
                    <a:pt x="702" y="690"/>
                  </a:lnTo>
                  <a:lnTo>
                    <a:pt x="98" y="792"/>
                  </a:lnTo>
                  <a:lnTo>
                    <a:pt x="98" y="792"/>
                  </a:lnTo>
                  <a:lnTo>
                    <a:pt x="94" y="754"/>
                  </a:lnTo>
                  <a:lnTo>
                    <a:pt x="82" y="672"/>
                  </a:lnTo>
                  <a:lnTo>
                    <a:pt x="46" y="430"/>
                  </a:lnTo>
                  <a:lnTo>
                    <a:pt x="26" y="302"/>
                  </a:lnTo>
                  <a:lnTo>
                    <a:pt x="12" y="186"/>
                  </a:lnTo>
                  <a:lnTo>
                    <a:pt x="2" y="100"/>
                  </a:lnTo>
                  <a:lnTo>
                    <a:pt x="0" y="72"/>
                  </a:lnTo>
                  <a:lnTo>
                    <a:pt x="0" y="58"/>
                  </a:lnTo>
                  <a:lnTo>
                    <a:pt x="502" y="152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E1E2E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" name="Freeform 1297">
              <a:extLst>
                <a:ext uri="{FF2B5EF4-FFF2-40B4-BE49-F238E27FC236}">
                  <a16:creationId xmlns:a16="http://schemas.microsoft.com/office/drawing/2014/main" id="{F44115F4-0185-A947-ADAD-631C2127C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5913" y="2773363"/>
              <a:ext cx="1114425" cy="1257300"/>
            </a:xfrm>
            <a:custGeom>
              <a:avLst/>
              <a:gdLst>
                <a:gd name="T0" fmla="*/ 666 w 702"/>
                <a:gd name="T1" fmla="*/ 0 h 792"/>
                <a:gd name="T2" fmla="*/ 666 w 702"/>
                <a:gd name="T3" fmla="*/ 0 h 792"/>
                <a:gd name="T4" fmla="*/ 672 w 702"/>
                <a:gd name="T5" fmla="*/ 64 h 792"/>
                <a:gd name="T6" fmla="*/ 678 w 702"/>
                <a:gd name="T7" fmla="*/ 156 h 792"/>
                <a:gd name="T8" fmla="*/ 690 w 702"/>
                <a:gd name="T9" fmla="*/ 386 h 792"/>
                <a:gd name="T10" fmla="*/ 700 w 702"/>
                <a:gd name="T11" fmla="*/ 596 h 792"/>
                <a:gd name="T12" fmla="*/ 702 w 702"/>
                <a:gd name="T13" fmla="*/ 664 h 792"/>
                <a:gd name="T14" fmla="*/ 702 w 702"/>
                <a:gd name="T15" fmla="*/ 690 h 792"/>
                <a:gd name="T16" fmla="*/ 98 w 702"/>
                <a:gd name="T17" fmla="*/ 792 h 792"/>
                <a:gd name="T18" fmla="*/ 98 w 702"/>
                <a:gd name="T19" fmla="*/ 792 h 792"/>
                <a:gd name="T20" fmla="*/ 94 w 702"/>
                <a:gd name="T21" fmla="*/ 754 h 792"/>
                <a:gd name="T22" fmla="*/ 82 w 702"/>
                <a:gd name="T23" fmla="*/ 672 h 792"/>
                <a:gd name="T24" fmla="*/ 46 w 702"/>
                <a:gd name="T25" fmla="*/ 430 h 792"/>
                <a:gd name="T26" fmla="*/ 26 w 702"/>
                <a:gd name="T27" fmla="*/ 302 h 792"/>
                <a:gd name="T28" fmla="*/ 12 w 702"/>
                <a:gd name="T29" fmla="*/ 186 h 792"/>
                <a:gd name="T30" fmla="*/ 2 w 702"/>
                <a:gd name="T31" fmla="*/ 100 h 792"/>
                <a:gd name="T32" fmla="*/ 0 w 702"/>
                <a:gd name="T33" fmla="*/ 72 h 792"/>
                <a:gd name="T34" fmla="*/ 0 w 702"/>
                <a:gd name="T35" fmla="*/ 58 h 792"/>
                <a:gd name="T36" fmla="*/ 502 w 702"/>
                <a:gd name="T37" fmla="*/ 152 h 792"/>
                <a:gd name="T38" fmla="*/ 666 w 702"/>
                <a:gd name="T39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2" h="792">
                  <a:moveTo>
                    <a:pt x="666" y="0"/>
                  </a:moveTo>
                  <a:lnTo>
                    <a:pt x="666" y="0"/>
                  </a:lnTo>
                  <a:lnTo>
                    <a:pt x="672" y="64"/>
                  </a:lnTo>
                  <a:lnTo>
                    <a:pt x="678" y="156"/>
                  </a:lnTo>
                  <a:lnTo>
                    <a:pt x="690" y="386"/>
                  </a:lnTo>
                  <a:lnTo>
                    <a:pt x="700" y="596"/>
                  </a:lnTo>
                  <a:lnTo>
                    <a:pt x="702" y="664"/>
                  </a:lnTo>
                  <a:lnTo>
                    <a:pt x="702" y="690"/>
                  </a:lnTo>
                  <a:lnTo>
                    <a:pt x="98" y="792"/>
                  </a:lnTo>
                  <a:lnTo>
                    <a:pt x="98" y="792"/>
                  </a:lnTo>
                  <a:lnTo>
                    <a:pt x="94" y="754"/>
                  </a:lnTo>
                  <a:lnTo>
                    <a:pt x="82" y="672"/>
                  </a:lnTo>
                  <a:lnTo>
                    <a:pt x="46" y="430"/>
                  </a:lnTo>
                  <a:lnTo>
                    <a:pt x="26" y="302"/>
                  </a:lnTo>
                  <a:lnTo>
                    <a:pt x="12" y="186"/>
                  </a:lnTo>
                  <a:lnTo>
                    <a:pt x="2" y="100"/>
                  </a:lnTo>
                  <a:lnTo>
                    <a:pt x="0" y="72"/>
                  </a:lnTo>
                  <a:lnTo>
                    <a:pt x="0" y="58"/>
                  </a:lnTo>
                  <a:lnTo>
                    <a:pt x="502" y="152"/>
                  </a:lnTo>
                  <a:lnTo>
                    <a:pt x="66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" name="Freeform 1299">
              <a:extLst>
                <a:ext uri="{FF2B5EF4-FFF2-40B4-BE49-F238E27FC236}">
                  <a16:creationId xmlns:a16="http://schemas.microsoft.com/office/drawing/2014/main" id="{36B3AC5D-AF3E-9641-A617-A9DB4E0CF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868738"/>
              <a:ext cx="962025" cy="463550"/>
            </a:xfrm>
            <a:custGeom>
              <a:avLst/>
              <a:gdLst>
                <a:gd name="T0" fmla="*/ 606 w 606"/>
                <a:gd name="T1" fmla="*/ 0 h 292"/>
                <a:gd name="T2" fmla="*/ 606 w 606"/>
                <a:gd name="T3" fmla="*/ 0 h 292"/>
                <a:gd name="T4" fmla="*/ 606 w 606"/>
                <a:gd name="T5" fmla="*/ 24 h 292"/>
                <a:gd name="T6" fmla="*/ 606 w 606"/>
                <a:gd name="T7" fmla="*/ 50 h 292"/>
                <a:gd name="T8" fmla="*/ 602 w 606"/>
                <a:gd name="T9" fmla="*/ 82 h 292"/>
                <a:gd name="T10" fmla="*/ 598 w 606"/>
                <a:gd name="T11" fmla="*/ 114 h 292"/>
                <a:gd name="T12" fmla="*/ 590 w 606"/>
                <a:gd name="T13" fmla="*/ 146 h 292"/>
                <a:gd name="T14" fmla="*/ 584 w 606"/>
                <a:gd name="T15" fmla="*/ 162 h 292"/>
                <a:gd name="T16" fmla="*/ 578 w 606"/>
                <a:gd name="T17" fmla="*/ 174 h 292"/>
                <a:gd name="T18" fmla="*/ 570 w 606"/>
                <a:gd name="T19" fmla="*/ 186 h 292"/>
                <a:gd name="T20" fmla="*/ 562 w 606"/>
                <a:gd name="T21" fmla="*/ 196 h 292"/>
                <a:gd name="T22" fmla="*/ 562 w 606"/>
                <a:gd name="T23" fmla="*/ 196 h 292"/>
                <a:gd name="T24" fmla="*/ 550 w 606"/>
                <a:gd name="T25" fmla="*/ 204 h 292"/>
                <a:gd name="T26" fmla="*/ 532 w 606"/>
                <a:gd name="T27" fmla="*/ 214 h 292"/>
                <a:gd name="T28" fmla="*/ 510 w 606"/>
                <a:gd name="T29" fmla="*/ 226 h 292"/>
                <a:gd name="T30" fmla="*/ 484 w 606"/>
                <a:gd name="T31" fmla="*/ 238 h 292"/>
                <a:gd name="T32" fmla="*/ 456 w 606"/>
                <a:gd name="T33" fmla="*/ 250 h 292"/>
                <a:gd name="T34" fmla="*/ 424 w 606"/>
                <a:gd name="T35" fmla="*/ 260 h 292"/>
                <a:gd name="T36" fmla="*/ 388 w 606"/>
                <a:gd name="T37" fmla="*/ 270 h 292"/>
                <a:gd name="T38" fmla="*/ 352 w 606"/>
                <a:gd name="T39" fmla="*/ 280 h 292"/>
                <a:gd name="T40" fmla="*/ 314 w 606"/>
                <a:gd name="T41" fmla="*/ 286 h 292"/>
                <a:gd name="T42" fmla="*/ 274 w 606"/>
                <a:gd name="T43" fmla="*/ 290 h 292"/>
                <a:gd name="T44" fmla="*/ 236 w 606"/>
                <a:gd name="T45" fmla="*/ 292 h 292"/>
                <a:gd name="T46" fmla="*/ 196 w 606"/>
                <a:gd name="T47" fmla="*/ 292 h 292"/>
                <a:gd name="T48" fmla="*/ 158 w 606"/>
                <a:gd name="T49" fmla="*/ 286 h 292"/>
                <a:gd name="T50" fmla="*/ 120 w 606"/>
                <a:gd name="T51" fmla="*/ 276 h 292"/>
                <a:gd name="T52" fmla="*/ 102 w 606"/>
                <a:gd name="T53" fmla="*/ 270 h 292"/>
                <a:gd name="T54" fmla="*/ 84 w 606"/>
                <a:gd name="T55" fmla="*/ 262 h 292"/>
                <a:gd name="T56" fmla="*/ 68 w 606"/>
                <a:gd name="T57" fmla="*/ 254 h 292"/>
                <a:gd name="T58" fmla="*/ 52 w 606"/>
                <a:gd name="T59" fmla="*/ 244 h 292"/>
                <a:gd name="T60" fmla="*/ 52 w 606"/>
                <a:gd name="T61" fmla="*/ 244 h 292"/>
                <a:gd name="T62" fmla="*/ 38 w 606"/>
                <a:gd name="T63" fmla="*/ 230 h 292"/>
                <a:gd name="T64" fmla="*/ 28 w 606"/>
                <a:gd name="T65" fmla="*/ 214 h 292"/>
                <a:gd name="T66" fmla="*/ 18 w 606"/>
                <a:gd name="T67" fmla="*/ 194 h 292"/>
                <a:gd name="T68" fmla="*/ 10 w 606"/>
                <a:gd name="T69" fmla="*/ 174 h 292"/>
                <a:gd name="T70" fmla="*/ 6 w 606"/>
                <a:gd name="T71" fmla="*/ 152 h 292"/>
                <a:gd name="T72" fmla="*/ 2 w 606"/>
                <a:gd name="T73" fmla="*/ 130 h 292"/>
                <a:gd name="T74" fmla="*/ 0 w 606"/>
                <a:gd name="T75" fmla="*/ 108 h 292"/>
                <a:gd name="T76" fmla="*/ 0 w 606"/>
                <a:gd name="T77" fmla="*/ 90 h 292"/>
                <a:gd name="T78" fmla="*/ 606 w 606"/>
                <a:gd name="T79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6" h="292">
                  <a:moveTo>
                    <a:pt x="606" y="0"/>
                  </a:moveTo>
                  <a:lnTo>
                    <a:pt x="606" y="0"/>
                  </a:lnTo>
                  <a:lnTo>
                    <a:pt x="606" y="24"/>
                  </a:lnTo>
                  <a:lnTo>
                    <a:pt x="606" y="50"/>
                  </a:lnTo>
                  <a:lnTo>
                    <a:pt x="602" y="82"/>
                  </a:lnTo>
                  <a:lnTo>
                    <a:pt x="598" y="114"/>
                  </a:lnTo>
                  <a:lnTo>
                    <a:pt x="590" y="146"/>
                  </a:lnTo>
                  <a:lnTo>
                    <a:pt x="584" y="162"/>
                  </a:lnTo>
                  <a:lnTo>
                    <a:pt x="578" y="174"/>
                  </a:lnTo>
                  <a:lnTo>
                    <a:pt x="570" y="186"/>
                  </a:lnTo>
                  <a:lnTo>
                    <a:pt x="562" y="196"/>
                  </a:lnTo>
                  <a:lnTo>
                    <a:pt x="562" y="196"/>
                  </a:lnTo>
                  <a:lnTo>
                    <a:pt x="550" y="204"/>
                  </a:lnTo>
                  <a:lnTo>
                    <a:pt x="532" y="214"/>
                  </a:lnTo>
                  <a:lnTo>
                    <a:pt x="510" y="226"/>
                  </a:lnTo>
                  <a:lnTo>
                    <a:pt x="484" y="238"/>
                  </a:lnTo>
                  <a:lnTo>
                    <a:pt x="456" y="250"/>
                  </a:lnTo>
                  <a:lnTo>
                    <a:pt x="424" y="260"/>
                  </a:lnTo>
                  <a:lnTo>
                    <a:pt x="388" y="270"/>
                  </a:lnTo>
                  <a:lnTo>
                    <a:pt x="352" y="280"/>
                  </a:lnTo>
                  <a:lnTo>
                    <a:pt x="314" y="286"/>
                  </a:lnTo>
                  <a:lnTo>
                    <a:pt x="274" y="290"/>
                  </a:lnTo>
                  <a:lnTo>
                    <a:pt x="236" y="292"/>
                  </a:lnTo>
                  <a:lnTo>
                    <a:pt x="196" y="292"/>
                  </a:lnTo>
                  <a:lnTo>
                    <a:pt x="158" y="286"/>
                  </a:lnTo>
                  <a:lnTo>
                    <a:pt x="120" y="276"/>
                  </a:lnTo>
                  <a:lnTo>
                    <a:pt x="102" y="270"/>
                  </a:lnTo>
                  <a:lnTo>
                    <a:pt x="84" y="262"/>
                  </a:lnTo>
                  <a:lnTo>
                    <a:pt x="68" y="254"/>
                  </a:lnTo>
                  <a:lnTo>
                    <a:pt x="52" y="244"/>
                  </a:lnTo>
                  <a:lnTo>
                    <a:pt x="52" y="244"/>
                  </a:lnTo>
                  <a:lnTo>
                    <a:pt x="38" y="230"/>
                  </a:lnTo>
                  <a:lnTo>
                    <a:pt x="28" y="214"/>
                  </a:lnTo>
                  <a:lnTo>
                    <a:pt x="18" y="194"/>
                  </a:lnTo>
                  <a:lnTo>
                    <a:pt x="10" y="174"/>
                  </a:lnTo>
                  <a:lnTo>
                    <a:pt x="6" y="152"/>
                  </a:lnTo>
                  <a:lnTo>
                    <a:pt x="2" y="130"/>
                  </a:lnTo>
                  <a:lnTo>
                    <a:pt x="0" y="108"/>
                  </a:lnTo>
                  <a:lnTo>
                    <a:pt x="0" y="9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" name="Freeform 1300">
              <a:extLst>
                <a:ext uri="{FF2B5EF4-FFF2-40B4-BE49-F238E27FC236}">
                  <a16:creationId xmlns:a16="http://schemas.microsoft.com/office/drawing/2014/main" id="{AA24459A-30E3-5344-8891-6D1076CEA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868738"/>
              <a:ext cx="962025" cy="463550"/>
            </a:xfrm>
            <a:custGeom>
              <a:avLst/>
              <a:gdLst>
                <a:gd name="T0" fmla="*/ 606 w 606"/>
                <a:gd name="T1" fmla="*/ 0 h 292"/>
                <a:gd name="T2" fmla="*/ 606 w 606"/>
                <a:gd name="T3" fmla="*/ 0 h 292"/>
                <a:gd name="T4" fmla="*/ 606 w 606"/>
                <a:gd name="T5" fmla="*/ 24 h 292"/>
                <a:gd name="T6" fmla="*/ 606 w 606"/>
                <a:gd name="T7" fmla="*/ 50 h 292"/>
                <a:gd name="T8" fmla="*/ 602 w 606"/>
                <a:gd name="T9" fmla="*/ 82 h 292"/>
                <a:gd name="T10" fmla="*/ 598 w 606"/>
                <a:gd name="T11" fmla="*/ 114 h 292"/>
                <a:gd name="T12" fmla="*/ 590 w 606"/>
                <a:gd name="T13" fmla="*/ 146 h 292"/>
                <a:gd name="T14" fmla="*/ 584 w 606"/>
                <a:gd name="T15" fmla="*/ 162 h 292"/>
                <a:gd name="T16" fmla="*/ 578 w 606"/>
                <a:gd name="T17" fmla="*/ 174 h 292"/>
                <a:gd name="T18" fmla="*/ 570 w 606"/>
                <a:gd name="T19" fmla="*/ 186 h 292"/>
                <a:gd name="T20" fmla="*/ 562 w 606"/>
                <a:gd name="T21" fmla="*/ 196 h 292"/>
                <a:gd name="T22" fmla="*/ 562 w 606"/>
                <a:gd name="T23" fmla="*/ 196 h 292"/>
                <a:gd name="T24" fmla="*/ 550 w 606"/>
                <a:gd name="T25" fmla="*/ 204 h 292"/>
                <a:gd name="T26" fmla="*/ 532 w 606"/>
                <a:gd name="T27" fmla="*/ 214 h 292"/>
                <a:gd name="T28" fmla="*/ 510 w 606"/>
                <a:gd name="T29" fmla="*/ 226 h 292"/>
                <a:gd name="T30" fmla="*/ 484 w 606"/>
                <a:gd name="T31" fmla="*/ 238 h 292"/>
                <a:gd name="T32" fmla="*/ 456 w 606"/>
                <a:gd name="T33" fmla="*/ 250 h 292"/>
                <a:gd name="T34" fmla="*/ 424 w 606"/>
                <a:gd name="T35" fmla="*/ 260 h 292"/>
                <a:gd name="T36" fmla="*/ 388 w 606"/>
                <a:gd name="T37" fmla="*/ 270 h 292"/>
                <a:gd name="T38" fmla="*/ 352 w 606"/>
                <a:gd name="T39" fmla="*/ 280 h 292"/>
                <a:gd name="T40" fmla="*/ 314 w 606"/>
                <a:gd name="T41" fmla="*/ 286 h 292"/>
                <a:gd name="T42" fmla="*/ 274 w 606"/>
                <a:gd name="T43" fmla="*/ 290 h 292"/>
                <a:gd name="T44" fmla="*/ 236 w 606"/>
                <a:gd name="T45" fmla="*/ 292 h 292"/>
                <a:gd name="T46" fmla="*/ 196 w 606"/>
                <a:gd name="T47" fmla="*/ 292 h 292"/>
                <a:gd name="T48" fmla="*/ 158 w 606"/>
                <a:gd name="T49" fmla="*/ 286 h 292"/>
                <a:gd name="T50" fmla="*/ 120 w 606"/>
                <a:gd name="T51" fmla="*/ 276 h 292"/>
                <a:gd name="T52" fmla="*/ 102 w 606"/>
                <a:gd name="T53" fmla="*/ 270 h 292"/>
                <a:gd name="T54" fmla="*/ 84 w 606"/>
                <a:gd name="T55" fmla="*/ 262 h 292"/>
                <a:gd name="T56" fmla="*/ 68 w 606"/>
                <a:gd name="T57" fmla="*/ 254 h 292"/>
                <a:gd name="T58" fmla="*/ 52 w 606"/>
                <a:gd name="T59" fmla="*/ 244 h 292"/>
                <a:gd name="T60" fmla="*/ 52 w 606"/>
                <a:gd name="T61" fmla="*/ 244 h 292"/>
                <a:gd name="T62" fmla="*/ 38 w 606"/>
                <a:gd name="T63" fmla="*/ 230 h 292"/>
                <a:gd name="T64" fmla="*/ 28 w 606"/>
                <a:gd name="T65" fmla="*/ 214 h 292"/>
                <a:gd name="T66" fmla="*/ 18 w 606"/>
                <a:gd name="T67" fmla="*/ 194 h 292"/>
                <a:gd name="T68" fmla="*/ 10 w 606"/>
                <a:gd name="T69" fmla="*/ 174 h 292"/>
                <a:gd name="T70" fmla="*/ 6 w 606"/>
                <a:gd name="T71" fmla="*/ 152 h 292"/>
                <a:gd name="T72" fmla="*/ 2 w 606"/>
                <a:gd name="T73" fmla="*/ 130 h 292"/>
                <a:gd name="T74" fmla="*/ 0 w 606"/>
                <a:gd name="T75" fmla="*/ 108 h 292"/>
                <a:gd name="T76" fmla="*/ 0 w 606"/>
                <a:gd name="T77" fmla="*/ 90 h 292"/>
                <a:gd name="T78" fmla="*/ 606 w 606"/>
                <a:gd name="T79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6" h="292">
                  <a:moveTo>
                    <a:pt x="606" y="0"/>
                  </a:moveTo>
                  <a:lnTo>
                    <a:pt x="606" y="0"/>
                  </a:lnTo>
                  <a:lnTo>
                    <a:pt x="606" y="24"/>
                  </a:lnTo>
                  <a:lnTo>
                    <a:pt x="606" y="50"/>
                  </a:lnTo>
                  <a:lnTo>
                    <a:pt x="602" y="82"/>
                  </a:lnTo>
                  <a:lnTo>
                    <a:pt x="598" y="114"/>
                  </a:lnTo>
                  <a:lnTo>
                    <a:pt x="590" y="146"/>
                  </a:lnTo>
                  <a:lnTo>
                    <a:pt x="584" y="162"/>
                  </a:lnTo>
                  <a:lnTo>
                    <a:pt x="578" y="174"/>
                  </a:lnTo>
                  <a:lnTo>
                    <a:pt x="570" y="186"/>
                  </a:lnTo>
                  <a:lnTo>
                    <a:pt x="562" y="196"/>
                  </a:lnTo>
                  <a:lnTo>
                    <a:pt x="562" y="196"/>
                  </a:lnTo>
                  <a:lnTo>
                    <a:pt x="550" y="204"/>
                  </a:lnTo>
                  <a:lnTo>
                    <a:pt x="532" y="214"/>
                  </a:lnTo>
                  <a:lnTo>
                    <a:pt x="510" y="226"/>
                  </a:lnTo>
                  <a:lnTo>
                    <a:pt x="484" y="238"/>
                  </a:lnTo>
                  <a:lnTo>
                    <a:pt x="456" y="250"/>
                  </a:lnTo>
                  <a:lnTo>
                    <a:pt x="424" y="260"/>
                  </a:lnTo>
                  <a:lnTo>
                    <a:pt x="388" y="270"/>
                  </a:lnTo>
                  <a:lnTo>
                    <a:pt x="352" y="280"/>
                  </a:lnTo>
                  <a:lnTo>
                    <a:pt x="314" y="286"/>
                  </a:lnTo>
                  <a:lnTo>
                    <a:pt x="274" y="290"/>
                  </a:lnTo>
                  <a:lnTo>
                    <a:pt x="236" y="292"/>
                  </a:lnTo>
                  <a:lnTo>
                    <a:pt x="196" y="292"/>
                  </a:lnTo>
                  <a:lnTo>
                    <a:pt x="158" y="286"/>
                  </a:lnTo>
                  <a:lnTo>
                    <a:pt x="120" y="276"/>
                  </a:lnTo>
                  <a:lnTo>
                    <a:pt x="102" y="270"/>
                  </a:lnTo>
                  <a:lnTo>
                    <a:pt x="84" y="262"/>
                  </a:lnTo>
                  <a:lnTo>
                    <a:pt x="68" y="254"/>
                  </a:lnTo>
                  <a:lnTo>
                    <a:pt x="52" y="244"/>
                  </a:lnTo>
                  <a:lnTo>
                    <a:pt x="52" y="244"/>
                  </a:lnTo>
                  <a:lnTo>
                    <a:pt x="38" y="230"/>
                  </a:lnTo>
                  <a:lnTo>
                    <a:pt x="28" y="214"/>
                  </a:lnTo>
                  <a:lnTo>
                    <a:pt x="18" y="194"/>
                  </a:lnTo>
                  <a:lnTo>
                    <a:pt x="10" y="174"/>
                  </a:lnTo>
                  <a:lnTo>
                    <a:pt x="6" y="152"/>
                  </a:lnTo>
                  <a:lnTo>
                    <a:pt x="2" y="130"/>
                  </a:lnTo>
                  <a:lnTo>
                    <a:pt x="0" y="108"/>
                  </a:lnTo>
                  <a:lnTo>
                    <a:pt x="0" y="90"/>
                  </a:lnTo>
                  <a:lnTo>
                    <a:pt x="60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" name="Freeform 1301">
              <a:extLst>
                <a:ext uri="{FF2B5EF4-FFF2-40B4-BE49-F238E27FC236}">
                  <a16:creationId xmlns:a16="http://schemas.microsoft.com/office/drawing/2014/main" id="{FD7409B0-4ED6-C348-A099-49E3127D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868738"/>
              <a:ext cx="962025" cy="463550"/>
            </a:xfrm>
            <a:custGeom>
              <a:avLst/>
              <a:gdLst>
                <a:gd name="T0" fmla="*/ 606 w 606"/>
                <a:gd name="T1" fmla="*/ 0 h 292"/>
                <a:gd name="T2" fmla="*/ 606 w 606"/>
                <a:gd name="T3" fmla="*/ 0 h 292"/>
                <a:gd name="T4" fmla="*/ 606 w 606"/>
                <a:gd name="T5" fmla="*/ 24 h 292"/>
                <a:gd name="T6" fmla="*/ 606 w 606"/>
                <a:gd name="T7" fmla="*/ 50 h 292"/>
                <a:gd name="T8" fmla="*/ 602 w 606"/>
                <a:gd name="T9" fmla="*/ 82 h 292"/>
                <a:gd name="T10" fmla="*/ 598 w 606"/>
                <a:gd name="T11" fmla="*/ 114 h 292"/>
                <a:gd name="T12" fmla="*/ 590 w 606"/>
                <a:gd name="T13" fmla="*/ 146 h 292"/>
                <a:gd name="T14" fmla="*/ 584 w 606"/>
                <a:gd name="T15" fmla="*/ 162 h 292"/>
                <a:gd name="T16" fmla="*/ 578 w 606"/>
                <a:gd name="T17" fmla="*/ 174 h 292"/>
                <a:gd name="T18" fmla="*/ 570 w 606"/>
                <a:gd name="T19" fmla="*/ 186 h 292"/>
                <a:gd name="T20" fmla="*/ 562 w 606"/>
                <a:gd name="T21" fmla="*/ 196 h 292"/>
                <a:gd name="T22" fmla="*/ 562 w 606"/>
                <a:gd name="T23" fmla="*/ 196 h 292"/>
                <a:gd name="T24" fmla="*/ 550 w 606"/>
                <a:gd name="T25" fmla="*/ 204 h 292"/>
                <a:gd name="T26" fmla="*/ 532 w 606"/>
                <a:gd name="T27" fmla="*/ 214 h 292"/>
                <a:gd name="T28" fmla="*/ 510 w 606"/>
                <a:gd name="T29" fmla="*/ 226 h 292"/>
                <a:gd name="T30" fmla="*/ 484 w 606"/>
                <a:gd name="T31" fmla="*/ 238 h 292"/>
                <a:gd name="T32" fmla="*/ 456 w 606"/>
                <a:gd name="T33" fmla="*/ 250 h 292"/>
                <a:gd name="T34" fmla="*/ 424 w 606"/>
                <a:gd name="T35" fmla="*/ 260 h 292"/>
                <a:gd name="T36" fmla="*/ 388 w 606"/>
                <a:gd name="T37" fmla="*/ 270 h 292"/>
                <a:gd name="T38" fmla="*/ 352 w 606"/>
                <a:gd name="T39" fmla="*/ 280 h 292"/>
                <a:gd name="T40" fmla="*/ 314 w 606"/>
                <a:gd name="T41" fmla="*/ 286 h 292"/>
                <a:gd name="T42" fmla="*/ 274 w 606"/>
                <a:gd name="T43" fmla="*/ 290 h 292"/>
                <a:gd name="T44" fmla="*/ 236 w 606"/>
                <a:gd name="T45" fmla="*/ 292 h 292"/>
                <a:gd name="T46" fmla="*/ 196 w 606"/>
                <a:gd name="T47" fmla="*/ 292 h 292"/>
                <a:gd name="T48" fmla="*/ 158 w 606"/>
                <a:gd name="T49" fmla="*/ 286 h 292"/>
                <a:gd name="T50" fmla="*/ 120 w 606"/>
                <a:gd name="T51" fmla="*/ 276 h 292"/>
                <a:gd name="T52" fmla="*/ 102 w 606"/>
                <a:gd name="T53" fmla="*/ 270 h 292"/>
                <a:gd name="T54" fmla="*/ 84 w 606"/>
                <a:gd name="T55" fmla="*/ 262 h 292"/>
                <a:gd name="T56" fmla="*/ 68 w 606"/>
                <a:gd name="T57" fmla="*/ 254 h 292"/>
                <a:gd name="T58" fmla="*/ 52 w 606"/>
                <a:gd name="T59" fmla="*/ 244 h 292"/>
                <a:gd name="T60" fmla="*/ 52 w 606"/>
                <a:gd name="T61" fmla="*/ 244 h 292"/>
                <a:gd name="T62" fmla="*/ 38 w 606"/>
                <a:gd name="T63" fmla="*/ 230 h 292"/>
                <a:gd name="T64" fmla="*/ 28 w 606"/>
                <a:gd name="T65" fmla="*/ 214 h 292"/>
                <a:gd name="T66" fmla="*/ 18 w 606"/>
                <a:gd name="T67" fmla="*/ 194 h 292"/>
                <a:gd name="T68" fmla="*/ 10 w 606"/>
                <a:gd name="T69" fmla="*/ 174 h 292"/>
                <a:gd name="T70" fmla="*/ 6 w 606"/>
                <a:gd name="T71" fmla="*/ 152 h 292"/>
                <a:gd name="T72" fmla="*/ 2 w 606"/>
                <a:gd name="T73" fmla="*/ 130 h 292"/>
                <a:gd name="T74" fmla="*/ 0 w 606"/>
                <a:gd name="T75" fmla="*/ 108 h 292"/>
                <a:gd name="T76" fmla="*/ 0 w 606"/>
                <a:gd name="T77" fmla="*/ 90 h 292"/>
                <a:gd name="T78" fmla="*/ 606 w 606"/>
                <a:gd name="T79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6" h="292">
                  <a:moveTo>
                    <a:pt x="606" y="0"/>
                  </a:moveTo>
                  <a:lnTo>
                    <a:pt x="606" y="0"/>
                  </a:lnTo>
                  <a:lnTo>
                    <a:pt x="606" y="24"/>
                  </a:lnTo>
                  <a:lnTo>
                    <a:pt x="606" y="50"/>
                  </a:lnTo>
                  <a:lnTo>
                    <a:pt x="602" y="82"/>
                  </a:lnTo>
                  <a:lnTo>
                    <a:pt x="598" y="114"/>
                  </a:lnTo>
                  <a:lnTo>
                    <a:pt x="590" y="146"/>
                  </a:lnTo>
                  <a:lnTo>
                    <a:pt x="584" y="162"/>
                  </a:lnTo>
                  <a:lnTo>
                    <a:pt x="578" y="174"/>
                  </a:lnTo>
                  <a:lnTo>
                    <a:pt x="570" y="186"/>
                  </a:lnTo>
                  <a:lnTo>
                    <a:pt x="562" y="196"/>
                  </a:lnTo>
                  <a:lnTo>
                    <a:pt x="562" y="196"/>
                  </a:lnTo>
                  <a:lnTo>
                    <a:pt x="550" y="204"/>
                  </a:lnTo>
                  <a:lnTo>
                    <a:pt x="532" y="214"/>
                  </a:lnTo>
                  <a:lnTo>
                    <a:pt x="510" y="226"/>
                  </a:lnTo>
                  <a:lnTo>
                    <a:pt x="484" y="238"/>
                  </a:lnTo>
                  <a:lnTo>
                    <a:pt x="456" y="250"/>
                  </a:lnTo>
                  <a:lnTo>
                    <a:pt x="424" y="260"/>
                  </a:lnTo>
                  <a:lnTo>
                    <a:pt x="388" y="270"/>
                  </a:lnTo>
                  <a:lnTo>
                    <a:pt x="352" y="280"/>
                  </a:lnTo>
                  <a:lnTo>
                    <a:pt x="314" y="286"/>
                  </a:lnTo>
                  <a:lnTo>
                    <a:pt x="274" y="290"/>
                  </a:lnTo>
                  <a:lnTo>
                    <a:pt x="236" y="292"/>
                  </a:lnTo>
                  <a:lnTo>
                    <a:pt x="196" y="292"/>
                  </a:lnTo>
                  <a:lnTo>
                    <a:pt x="158" y="286"/>
                  </a:lnTo>
                  <a:lnTo>
                    <a:pt x="120" y="276"/>
                  </a:lnTo>
                  <a:lnTo>
                    <a:pt x="102" y="270"/>
                  </a:lnTo>
                  <a:lnTo>
                    <a:pt x="84" y="262"/>
                  </a:lnTo>
                  <a:lnTo>
                    <a:pt x="68" y="254"/>
                  </a:lnTo>
                  <a:lnTo>
                    <a:pt x="52" y="244"/>
                  </a:lnTo>
                  <a:lnTo>
                    <a:pt x="52" y="244"/>
                  </a:lnTo>
                  <a:lnTo>
                    <a:pt x="38" y="230"/>
                  </a:lnTo>
                  <a:lnTo>
                    <a:pt x="28" y="214"/>
                  </a:lnTo>
                  <a:lnTo>
                    <a:pt x="18" y="194"/>
                  </a:lnTo>
                  <a:lnTo>
                    <a:pt x="10" y="174"/>
                  </a:lnTo>
                  <a:lnTo>
                    <a:pt x="6" y="152"/>
                  </a:lnTo>
                  <a:lnTo>
                    <a:pt x="2" y="130"/>
                  </a:lnTo>
                  <a:lnTo>
                    <a:pt x="0" y="108"/>
                  </a:lnTo>
                  <a:lnTo>
                    <a:pt x="0" y="9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1302">
              <a:extLst>
                <a:ext uri="{FF2B5EF4-FFF2-40B4-BE49-F238E27FC236}">
                  <a16:creationId xmlns:a16="http://schemas.microsoft.com/office/drawing/2014/main" id="{092D13C8-21A9-9641-B9AB-ADBD35779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868738"/>
              <a:ext cx="962025" cy="463550"/>
            </a:xfrm>
            <a:custGeom>
              <a:avLst/>
              <a:gdLst>
                <a:gd name="T0" fmla="*/ 606 w 606"/>
                <a:gd name="T1" fmla="*/ 0 h 292"/>
                <a:gd name="T2" fmla="*/ 606 w 606"/>
                <a:gd name="T3" fmla="*/ 0 h 292"/>
                <a:gd name="T4" fmla="*/ 606 w 606"/>
                <a:gd name="T5" fmla="*/ 24 h 292"/>
                <a:gd name="T6" fmla="*/ 606 w 606"/>
                <a:gd name="T7" fmla="*/ 50 h 292"/>
                <a:gd name="T8" fmla="*/ 602 w 606"/>
                <a:gd name="T9" fmla="*/ 82 h 292"/>
                <a:gd name="T10" fmla="*/ 598 w 606"/>
                <a:gd name="T11" fmla="*/ 114 h 292"/>
                <a:gd name="T12" fmla="*/ 590 w 606"/>
                <a:gd name="T13" fmla="*/ 146 h 292"/>
                <a:gd name="T14" fmla="*/ 584 w 606"/>
                <a:gd name="T15" fmla="*/ 162 h 292"/>
                <a:gd name="T16" fmla="*/ 578 w 606"/>
                <a:gd name="T17" fmla="*/ 174 h 292"/>
                <a:gd name="T18" fmla="*/ 570 w 606"/>
                <a:gd name="T19" fmla="*/ 186 h 292"/>
                <a:gd name="T20" fmla="*/ 562 w 606"/>
                <a:gd name="T21" fmla="*/ 196 h 292"/>
                <a:gd name="T22" fmla="*/ 562 w 606"/>
                <a:gd name="T23" fmla="*/ 196 h 292"/>
                <a:gd name="T24" fmla="*/ 550 w 606"/>
                <a:gd name="T25" fmla="*/ 204 h 292"/>
                <a:gd name="T26" fmla="*/ 532 w 606"/>
                <a:gd name="T27" fmla="*/ 214 h 292"/>
                <a:gd name="T28" fmla="*/ 510 w 606"/>
                <a:gd name="T29" fmla="*/ 226 h 292"/>
                <a:gd name="T30" fmla="*/ 484 w 606"/>
                <a:gd name="T31" fmla="*/ 238 h 292"/>
                <a:gd name="T32" fmla="*/ 456 w 606"/>
                <a:gd name="T33" fmla="*/ 250 h 292"/>
                <a:gd name="T34" fmla="*/ 424 w 606"/>
                <a:gd name="T35" fmla="*/ 260 h 292"/>
                <a:gd name="T36" fmla="*/ 388 w 606"/>
                <a:gd name="T37" fmla="*/ 270 h 292"/>
                <a:gd name="T38" fmla="*/ 352 w 606"/>
                <a:gd name="T39" fmla="*/ 280 h 292"/>
                <a:gd name="T40" fmla="*/ 314 w 606"/>
                <a:gd name="T41" fmla="*/ 286 h 292"/>
                <a:gd name="T42" fmla="*/ 274 w 606"/>
                <a:gd name="T43" fmla="*/ 290 h 292"/>
                <a:gd name="T44" fmla="*/ 236 w 606"/>
                <a:gd name="T45" fmla="*/ 292 h 292"/>
                <a:gd name="T46" fmla="*/ 196 w 606"/>
                <a:gd name="T47" fmla="*/ 292 h 292"/>
                <a:gd name="T48" fmla="*/ 158 w 606"/>
                <a:gd name="T49" fmla="*/ 286 h 292"/>
                <a:gd name="T50" fmla="*/ 120 w 606"/>
                <a:gd name="T51" fmla="*/ 276 h 292"/>
                <a:gd name="T52" fmla="*/ 102 w 606"/>
                <a:gd name="T53" fmla="*/ 270 h 292"/>
                <a:gd name="T54" fmla="*/ 84 w 606"/>
                <a:gd name="T55" fmla="*/ 262 h 292"/>
                <a:gd name="T56" fmla="*/ 68 w 606"/>
                <a:gd name="T57" fmla="*/ 254 h 292"/>
                <a:gd name="T58" fmla="*/ 52 w 606"/>
                <a:gd name="T59" fmla="*/ 244 h 292"/>
                <a:gd name="T60" fmla="*/ 52 w 606"/>
                <a:gd name="T61" fmla="*/ 244 h 292"/>
                <a:gd name="T62" fmla="*/ 38 w 606"/>
                <a:gd name="T63" fmla="*/ 230 h 292"/>
                <a:gd name="T64" fmla="*/ 28 w 606"/>
                <a:gd name="T65" fmla="*/ 214 h 292"/>
                <a:gd name="T66" fmla="*/ 18 w 606"/>
                <a:gd name="T67" fmla="*/ 194 h 292"/>
                <a:gd name="T68" fmla="*/ 10 w 606"/>
                <a:gd name="T69" fmla="*/ 174 h 292"/>
                <a:gd name="T70" fmla="*/ 6 w 606"/>
                <a:gd name="T71" fmla="*/ 152 h 292"/>
                <a:gd name="T72" fmla="*/ 2 w 606"/>
                <a:gd name="T73" fmla="*/ 130 h 292"/>
                <a:gd name="T74" fmla="*/ 0 w 606"/>
                <a:gd name="T75" fmla="*/ 108 h 292"/>
                <a:gd name="T76" fmla="*/ 0 w 606"/>
                <a:gd name="T77" fmla="*/ 90 h 292"/>
                <a:gd name="T78" fmla="*/ 606 w 606"/>
                <a:gd name="T79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6" h="292">
                  <a:moveTo>
                    <a:pt x="606" y="0"/>
                  </a:moveTo>
                  <a:lnTo>
                    <a:pt x="606" y="0"/>
                  </a:lnTo>
                  <a:lnTo>
                    <a:pt x="606" y="24"/>
                  </a:lnTo>
                  <a:lnTo>
                    <a:pt x="606" y="50"/>
                  </a:lnTo>
                  <a:lnTo>
                    <a:pt x="602" y="82"/>
                  </a:lnTo>
                  <a:lnTo>
                    <a:pt x="598" y="114"/>
                  </a:lnTo>
                  <a:lnTo>
                    <a:pt x="590" y="146"/>
                  </a:lnTo>
                  <a:lnTo>
                    <a:pt x="584" y="162"/>
                  </a:lnTo>
                  <a:lnTo>
                    <a:pt x="578" y="174"/>
                  </a:lnTo>
                  <a:lnTo>
                    <a:pt x="570" y="186"/>
                  </a:lnTo>
                  <a:lnTo>
                    <a:pt x="562" y="196"/>
                  </a:lnTo>
                  <a:lnTo>
                    <a:pt x="562" y="196"/>
                  </a:lnTo>
                  <a:lnTo>
                    <a:pt x="550" y="204"/>
                  </a:lnTo>
                  <a:lnTo>
                    <a:pt x="532" y="214"/>
                  </a:lnTo>
                  <a:lnTo>
                    <a:pt x="510" y="226"/>
                  </a:lnTo>
                  <a:lnTo>
                    <a:pt x="484" y="238"/>
                  </a:lnTo>
                  <a:lnTo>
                    <a:pt x="456" y="250"/>
                  </a:lnTo>
                  <a:lnTo>
                    <a:pt x="424" y="260"/>
                  </a:lnTo>
                  <a:lnTo>
                    <a:pt x="388" y="270"/>
                  </a:lnTo>
                  <a:lnTo>
                    <a:pt x="352" y="280"/>
                  </a:lnTo>
                  <a:lnTo>
                    <a:pt x="314" y="286"/>
                  </a:lnTo>
                  <a:lnTo>
                    <a:pt x="274" y="290"/>
                  </a:lnTo>
                  <a:lnTo>
                    <a:pt x="236" y="292"/>
                  </a:lnTo>
                  <a:lnTo>
                    <a:pt x="196" y="292"/>
                  </a:lnTo>
                  <a:lnTo>
                    <a:pt x="158" y="286"/>
                  </a:lnTo>
                  <a:lnTo>
                    <a:pt x="120" y="276"/>
                  </a:lnTo>
                  <a:lnTo>
                    <a:pt x="102" y="270"/>
                  </a:lnTo>
                  <a:lnTo>
                    <a:pt x="84" y="262"/>
                  </a:lnTo>
                  <a:lnTo>
                    <a:pt x="68" y="254"/>
                  </a:lnTo>
                  <a:lnTo>
                    <a:pt x="52" y="244"/>
                  </a:lnTo>
                  <a:lnTo>
                    <a:pt x="52" y="244"/>
                  </a:lnTo>
                  <a:lnTo>
                    <a:pt x="38" y="230"/>
                  </a:lnTo>
                  <a:lnTo>
                    <a:pt x="28" y="214"/>
                  </a:lnTo>
                  <a:lnTo>
                    <a:pt x="18" y="194"/>
                  </a:lnTo>
                  <a:lnTo>
                    <a:pt x="10" y="174"/>
                  </a:lnTo>
                  <a:lnTo>
                    <a:pt x="6" y="152"/>
                  </a:lnTo>
                  <a:lnTo>
                    <a:pt x="2" y="130"/>
                  </a:lnTo>
                  <a:lnTo>
                    <a:pt x="0" y="108"/>
                  </a:lnTo>
                  <a:lnTo>
                    <a:pt x="0" y="90"/>
                  </a:lnTo>
                  <a:lnTo>
                    <a:pt x="60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1305">
              <a:extLst>
                <a:ext uri="{FF2B5EF4-FFF2-40B4-BE49-F238E27FC236}">
                  <a16:creationId xmlns:a16="http://schemas.microsoft.com/office/drawing/2014/main" id="{0B20403D-6724-574B-A205-EBCDF600B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638" y="2284413"/>
              <a:ext cx="60325" cy="123825"/>
            </a:xfrm>
            <a:custGeom>
              <a:avLst/>
              <a:gdLst>
                <a:gd name="T0" fmla="*/ 0 w 38"/>
                <a:gd name="T1" fmla="*/ 40 h 78"/>
                <a:gd name="T2" fmla="*/ 0 w 38"/>
                <a:gd name="T3" fmla="*/ 40 h 78"/>
                <a:gd name="T4" fmla="*/ 4 w 38"/>
                <a:gd name="T5" fmla="*/ 56 h 78"/>
                <a:gd name="T6" fmla="*/ 10 w 38"/>
                <a:gd name="T7" fmla="*/ 68 h 78"/>
                <a:gd name="T8" fmla="*/ 16 w 38"/>
                <a:gd name="T9" fmla="*/ 74 h 78"/>
                <a:gd name="T10" fmla="*/ 20 w 38"/>
                <a:gd name="T11" fmla="*/ 76 h 78"/>
                <a:gd name="T12" fmla="*/ 24 w 38"/>
                <a:gd name="T13" fmla="*/ 78 h 78"/>
                <a:gd name="T14" fmla="*/ 24 w 38"/>
                <a:gd name="T15" fmla="*/ 78 h 78"/>
                <a:gd name="T16" fmla="*/ 28 w 38"/>
                <a:gd name="T17" fmla="*/ 76 h 78"/>
                <a:gd name="T18" fmla="*/ 30 w 38"/>
                <a:gd name="T19" fmla="*/ 74 h 78"/>
                <a:gd name="T20" fmla="*/ 36 w 38"/>
                <a:gd name="T21" fmla="*/ 64 h 78"/>
                <a:gd name="T22" fmla="*/ 38 w 38"/>
                <a:gd name="T23" fmla="*/ 52 h 78"/>
                <a:gd name="T24" fmla="*/ 36 w 38"/>
                <a:gd name="T25" fmla="*/ 36 h 78"/>
                <a:gd name="T26" fmla="*/ 36 w 38"/>
                <a:gd name="T27" fmla="*/ 36 h 78"/>
                <a:gd name="T28" fmla="*/ 34 w 38"/>
                <a:gd name="T29" fmla="*/ 20 h 78"/>
                <a:gd name="T30" fmla="*/ 28 w 38"/>
                <a:gd name="T31" fmla="*/ 8 h 78"/>
                <a:gd name="T32" fmla="*/ 20 w 38"/>
                <a:gd name="T33" fmla="*/ 2 h 78"/>
                <a:gd name="T34" fmla="*/ 18 w 38"/>
                <a:gd name="T35" fmla="*/ 0 h 78"/>
                <a:gd name="T36" fmla="*/ 14 w 38"/>
                <a:gd name="T37" fmla="*/ 0 h 78"/>
                <a:gd name="T38" fmla="*/ 14 w 38"/>
                <a:gd name="T39" fmla="*/ 0 h 78"/>
                <a:gd name="T40" fmla="*/ 10 w 38"/>
                <a:gd name="T41" fmla="*/ 0 h 78"/>
                <a:gd name="T42" fmla="*/ 6 w 38"/>
                <a:gd name="T43" fmla="*/ 4 h 78"/>
                <a:gd name="T44" fmla="*/ 2 w 38"/>
                <a:gd name="T45" fmla="*/ 12 h 78"/>
                <a:gd name="T46" fmla="*/ 0 w 38"/>
                <a:gd name="T47" fmla="*/ 26 h 78"/>
                <a:gd name="T48" fmla="*/ 0 w 38"/>
                <a:gd name="T49" fmla="*/ 40 h 78"/>
                <a:gd name="T50" fmla="*/ 0 w 38"/>
                <a:gd name="T51" fmla="*/ 4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78">
                  <a:moveTo>
                    <a:pt x="0" y="40"/>
                  </a:moveTo>
                  <a:lnTo>
                    <a:pt x="0" y="40"/>
                  </a:lnTo>
                  <a:lnTo>
                    <a:pt x="4" y="56"/>
                  </a:lnTo>
                  <a:lnTo>
                    <a:pt x="10" y="68"/>
                  </a:lnTo>
                  <a:lnTo>
                    <a:pt x="16" y="74"/>
                  </a:lnTo>
                  <a:lnTo>
                    <a:pt x="20" y="76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8" y="76"/>
                  </a:lnTo>
                  <a:lnTo>
                    <a:pt x="30" y="74"/>
                  </a:lnTo>
                  <a:lnTo>
                    <a:pt x="36" y="64"/>
                  </a:lnTo>
                  <a:lnTo>
                    <a:pt x="38" y="52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4" y="20"/>
                  </a:lnTo>
                  <a:lnTo>
                    <a:pt x="28" y="8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4"/>
                  </a:lnTo>
                  <a:lnTo>
                    <a:pt x="2" y="12"/>
                  </a:lnTo>
                  <a:lnTo>
                    <a:pt x="0" y="26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306">
              <a:extLst>
                <a:ext uri="{FF2B5EF4-FFF2-40B4-BE49-F238E27FC236}">
                  <a16:creationId xmlns:a16="http://schemas.microsoft.com/office/drawing/2014/main" id="{2433FBAF-C0AF-E440-AEA9-8FC23B16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638" y="2284413"/>
              <a:ext cx="60325" cy="123825"/>
            </a:xfrm>
            <a:custGeom>
              <a:avLst/>
              <a:gdLst>
                <a:gd name="T0" fmla="*/ 0 w 38"/>
                <a:gd name="T1" fmla="*/ 40 h 78"/>
                <a:gd name="T2" fmla="*/ 0 w 38"/>
                <a:gd name="T3" fmla="*/ 40 h 78"/>
                <a:gd name="T4" fmla="*/ 4 w 38"/>
                <a:gd name="T5" fmla="*/ 56 h 78"/>
                <a:gd name="T6" fmla="*/ 10 w 38"/>
                <a:gd name="T7" fmla="*/ 68 h 78"/>
                <a:gd name="T8" fmla="*/ 16 w 38"/>
                <a:gd name="T9" fmla="*/ 74 h 78"/>
                <a:gd name="T10" fmla="*/ 20 w 38"/>
                <a:gd name="T11" fmla="*/ 76 h 78"/>
                <a:gd name="T12" fmla="*/ 24 w 38"/>
                <a:gd name="T13" fmla="*/ 78 h 78"/>
                <a:gd name="T14" fmla="*/ 24 w 38"/>
                <a:gd name="T15" fmla="*/ 78 h 78"/>
                <a:gd name="T16" fmla="*/ 28 w 38"/>
                <a:gd name="T17" fmla="*/ 76 h 78"/>
                <a:gd name="T18" fmla="*/ 30 w 38"/>
                <a:gd name="T19" fmla="*/ 74 h 78"/>
                <a:gd name="T20" fmla="*/ 36 w 38"/>
                <a:gd name="T21" fmla="*/ 64 h 78"/>
                <a:gd name="T22" fmla="*/ 38 w 38"/>
                <a:gd name="T23" fmla="*/ 52 h 78"/>
                <a:gd name="T24" fmla="*/ 36 w 38"/>
                <a:gd name="T25" fmla="*/ 36 h 78"/>
                <a:gd name="T26" fmla="*/ 36 w 38"/>
                <a:gd name="T27" fmla="*/ 36 h 78"/>
                <a:gd name="T28" fmla="*/ 34 w 38"/>
                <a:gd name="T29" fmla="*/ 20 h 78"/>
                <a:gd name="T30" fmla="*/ 28 w 38"/>
                <a:gd name="T31" fmla="*/ 8 h 78"/>
                <a:gd name="T32" fmla="*/ 20 w 38"/>
                <a:gd name="T33" fmla="*/ 2 h 78"/>
                <a:gd name="T34" fmla="*/ 18 w 38"/>
                <a:gd name="T35" fmla="*/ 0 h 78"/>
                <a:gd name="T36" fmla="*/ 14 w 38"/>
                <a:gd name="T37" fmla="*/ 0 h 78"/>
                <a:gd name="T38" fmla="*/ 14 w 38"/>
                <a:gd name="T39" fmla="*/ 0 h 78"/>
                <a:gd name="T40" fmla="*/ 10 w 38"/>
                <a:gd name="T41" fmla="*/ 0 h 78"/>
                <a:gd name="T42" fmla="*/ 6 w 38"/>
                <a:gd name="T43" fmla="*/ 4 h 78"/>
                <a:gd name="T44" fmla="*/ 2 w 38"/>
                <a:gd name="T45" fmla="*/ 12 h 78"/>
                <a:gd name="T46" fmla="*/ 0 w 38"/>
                <a:gd name="T47" fmla="*/ 26 h 78"/>
                <a:gd name="T48" fmla="*/ 0 w 38"/>
                <a:gd name="T49" fmla="*/ 40 h 78"/>
                <a:gd name="T50" fmla="*/ 0 w 38"/>
                <a:gd name="T51" fmla="*/ 4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78">
                  <a:moveTo>
                    <a:pt x="0" y="40"/>
                  </a:moveTo>
                  <a:lnTo>
                    <a:pt x="0" y="40"/>
                  </a:lnTo>
                  <a:lnTo>
                    <a:pt x="4" y="56"/>
                  </a:lnTo>
                  <a:lnTo>
                    <a:pt x="10" y="68"/>
                  </a:lnTo>
                  <a:lnTo>
                    <a:pt x="16" y="74"/>
                  </a:lnTo>
                  <a:lnTo>
                    <a:pt x="20" y="76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8" y="76"/>
                  </a:lnTo>
                  <a:lnTo>
                    <a:pt x="30" y="74"/>
                  </a:lnTo>
                  <a:lnTo>
                    <a:pt x="36" y="64"/>
                  </a:lnTo>
                  <a:lnTo>
                    <a:pt x="38" y="52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4" y="20"/>
                  </a:lnTo>
                  <a:lnTo>
                    <a:pt x="28" y="8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4"/>
                  </a:lnTo>
                  <a:lnTo>
                    <a:pt x="2" y="12"/>
                  </a:lnTo>
                  <a:lnTo>
                    <a:pt x="0" y="26"/>
                  </a:lnTo>
                  <a:lnTo>
                    <a:pt x="0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" name="Freeform 1307">
              <a:extLst>
                <a:ext uri="{FF2B5EF4-FFF2-40B4-BE49-F238E27FC236}">
                  <a16:creationId xmlns:a16="http://schemas.microsoft.com/office/drawing/2014/main" id="{A9CC01E3-9130-F34F-B332-C5E915DEA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663" y="2319338"/>
              <a:ext cx="60325" cy="123825"/>
            </a:xfrm>
            <a:custGeom>
              <a:avLst/>
              <a:gdLst>
                <a:gd name="T0" fmla="*/ 0 w 38"/>
                <a:gd name="T1" fmla="*/ 42 h 78"/>
                <a:gd name="T2" fmla="*/ 0 w 38"/>
                <a:gd name="T3" fmla="*/ 42 h 78"/>
                <a:gd name="T4" fmla="*/ 4 w 38"/>
                <a:gd name="T5" fmla="*/ 56 h 78"/>
                <a:gd name="T6" fmla="*/ 10 w 38"/>
                <a:gd name="T7" fmla="*/ 68 h 78"/>
                <a:gd name="T8" fmla="*/ 16 w 38"/>
                <a:gd name="T9" fmla="*/ 76 h 78"/>
                <a:gd name="T10" fmla="*/ 20 w 38"/>
                <a:gd name="T11" fmla="*/ 78 h 78"/>
                <a:gd name="T12" fmla="*/ 24 w 38"/>
                <a:gd name="T13" fmla="*/ 78 h 78"/>
                <a:gd name="T14" fmla="*/ 24 w 38"/>
                <a:gd name="T15" fmla="*/ 78 h 78"/>
                <a:gd name="T16" fmla="*/ 28 w 38"/>
                <a:gd name="T17" fmla="*/ 76 h 78"/>
                <a:gd name="T18" fmla="*/ 30 w 38"/>
                <a:gd name="T19" fmla="*/ 74 h 78"/>
                <a:gd name="T20" fmla="*/ 34 w 38"/>
                <a:gd name="T21" fmla="*/ 64 h 78"/>
                <a:gd name="T22" fmla="*/ 38 w 38"/>
                <a:gd name="T23" fmla="*/ 52 h 78"/>
                <a:gd name="T24" fmla="*/ 36 w 38"/>
                <a:gd name="T25" fmla="*/ 36 h 78"/>
                <a:gd name="T26" fmla="*/ 36 w 38"/>
                <a:gd name="T27" fmla="*/ 36 h 78"/>
                <a:gd name="T28" fmla="*/ 34 w 38"/>
                <a:gd name="T29" fmla="*/ 22 h 78"/>
                <a:gd name="T30" fmla="*/ 28 w 38"/>
                <a:gd name="T31" fmla="*/ 10 h 78"/>
                <a:gd name="T32" fmla="*/ 20 w 38"/>
                <a:gd name="T33" fmla="*/ 2 h 78"/>
                <a:gd name="T34" fmla="*/ 16 w 38"/>
                <a:gd name="T35" fmla="*/ 0 h 78"/>
                <a:gd name="T36" fmla="*/ 14 w 38"/>
                <a:gd name="T37" fmla="*/ 0 h 78"/>
                <a:gd name="T38" fmla="*/ 14 w 38"/>
                <a:gd name="T39" fmla="*/ 0 h 78"/>
                <a:gd name="T40" fmla="*/ 10 w 38"/>
                <a:gd name="T41" fmla="*/ 2 h 78"/>
                <a:gd name="T42" fmla="*/ 6 w 38"/>
                <a:gd name="T43" fmla="*/ 4 h 78"/>
                <a:gd name="T44" fmla="*/ 2 w 38"/>
                <a:gd name="T45" fmla="*/ 14 h 78"/>
                <a:gd name="T46" fmla="*/ 0 w 38"/>
                <a:gd name="T47" fmla="*/ 26 h 78"/>
                <a:gd name="T48" fmla="*/ 0 w 38"/>
                <a:gd name="T49" fmla="*/ 42 h 78"/>
                <a:gd name="T50" fmla="*/ 0 w 38"/>
                <a:gd name="T51" fmla="*/ 4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78">
                  <a:moveTo>
                    <a:pt x="0" y="42"/>
                  </a:moveTo>
                  <a:lnTo>
                    <a:pt x="0" y="42"/>
                  </a:lnTo>
                  <a:lnTo>
                    <a:pt x="4" y="56"/>
                  </a:lnTo>
                  <a:lnTo>
                    <a:pt x="10" y="68"/>
                  </a:lnTo>
                  <a:lnTo>
                    <a:pt x="16" y="76"/>
                  </a:lnTo>
                  <a:lnTo>
                    <a:pt x="20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8" y="76"/>
                  </a:lnTo>
                  <a:lnTo>
                    <a:pt x="30" y="74"/>
                  </a:lnTo>
                  <a:lnTo>
                    <a:pt x="34" y="64"/>
                  </a:lnTo>
                  <a:lnTo>
                    <a:pt x="38" y="52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4" y="22"/>
                  </a:lnTo>
                  <a:lnTo>
                    <a:pt x="28" y="10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2" y="14"/>
                  </a:lnTo>
                  <a:lnTo>
                    <a:pt x="0" y="26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" name="Freeform 1308">
              <a:extLst>
                <a:ext uri="{FF2B5EF4-FFF2-40B4-BE49-F238E27FC236}">
                  <a16:creationId xmlns:a16="http://schemas.microsoft.com/office/drawing/2014/main" id="{9376B85D-AC64-9A40-9DF9-059560C01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663" y="2319338"/>
              <a:ext cx="60325" cy="123825"/>
            </a:xfrm>
            <a:custGeom>
              <a:avLst/>
              <a:gdLst>
                <a:gd name="T0" fmla="*/ 0 w 38"/>
                <a:gd name="T1" fmla="*/ 42 h 78"/>
                <a:gd name="T2" fmla="*/ 0 w 38"/>
                <a:gd name="T3" fmla="*/ 42 h 78"/>
                <a:gd name="T4" fmla="*/ 4 w 38"/>
                <a:gd name="T5" fmla="*/ 56 h 78"/>
                <a:gd name="T6" fmla="*/ 10 w 38"/>
                <a:gd name="T7" fmla="*/ 68 h 78"/>
                <a:gd name="T8" fmla="*/ 16 w 38"/>
                <a:gd name="T9" fmla="*/ 76 h 78"/>
                <a:gd name="T10" fmla="*/ 20 w 38"/>
                <a:gd name="T11" fmla="*/ 78 h 78"/>
                <a:gd name="T12" fmla="*/ 24 w 38"/>
                <a:gd name="T13" fmla="*/ 78 h 78"/>
                <a:gd name="T14" fmla="*/ 24 w 38"/>
                <a:gd name="T15" fmla="*/ 78 h 78"/>
                <a:gd name="T16" fmla="*/ 28 w 38"/>
                <a:gd name="T17" fmla="*/ 76 h 78"/>
                <a:gd name="T18" fmla="*/ 30 w 38"/>
                <a:gd name="T19" fmla="*/ 74 h 78"/>
                <a:gd name="T20" fmla="*/ 34 w 38"/>
                <a:gd name="T21" fmla="*/ 64 h 78"/>
                <a:gd name="T22" fmla="*/ 38 w 38"/>
                <a:gd name="T23" fmla="*/ 52 h 78"/>
                <a:gd name="T24" fmla="*/ 36 w 38"/>
                <a:gd name="T25" fmla="*/ 36 h 78"/>
                <a:gd name="T26" fmla="*/ 36 w 38"/>
                <a:gd name="T27" fmla="*/ 36 h 78"/>
                <a:gd name="T28" fmla="*/ 34 w 38"/>
                <a:gd name="T29" fmla="*/ 22 h 78"/>
                <a:gd name="T30" fmla="*/ 28 w 38"/>
                <a:gd name="T31" fmla="*/ 10 h 78"/>
                <a:gd name="T32" fmla="*/ 20 w 38"/>
                <a:gd name="T33" fmla="*/ 2 h 78"/>
                <a:gd name="T34" fmla="*/ 16 w 38"/>
                <a:gd name="T35" fmla="*/ 0 h 78"/>
                <a:gd name="T36" fmla="*/ 14 w 38"/>
                <a:gd name="T37" fmla="*/ 0 h 78"/>
                <a:gd name="T38" fmla="*/ 14 w 38"/>
                <a:gd name="T39" fmla="*/ 0 h 78"/>
                <a:gd name="T40" fmla="*/ 10 w 38"/>
                <a:gd name="T41" fmla="*/ 2 h 78"/>
                <a:gd name="T42" fmla="*/ 6 w 38"/>
                <a:gd name="T43" fmla="*/ 4 h 78"/>
                <a:gd name="T44" fmla="*/ 2 w 38"/>
                <a:gd name="T45" fmla="*/ 14 h 78"/>
                <a:gd name="T46" fmla="*/ 0 w 38"/>
                <a:gd name="T47" fmla="*/ 26 h 78"/>
                <a:gd name="T48" fmla="*/ 0 w 38"/>
                <a:gd name="T49" fmla="*/ 42 h 78"/>
                <a:gd name="T50" fmla="*/ 0 w 38"/>
                <a:gd name="T51" fmla="*/ 4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78">
                  <a:moveTo>
                    <a:pt x="0" y="42"/>
                  </a:moveTo>
                  <a:lnTo>
                    <a:pt x="0" y="42"/>
                  </a:lnTo>
                  <a:lnTo>
                    <a:pt x="4" y="56"/>
                  </a:lnTo>
                  <a:lnTo>
                    <a:pt x="10" y="68"/>
                  </a:lnTo>
                  <a:lnTo>
                    <a:pt x="16" y="76"/>
                  </a:lnTo>
                  <a:lnTo>
                    <a:pt x="20" y="78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28" y="76"/>
                  </a:lnTo>
                  <a:lnTo>
                    <a:pt x="30" y="74"/>
                  </a:lnTo>
                  <a:lnTo>
                    <a:pt x="34" y="64"/>
                  </a:lnTo>
                  <a:lnTo>
                    <a:pt x="38" y="52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4" y="22"/>
                  </a:lnTo>
                  <a:lnTo>
                    <a:pt x="28" y="10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2" y="14"/>
                  </a:lnTo>
                  <a:lnTo>
                    <a:pt x="0" y="26"/>
                  </a:lnTo>
                  <a:lnTo>
                    <a:pt x="0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" name="Freeform 1309">
              <a:extLst>
                <a:ext uri="{FF2B5EF4-FFF2-40B4-BE49-F238E27FC236}">
                  <a16:creationId xmlns:a16="http://schemas.microsoft.com/office/drawing/2014/main" id="{F8A33A3E-6C7B-684B-9FEE-6A9465C01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8488" y="2503488"/>
              <a:ext cx="631825" cy="323850"/>
            </a:xfrm>
            <a:custGeom>
              <a:avLst/>
              <a:gdLst>
                <a:gd name="T0" fmla="*/ 12 w 398"/>
                <a:gd name="T1" fmla="*/ 0 h 204"/>
                <a:gd name="T2" fmla="*/ 10 w 398"/>
                <a:gd name="T3" fmla="*/ 14 h 204"/>
                <a:gd name="T4" fmla="*/ 14 w 398"/>
                <a:gd name="T5" fmla="*/ 30 h 204"/>
                <a:gd name="T6" fmla="*/ 26 w 398"/>
                <a:gd name="T7" fmla="*/ 48 h 204"/>
                <a:gd name="T8" fmla="*/ 46 w 398"/>
                <a:gd name="T9" fmla="*/ 68 h 204"/>
                <a:gd name="T10" fmla="*/ 80 w 398"/>
                <a:gd name="T11" fmla="*/ 84 h 204"/>
                <a:gd name="T12" fmla="*/ 130 w 398"/>
                <a:gd name="T13" fmla="*/ 98 h 204"/>
                <a:gd name="T14" fmla="*/ 200 w 398"/>
                <a:gd name="T15" fmla="*/ 104 h 204"/>
                <a:gd name="T16" fmla="*/ 236 w 398"/>
                <a:gd name="T17" fmla="*/ 104 h 204"/>
                <a:gd name="T18" fmla="*/ 292 w 398"/>
                <a:gd name="T19" fmla="*/ 98 h 204"/>
                <a:gd name="T20" fmla="*/ 332 w 398"/>
                <a:gd name="T21" fmla="*/ 86 h 204"/>
                <a:gd name="T22" fmla="*/ 360 w 398"/>
                <a:gd name="T23" fmla="*/ 70 h 204"/>
                <a:gd name="T24" fmla="*/ 374 w 398"/>
                <a:gd name="T25" fmla="*/ 52 h 204"/>
                <a:gd name="T26" fmla="*/ 384 w 398"/>
                <a:gd name="T27" fmla="*/ 26 h 204"/>
                <a:gd name="T28" fmla="*/ 384 w 398"/>
                <a:gd name="T29" fmla="*/ 10 h 204"/>
                <a:gd name="T30" fmla="*/ 390 w 398"/>
                <a:gd name="T31" fmla="*/ 28 h 204"/>
                <a:gd name="T32" fmla="*/ 398 w 398"/>
                <a:gd name="T33" fmla="*/ 66 h 204"/>
                <a:gd name="T34" fmla="*/ 396 w 398"/>
                <a:gd name="T35" fmla="*/ 102 h 204"/>
                <a:gd name="T36" fmla="*/ 384 w 398"/>
                <a:gd name="T37" fmla="*/ 134 h 204"/>
                <a:gd name="T38" fmla="*/ 362 w 398"/>
                <a:gd name="T39" fmla="*/ 162 h 204"/>
                <a:gd name="T40" fmla="*/ 330 w 398"/>
                <a:gd name="T41" fmla="*/ 184 h 204"/>
                <a:gd name="T42" fmla="*/ 286 w 398"/>
                <a:gd name="T43" fmla="*/ 198 h 204"/>
                <a:gd name="T44" fmla="*/ 232 w 398"/>
                <a:gd name="T45" fmla="*/ 204 h 204"/>
                <a:gd name="T46" fmla="*/ 200 w 398"/>
                <a:gd name="T47" fmla="*/ 204 h 204"/>
                <a:gd name="T48" fmla="*/ 138 w 398"/>
                <a:gd name="T49" fmla="*/ 196 h 204"/>
                <a:gd name="T50" fmla="*/ 90 w 398"/>
                <a:gd name="T51" fmla="*/ 180 h 204"/>
                <a:gd name="T52" fmla="*/ 52 w 398"/>
                <a:gd name="T53" fmla="*/ 156 h 204"/>
                <a:gd name="T54" fmla="*/ 24 w 398"/>
                <a:gd name="T55" fmla="*/ 128 h 204"/>
                <a:gd name="T56" fmla="*/ 8 w 398"/>
                <a:gd name="T57" fmla="*/ 98 h 204"/>
                <a:gd name="T58" fmla="*/ 0 w 398"/>
                <a:gd name="T59" fmla="*/ 64 h 204"/>
                <a:gd name="T60" fmla="*/ 2 w 398"/>
                <a:gd name="T61" fmla="*/ 32 h 204"/>
                <a:gd name="T62" fmla="*/ 12 w 398"/>
                <a:gd name="T6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8" h="204">
                  <a:moveTo>
                    <a:pt x="12" y="0"/>
                  </a:moveTo>
                  <a:lnTo>
                    <a:pt x="12" y="0"/>
                  </a:lnTo>
                  <a:lnTo>
                    <a:pt x="10" y="4"/>
                  </a:lnTo>
                  <a:lnTo>
                    <a:pt x="10" y="14"/>
                  </a:lnTo>
                  <a:lnTo>
                    <a:pt x="12" y="22"/>
                  </a:lnTo>
                  <a:lnTo>
                    <a:pt x="14" y="30"/>
                  </a:lnTo>
                  <a:lnTo>
                    <a:pt x="18" y="40"/>
                  </a:lnTo>
                  <a:lnTo>
                    <a:pt x="26" y="48"/>
                  </a:lnTo>
                  <a:lnTo>
                    <a:pt x="34" y="58"/>
                  </a:lnTo>
                  <a:lnTo>
                    <a:pt x="46" y="68"/>
                  </a:lnTo>
                  <a:lnTo>
                    <a:pt x="62" y="76"/>
                  </a:lnTo>
                  <a:lnTo>
                    <a:pt x="80" y="84"/>
                  </a:lnTo>
                  <a:lnTo>
                    <a:pt x="102" y="92"/>
                  </a:lnTo>
                  <a:lnTo>
                    <a:pt x="130" y="98"/>
                  </a:lnTo>
                  <a:lnTo>
                    <a:pt x="162" y="102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236" y="104"/>
                  </a:lnTo>
                  <a:lnTo>
                    <a:pt x="266" y="102"/>
                  </a:lnTo>
                  <a:lnTo>
                    <a:pt x="292" y="98"/>
                  </a:lnTo>
                  <a:lnTo>
                    <a:pt x="314" y="94"/>
                  </a:lnTo>
                  <a:lnTo>
                    <a:pt x="332" y="86"/>
                  </a:lnTo>
                  <a:lnTo>
                    <a:pt x="348" y="78"/>
                  </a:lnTo>
                  <a:lnTo>
                    <a:pt x="360" y="70"/>
                  </a:lnTo>
                  <a:lnTo>
                    <a:pt x="368" y="60"/>
                  </a:lnTo>
                  <a:lnTo>
                    <a:pt x="374" y="52"/>
                  </a:lnTo>
                  <a:lnTo>
                    <a:pt x="380" y="42"/>
                  </a:lnTo>
                  <a:lnTo>
                    <a:pt x="384" y="26"/>
                  </a:lnTo>
                  <a:lnTo>
                    <a:pt x="384" y="14"/>
                  </a:lnTo>
                  <a:lnTo>
                    <a:pt x="384" y="10"/>
                  </a:lnTo>
                  <a:lnTo>
                    <a:pt x="384" y="10"/>
                  </a:lnTo>
                  <a:lnTo>
                    <a:pt x="390" y="28"/>
                  </a:lnTo>
                  <a:lnTo>
                    <a:pt x="396" y="48"/>
                  </a:lnTo>
                  <a:lnTo>
                    <a:pt x="398" y="66"/>
                  </a:lnTo>
                  <a:lnTo>
                    <a:pt x="398" y="84"/>
                  </a:lnTo>
                  <a:lnTo>
                    <a:pt x="396" y="102"/>
                  </a:lnTo>
                  <a:lnTo>
                    <a:pt x="392" y="118"/>
                  </a:lnTo>
                  <a:lnTo>
                    <a:pt x="384" y="134"/>
                  </a:lnTo>
                  <a:lnTo>
                    <a:pt x="376" y="148"/>
                  </a:lnTo>
                  <a:lnTo>
                    <a:pt x="362" y="162"/>
                  </a:lnTo>
                  <a:lnTo>
                    <a:pt x="348" y="174"/>
                  </a:lnTo>
                  <a:lnTo>
                    <a:pt x="330" y="184"/>
                  </a:lnTo>
                  <a:lnTo>
                    <a:pt x="310" y="192"/>
                  </a:lnTo>
                  <a:lnTo>
                    <a:pt x="286" y="198"/>
                  </a:lnTo>
                  <a:lnTo>
                    <a:pt x="260" y="202"/>
                  </a:lnTo>
                  <a:lnTo>
                    <a:pt x="232" y="204"/>
                  </a:lnTo>
                  <a:lnTo>
                    <a:pt x="200" y="204"/>
                  </a:lnTo>
                  <a:lnTo>
                    <a:pt x="200" y="204"/>
                  </a:lnTo>
                  <a:lnTo>
                    <a:pt x="168" y="200"/>
                  </a:lnTo>
                  <a:lnTo>
                    <a:pt x="138" y="196"/>
                  </a:lnTo>
                  <a:lnTo>
                    <a:pt x="112" y="188"/>
                  </a:lnTo>
                  <a:lnTo>
                    <a:pt x="90" y="180"/>
                  </a:lnTo>
                  <a:lnTo>
                    <a:pt x="70" y="168"/>
                  </a:lnTo>
                  <a:lnTo>
                    <a:pt x="52" y="156"/>
                  </a:lnTo>
                  <a:lnTo>
                    <a:pt x="38" y="142"/>
                  </a:lnTo>
                  <a:lnTo>
                    <a:pt x="24" y="128"/>
                  </a:lnTo>
                  <a:lnTo>
                    <a:pt x="16" y="114"/>
                  </a:lnTo>
                  <a:lnTo>
                    <a:pt x="8" y="98"/>
                  </a:lnTo>
                  <a:lnTo>
                    <a:pt x="2" y="80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2" y="32"/>
                  </a:lnTo>
                  <a:lnTo>
                    <a:pt x="6" y="1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" name="Freeform 1310">
              <a:extLst>
                <a:ext uri="{FF2B5EF4-FFF2-40B4-BE49-F238E27FC236}">
                  <a16:creationId xmlns:a16="http://schemas.microsoft.com/office/drawing/2014/main" id="{2FA9516D-C75E-834C-91A8-488F389E6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8488" y="2503488"/>
              <a:ext cx="631825" cy="323850"/>
            </a:xfrm>
            <a:custGeom>
              <a:avLst/>
              <a:gdLst>
                <a:gd name="T0" fmla="*/ 12 w 398"/>
                <a:gd name="T1" fmla="*/ 0 h 204"/>
                <a:gd name="T2" fmla="*/ 10 w 398"/>
                <a:gd name="T3" fmla="*/ 14 h 204"/>
                <a:gd name="T4" fmla="*/ 14 w 398"/>
                <a:gd name="T5" fmla="*/ 30 h 204"/>
                <a:gd name="T6" fmla="*/ 26 w 398"/>
                <a:gd name="T7" fmla="*/ 48 h 204"/>
                <a:gd name="T8" fmla="*/ 46 w 398"/>
                <a:gd name="T9" fmla="*/ 68 h 204"/>
                <a:gd name="T10" fmla="*/ 80 w 398"/>
                <a:gd name="T11" fmla="*/ 84 h 204"/>
                <a:gd name="T12" fmla="*/ 130 w 398"/>
                <a:gd name="T13" fmla="*/ 98 h 204"/>
                <a:gd name="T14" fmla="*/ 200 w 398"/>
                <a:gd name="T15" fmla="*/ 104 h 204"/>
                <a:gd name="T16" fmla="*/ 236 w 398"/>
                <a:gd name="T17" fmla="*/ 104 h 204"/>
                <a:gd name="T18" fmla="*/ 292 w 398"/>
                <a:gd name="T19" fmla="*/ 98 h 204"/>
                <a:gd name="T20" fmla="*/ 332 w 398"/>
                <a:gd name="T21" fmla="*/ 86 h 204"/>
                <a:gd name="T22" fmla="*/ 360 w 398"/>
                <a:gd name="T23" fmla="*/ 70 h 204"/>
                <a:gd name="T24" fmla="*/ 374 w 398"/>
                <a:gd name="T25" fmla="*/ 52 h 204"/>
                <a:gd name="T26" fmla="*/ 384 w 398"/>
                <a:gd name="T27" fmla="*/ 26 h 204"/>
                <a:gd name="T28" fmla="*/ 384 w 398"/>
                <a:gd name="T29" fmla="*/ 10 h 204"/>
                <a:gd name="T30" fmla="*/ 390 w 398"/>
                <a:gd name="T31" fmla="*/ 28 h 204"/>
                <a:gd name="T32" fmla="*/ 398 w 398"/>
                <a:gd name="T33" fmla="*/ 66 h 204"/>
                <a:gd name="T34" fmla="*/ 396 w 398"/>
                <a:gd name="T35" fmla="*/ 102 h 204"/>
                <a:gd name="T36" fmla="*/ 384 w 398"/>
                <a:gd name="T37" fmla="*/ 134 h 204"/>
                <a:gd name="T38" fmla="*/ 362 w 398"/>
                <a:gd name="T39" fmla="*/ 162 h 204"/>
                <a:gd name="T40" fmla="*/ 330 w 398"/>
                <a:gd name="T41" fmla="*/ 184 h 204"/>
                <a:gd name="T42" fmla="*/ 286 w 398"/>
                <a:gd name="T43" fmla="*/ 198 h 204"/>
                <a:gd name="T44" fmla="*/ 232 w 398"/>
                <a:gd name="T45" fmla="*/ 204 h 204"/>
                <a:gd name="T46" fmla="*/ 200 w 398"/>
                <a:gd name="T47" fmla="*/ 204 h 204"/>
                <a:gd name="T48" fmla="*/ 138 w 398"/>
                <a:gd name="T49" fmla="*/ 196 h 204"/>
                <a:gd name="T50" fmla="*/ 90 w 398"/>
                <a:gd name="T51" fmla="*/ 180 h 204"/>
                <a:gd name="T52" fmla="*/ 52 w 398"/>
                <a:gd name="T53" fmla="*/ 156 h 204"/>
                <a:gd name="T54" fmla="*/ 24 w 398"/>
                <a:gd name="T55" fmla="*/ 128 h 204"/>
                <a:gd name="T56" fmla="*/ 8 w 398"/>
                <a:gd name="T57" fmla="*/ 98 h 204"/>
                <a:gd name="T58" fmla="*/ 0 w 398"/>
                <a:gd name="T59" fmla="*/ 64 h 204"/>
                <a:gd name="T60" fmla="*/ 2 w 398"/>
                <a:gd name="T61" fmla="*/ 32 h 204"/>
                <a:gd name="T62" fmla="*/ 12 w 398"/>
                <a:gd name="T6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8" h="204">
                  <a:moveTo>
                    <a:pt x="12" y="0"/>
                  </a:moveTo>
                  <a:lnTo>
                    <a:pt x="12" y="0"/>
                  </a:lnTo>
                  <a:lnTo>
                    <a:pt x="10" y="4"/>
                  </a:lnTo>
                  <a:lnTo>
                    <a:pt x="10" y="14"/>
                  </a:lnTo>
                  <a:lnTo>
                    <a:pt x="12" y="22"/>
                  </a:lnTo>
                  <a:lnTo>
                    <a:pt x="14" y="30"/>
                  </a:lnTo>
                  <a:lnTo>
                    <a:pt x="18" y="40"/>
                  </a:lnTo>
                  <a:lnTo>
                    <a:pt x="26" y="48"/>
                  </a:lnTo>
                  <a:lnTo>
                    <a:pt x="34" y="58"/>
                  </a:lnTo>
                  <a:lnTo>
                    <a:pt x="46" y="68"/>
                  </a:lnTo>
                  <a:lnTo>
                    <a:pt x="62" y="76"/>
                  </a:lnTo>
                  <a:lnTo>
                    <a:pt x="80" y="84"/>
                  </a:lnTo>
                  <a:lnTo>
                    <a:pt x="102" y="92"/>
                  </a:lnTo>
                  <a:lnTo>
                    <a:pt x="130" y="98"/>
                  </a:lnTo>
                  <a:lnTo>
                    <a:pt x="162" y="102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236" y="104"/>
                  </a:lnTo>
                  <a:lnTo>
                    <a:pt x="266" y="102"/>
                  </a:lnTo>
                  <a:lnTo>
                    <a:pt x="292" y="98"/>
                  </a:lnTo>
                  <a:lnTo>
                    <a:pt x="314" y="94"/>
                  </a:lnTo>
                  <a:lnTo>
                    <a:pt x="332" y="86"/>
                  </a:lnTo>
                  <a:lnTo>
                    <a:pt x="348" y="78"/>
                  </a:lnTo>
                  <a:lnTo>
                    <a:pt x="360" y="70"/>
                  </a:lnTo>
                  <a:lnTo>
                    <a:pt x="368" y="60"/>
                  </a:lnTo>
                  <a:lnTo>
                    <a:pt x="374" y="52"/>
                  </a:lnTo>
                  <a:lnTo>
                    <a:pt x="380" y="42"/>
                  </a:lnTo>
                  <a:lnTo>
                    <a:pt x="384" y="26"/>
                  </a:lnTo>
                  <a:lnTo>
                    <a:pt x="384" y="14"/>
                  </a:lnTo>
                  <a:lnTo>
                    <a:pt x="384" y="10"/>
                  </a:lnTo>
                  <a:lnTo>
                    <a:pt x="384" y="10"/>
                  </a:lnTo>
                  <a:lnTo>
                    <a:pt x="390" y="28"/>
                  </a:lnTo>
                  <a:lnTo>
                    <a:pt x="396" y="48"/>
                  </a:lnTo>
                  <a:lnTo>
                    <a:pt x="398" y="66"/>
                  </a:lnTo>
                  <a:lnTo>
                    <a:pt x="398" y="84"/>
                  </a:lnTo>
                  <a:lnTo>
                    <a:pt x="396" y="102"/>
                  </a:lnTo>
                  <a:lnTo>
                    <a:pt x="392" y="118"/>
                  </a:lnTo>
                  <a:lnTo>
                    <a:pt x="384" y="134"/>
                  </a:lnTo>
                  <a:lnTo>
                    <a:pt x="376" y="148"/>
                  </a:lnTo>
                  <a:lnTo>
                    <a:pt x="362" y="162"/>
                  </a:lnTo>
                  <a:lnTo>
                    <a:pt x="348" y="174"/>
                  </a:lnTo>
                  <a:lnTo>
                    <a:pt x="330" y="184"/>
                  </a:lnTo>
                  <a:lnTo>
                    <a:pt x="310" y="192"/>
                  </a:lnTo>
                  <a:lnTo>
                    <a:pt x="286" y="198"/>
                  </a:lnTo>
                  <a:lnTo>
                    <a:pt x="260" y="202"/>
                  </a:lnTo>
                  <a:lnTo>
                    <a:pt x="232" y="204"/>
                  </a:lnTo>
                  <a:lnTo>
                    <a:pt x="200" y="204"/>
                  </a:lnTo>
                  <a:lnTo>
                    <a:pt x="200" y="204"/>
                  </a:lnTo>
                  <a:lnTo>
                    <a:pt x="168" y="200"/>
                  </a:lnTo>
                  <a:lnTo>
                    <a:pt x="138" y="196"/>
                  </a:lnTo>
                  <a:lnTo>
                    <a:pt x="112" y="188"/>
                  </a:lnTo>
                  <a:lnTo>
                    <a:pt x="90" y="180"/>
                  </a:lnTo>
                  <a:lnTo>
                    <a:pt x="70" y="168"/>
                  </a:lnTo>
                  <a:lnTo>
                    <a:pt x="52" y="156"/>
                  </a:lnTo>
                  <a:lnTo>
                    <a:pt x="38" y="142"/>
                  </a:lnTo>
                  <a:lnTo>
                    <a:pt x="24" y="128"/>
                  </a:lnTo>
                  <a:lnTo>
                    <a:pt x="16" y="114"/>
                  </a:lnTo>
                  <a:lnTo>
                    <a:pt x="8" y="98"/>
                  </a:lnTo>
                  <a:lnTo>
                    <a:pt x="2" y="80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2" y="32"/>
                  </a:lnTo>
                  <a:lnTo>
                    <a:pt x="6" y="1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910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" name="Freeform 1311">
              <a:extLst>
                <a:ext uri="{FF2B5EF4-FFF2-40B4-BE49-F238E27FC236}">
                  <a16:creationId xmlns:a16="http://schemas.microsoft.com/office/drawing/2014/main" id="{C51321F0-F1F1-4645-B764-665B235D2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713" y="2551113"/>
              <a:ext cx="593725" cy="276225"/>
            </a:xfrm>
            <a:custGeom>
              <a:avLst/>
              <a:gdLst>
                <a:gd name="T0" fmla="*/ 186 w 374"/>
                <a:gd name="T1" fmla="*/ 174 h 174"/>
                <a:gd name="T2" fmla="*/ 186 w 374"/>
                <a:gd name="T3" fmla="*/ 174 h 174"/>
                <a:gd name="T4" fmla="*/ 222 w 374"/>
                <a:gd name="T5" fmla="*/ 174 h 174"/>
                <a:gd name="T6" fmla="*/ 254 w 374"/>
                <a:gd name="T7" fmla="*/ 172 h 174"/>
                <a:gd name="T8" fmla="*/ 284 w 374"/>
                <a:gd name="T9" fmla="*/ 166 h 174"/>
                <a:gd name="T10" fmla="*/ 308 w 374"/>
                <a:gd name="T11" fmla="*/ 156 h 174"/>
                <a:gd name="T12" fmla="*/ 330 w 374"/>
                <a:gd name="T13" fmla="*/ 146 h 174"/>
                <a:gd name="T14" fmla="*/ 348 w 374"/>
                <a:gd name="T15" fmla="*/ 132 h 174"/>
                <a:gd name="T16" fmla="*/ 362 w 374"/>
                <a:gd name="T17" fmla="*/ 116 h 174"/>
                <a:gd name="T18" fmla="*/ 374 w 374"/>
                <a:gd name="T19" fmla="*/ 100 h 174"/>
                <a:gd name="T20" fmla="*/ 374 w 374"/>
                <a:gd name="T21" fmla="*/ 100 h 174"/>
                <a:gd name="T22" fmla="*/ 374 w 374"/>
                <a:gd name="T23" fmla="*/ 82 h 174"/>
                <a:gd name="T24" fmla="*/ 374 w 374"/>
                <a:gd name="T25" fmla="*/ 62 h 174"/>
                <a:gd name="T26" fmla="*/ 366 w 374"/>
                <a:gd name="T27" fmla="*/ 12 h 174"/>
                <a:gd name="T28" fmla="*/ 366 w 374"/>
                <a:gd name="T29" fmla="*/ 12 h 174"/>
                <a:gd name="T30" fmla="*/ 360 w 374"/>
                <a:gd name="T31" fmla="*/ 24 h 174"/>
                <a:gd name="T32" fmla="*/ 350 w 374"/>
                <a:gd name="T33" fmla="*/ 36 h 174"/>
                <a:gd name="T34" fmla="*/ 336 w 374"/>
                <a:gd name="T35" fmla="*/ 46 h 174"/>
                <a:gd name="T36" fmla="*/ 318 w 374"/>
                <a:gd name="T37" fmla="*/ 56 h 174"/>
                <a:gd name="T38" fmla="*/ 296 w 374"/>
                <a:gd name="T39" fmla="*/ 64 h 174"/>
                <a:gd name="T40" fmla="*/ 266 w 374"/>
                <a:gd name="T41" fmla="*/ 72 h 174"/>
                <a:gd name="T42" fmla="*/ 230 w 374"/>
                <a:gd name="T43" fmla="*/ 74 h 174"/>
                <a:gd name="T44" fmla="*/ 186 w 374"/>
                <a:gd name="T45" fmla="*/ 74 h 174"/>
                <a:gd name="T46" fmla="*/ 186 w 374"/>
                <a:gd name="T47" fmla="*/ 74 h 174"/>
                <a:gd name="T48" fmla="*/ 140 w 374"/>
                <a:gd name="T49" fmla="*/ 70 h 174"/>
                <a:gd name="T50" fmla="*/ 102 w 374"/>
                <a:gd name="T51" fmla="*/ 64 h 174"/>
                <a:gd name="T52" fmla="*/ 72 w 374"/>
                <a:gd name="T53" fmla="*/ 56 h 174"/>
                <a:gd name="T54" fmla="*/ 48 w 374"/>
                <a:gd name="T55" fmla="*/ 46 h 174"/>
                <a:gd name="T56" fmla="*/ 30 w 374"/>
                <a:gd name="T57" fmla="*/ 36 h 174"/>
                <a:gd name="T58" fmla="*/ 16 w 374"/>
                <a:gd name="T59" fmla="*/ 24 h 174"/>
                <a:gd name="T60" fmla="*/ 6 w 374"/>
                <a:gd name="T61" fmla="*/ 12 h 174"/>
                <a:gd name="T62" fmla="*/ 0 w 374"/>
                <a:gd name="T63" fmla="*/ 0 h 174"/>
                <a:gd name="T64" fmla="*/ 0 w 374"/>
                <a:gd name="T65" fmla="*/ 0 h 174"/>
                <a:gd name="T66" fmla="*/ 0 w 374"/>
                <a:gd name="T67" fmla="*/ 18 h 174"/>
                <a:gd name="T68" fmla="*/ 0 w 374"/>
                <a:gd name="T69" fmla="*/ 40 h 174"/>
                <a:gd name="T70" fmla="*/ 0 w 374"/>
                <a:gd name="T71" fmla="*/ 64 h 174"/>
                <a:gd name="T72" fmla="*/ 4 w 374"/>
                <a:gd name="T73" fmla="*/ 90 h 174"/>
                <a:gd name="T74" fmla="*/ 4 w 374"/>
                <a:gd name="T75" fmla="*/ 90 h 174"/>
                <a:gd name="T76" fmla="*/ 16 w 374"/>
                <a:gd name="T77" fmla="*/ 106 h 174"/>
                <a:gd name="T78" fmla="*/ 32 w 374"/>
                <a:gd name="T79" fmla="*/ 120 h 174"/>
                <a:gd name="T80" fmla="*/ 48 w 374"/>
                <a:gd name="T81" fmla="*/ 134 h 174"/>
                <a:gd name="T82" fmla="*/ 70 w 374"/>
                <a:gd name="T83" fmla="*/ 146 h 174"/>
                <a:gd name="T84" fmla="*/ 94 w 374"/>
                <a:gd name="T85" fmla="*/ 156 h 174"/>
                <a:gd name="T86" fmla="*/ 120 w 374"/>
                <a:gd name="T87" fmla="*/ 164 h 174"/>
                <a:gd name="T88" fmla="*/ 152 w 374"/>
                <a:gd name="T89" fmla="*/ 170 h 174"/>
                <a:gd name="T90" fmla="*/ 186 w 374"/>
                <a:gd name="T91" fmla="*/ 174 h 174"/>
                <a:gd name="T92" fmla="*/ 186 w 374"/>
                <a:gd name="T9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4" h="174">
                  <a:moveTo>
                    <a:pt x="186" y="174"/>
                  </a:moveTo>
                  <a:lnTo>
                    <a:pt x="186" y="174"/>
                  </a:lnTo>
                  <a:lnTo>
                    <a:pt x="222" y="174"/>
                  </a:lnTo>
                  <a:lnTo>
                    <a:pt x="254" y="172"/>
                  </a:lnTo>
                  <a:lnTo>
                    <a:pt x="284" y="166"/>
                  </a:lnTo>
                  <a:lnTo>
                    <a:pt x="308" y="156"/>
                  </a:lnTo>
                  <a:lnTo>
                    <a:pt x="330" y="146"/>
                  </a:lnTo>
                  <a:lnTo>
                    <a:pt x="348" y="132"/>
                  </a:lnTo>
                  <a:lnTo>
                    <a:pt x="362" y="116"/>
                  </a:lnTo>
                  <a:lnTo>
                    <a:pt x="374" y="100"/>
                  </a:lnTo>
                  <a:lnTo>
                    <a:pt x="374" y="100"/>
                  </a:lnTo>
                  <a:lnTo>
                    <a:pt x="374" y="82"/>
                  </a:lnTo>
                  <a:lnTo>
                    <a:pt x="374" y="62"/>
                  </a:lnTo>
                  <a:lnTo>
                    <a:pt x="366" y="12"/>
                  </a:lnTo>
                  <a:lnTo>
                    <a:pt x="366" y="12"/>
                  </a:lnTo>
                  <a:lnTo>
                    <a:pt x="360" y="24"/>
                  </a:lnTo>
                  <a:lnTo>
                    <a:pt x="350" y="36"/>
                  </a:lnTo>
                  <a:lnTo>
                    <a:pt x="336" y="46"/>
                  </a:lnTo>
                  <a:lnTo>
                    <a:pt x="318" y="56"/>
                  </a:lnTo>
                  <a:lnTo>
                    <a:pt x="296" y="64"/>
                  </a:lnTo>
                  <a:lnTo>
                    <a:pt x="266" y="72"/>
                  </a:lnTo>
                  <a:lnTo>
                    <a:pt x="230" y="74"/>
                  </a:lnTo>
                  <a:lnTo>
                    <a:pt x="186" y="74"/>
                  </a:lnTo>
                  <a:lnTo>
                    <a:pt x="186" y="74"/>
                  </a:lnTo>
                  <a:lnTo>
                    <a:pt x="140" y="70"/>
                  </a:lnTo>
                  <a:lnTo>
                    <a:pt x="102" y="64"/>
                  </a:lnTo>
                  <a:lnTo>
                    <a:pt x="72" y="56"/>
                  </a:lnTo>
                  <a:lnTo>
                    <a:pt x="48" y="46"/>
                  </a:lnTo>
                  <a:lnTo>
                    <a:pt x="30" y="36"/>
                  </a:lnTo>
                  <a:lnTo>
                    <a:pt x="1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40"/>
                  </a:lnTo>
                  <a:lnTo>
                    <a:pt x="0" y="64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16" y="106"/>
                  </a:lnTo>
                  <a:lnTo>
                    <a:pt x="32" y="120"/>
                  </a:lnTo>
                  <a:lnTo>
                    <a:pt x="48" y="134"/>
                  </a:lnTo>
                  <a:lnTo>
                    <a:pt x="70" y="146"/>
                  </a:lnTo>
                  <a:lnTo>
                    <a:pt x="94" y="156"/>
                  </a:lnTo>
                  <a:lnTo>
                    <a:pt x="120" y="164"/>
                  </a:lnTo>
                  <a:lnTo>
                    <a:pt x="152" y="170"/>
                  </a:lnTo>
                  <a:lnTo>
                    <a:pt x="186" y="174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" name="Freeform 1312">
              <a:extLst>
                <a:ext uri="{FF2B5EF4-FFF2-40B4-BE49-F238E27FC236}">
                  <a16:creationId xmlns:a16="http://schemas.microsoft.com/office/drawing/2014/main" id="{47EB6B53-8D95-6240-A085-615CB2BE9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713" y="2551113"/>
              <a:ext cx="593725" cy="276225"/>
            </a:xfrm>
            <a:custGeom>
              <a:avLst/>
              <a:gdLst>
                <a:gd name="T0" fmla="*/ 186 w 374"/>
                <a:gd name="T1" fmla="*/ 174 h 174"/>
                <a:gd name="T2" fmla="*/ 186 w 374"/>
                <a:gd name="T3" fmla="*/ 174 h 174"/>
                <a:gd name="T4" fmla="*/ 222 w 374"/>
                <a:gd name="T5" fmla="*/ 174 h 174"/>
                <a:gd name="T6" fmla="*/ 254 w 374"/>
                <a:gd name="T7" fmla="*/ 172 h 174"/>
                <a:gd name="T8" fmla="*/ 284 w 374"/>
                <a:gd name="T9" fmla="*/ 166 h 174"/>
                <a:gd name="T10" fmla="*/ 308 w 374"/>
                <a:gd name="T11" fmla="*/ 156 h 174"/>
                <a:gd name="T12" fmla="*/ 330 w 374"/>
                <a:gd name="T13" fmla="*/ 146 h 174"/>
                <a:gd name="T14" fmla="*/ 348 w 374"/>
                <a:gd name="T15" fmla="*/ 132 h 174"/>
                <a:gd name="T16" fmla="*/ 362 w 374"/>
                <a:gd name="T17" fmla="*/ 116 h 174"/>
                <a:gd name="T18" fmla="*/ 374 w 374"/>
                <a:gd name="T19" fmla="*/ 100 h 174"/>
                <a:gd name="T20" fmla="*/ 374 w 374"/>
                <a:gd name="T21" fmla="*/ 100 h 174"/>
                <a:gd name="T22" fmla="*/ 374 w 374"/>
                <a:gd name="T23" fmla="*/ 82 h 174"/>
                <a:gd name="T24" fmla="*/ 374 w 374"/>
                <a:gd name="T25" fmla="*/ 62 h 174"/>
                <a:gd name="T26" fmla="*/ 366 w 374"/>
                <a:gd name="T27" fmla="*/ 12 h 174"/>
                <a:gd name="T28" fmla="*/ 366 w 374"/>
                <a:gd name="T29" fmla="*/ 12 h 174"/>
                <a:gd name="T30" fmla="*/ 360 w 374"/>
                <a:gd name="T31" fmla="*/ 24 h 174"/>
                <a:gd name="T32" fmla="*/ 350 w 374"/>
                <a:gd name="T33" fmla="*/ 36 h 174"/>
                <a:gd name="T34" fmla="*/ 336 w 374"/>
                <a:gd name="T35" fmla="*/ 46 h 174"/>
                <a:gd name="T36" fmla="*/ 318 w 374"/>
                <a:gd name="T37" fmla="*/ 56 h 174"/>
                <a:gd name="T38" fmla="*/ 296 w 374"/>
                <a:gd name="T39" fmla="*/ 64 h 174"/>
                <a:gd name="T40" fmla="*/ 266 w 374"/>
                <a:gd name="T41" fmla="*/ 72 h 174"/>
                <a:gd name="T42" fmla="*/ 230 w 374"/>
                <a:gd name="T43" fmla="*/ 74 h 174"/>
                <a:gd name="T44" fmla="*/ 186 w 374"/>
                <a:gd name="T45" fmla="*/ 74 h 174"/>
                <a:gd name="T46" fmla="*/ 186 w 374"/>
                <a:gd name="T47" fmla="*/ 74 h 174"/>
                <a:gd name="T48" fmla="*/ 140 w 374"/>
                <a:gd name="T49" fmla="*/ 70 h 174"/>
                <a:gd name="T50" fmla="*/ 102 w 374"/>
                <a:gd name="T51" fmla="*/ 64 h 174"/>
                <a:gd name="T52" fmla="*/ 72 w 374"/>
                <a:gd name="T53" fmla="*/ 56 h 174"/>
                <a:gd name="T54" fmla="*/ 48 w 374"/>
                <a:gd name="T55" fmla="*/ 46 h 174"/>
                <a:gd name="T56" fmla="*/ 30 w 374"/>
                <a:gd name="T57" fmla="*/ 36 h 174"/>
                <a:gd name="T58" fmla="*/ 16 w 374"/>
                <a:gd name="T59" fmla="*/ 24 h 174"/>
                <a:gd name="T60" fmla="*/ 6 w 374"/>
                <a:gd name="T61" fmla="*/ 12 h 174"/>
                <a:gd name="T62" fmla="*/ 0 w 374"/>
                <a:gd name="T63" fmla="*/ 0 h 174"/>
                <a:gd name="T64" fmla="*/ 0 w 374"/>
                <a:gd name="T65" fmla="*/ 0 h 174"/>
                <a:gd name="T66" fmla="*/ 0 w 374"/>
                <a:gd name="T67" fmla="*/ 18 h 174"/>
                <a:gd name="T68" fmla="*/ 0 w 374"/>
                <a:gd name="T69" fmla="*/ 40 h 174"/>
                <a:gd name="T70" fmla="*/ 0 w 374"/>
                <a:gd name="T71" fmla="*/ 64 h 174"/>
                <a:gd name="T72" fmla="*/ 4 w 374"/>
                <a:gd name="T73" fmla="*/ 90 h 174"/>
                <a:gd name="T74" fmla="*/ 4 w 374"/>
                <a:gd name="T75" fmla="*/ 90 h 174"/>
                <a:gd name="T76" fmla="*/ 16 w 374"/>
                <a:gd name="T77" fmla="*/ 106 h 174"/>
                <a:gd name="T78" fmla="*/ 32 w 374"/>
                <a:gd name="T79" fmla="*/ 120 h 174"/>
                <a:gd name="T80" fmla="*/ 48 w 374"/>
                <a:gd name="T81" fmla="*/ 134 h 174"/>
                <a:gd name="T82" fmla="*/ 70 w 374"/>
                <a:gd name="T83" fmla="*/ 146 h 174"/>
                <a:gd name="T84" fmla="*/ 94 w 374"/>
                <a:gd name="T85" fmla="*/ 156 h 174"/>
                <a:gd name="T86" fmla="*/ 120 w 374"/>
                <a:gd name="T87" fmla="*/ 164 h 174"/>
                <a:gd name="T88" fmla="*/ 152 w 374"/>
                <a:gd name="T89" fmla="*/ 170 h 174"/>
                <a:gd name="T90" fmla="*/ 186 w 374"/>
                <a:gd name="T91" fmla="*/ 174 h 174"/>
                <a:gd name="T92" fmla="*/ 186 w 374"/>
                <a:gd name="T9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74" h="174">
                  <a:moveTo>
                    <a:pt x="186" y="174"/>
                  </a:moveTo>
                  <a:lnTo>
                    <a:pt x="186" y="174"/>
                  </a:lnTo>
                  <a:lnTo>
                    <a:pt x="222" y="174"/>
                  </a:lnTo>
                  <a:lnTo>
                    <a:pt x="254" y="172"/>
                  </a:lnTo>
                  <a:lnTo>
                    <a:pt x="284" y="166"/>
                  </a:lnTo>
                  <a:lnTo>
                    <a:pt x="308" y="156"/>
                  </a:lnTo>
                  <a:lnTo>
                    <a:pt x="330" y="146"/>
                  </a:lnTo>
                  <a:lnTo>
                    <a:pt x="348" y="132"/>
                  </a:lnTo>
                  <a:lnTo>
                    <a:pt x="362" y="116"/>
                  </a:lnTo>
                  <a:lnTo>
                    <a:pt x="374" y="100"/>
                  </a:lnTo>
                  <a:lnTo>
                    <a:pt x="374" y="100"/>
                  </a:lnTo>
                  <a:lnTo>
                    <a:pt x="374" y="82"/>
                  </a:lnTo>
                  <a:lnTo>
                    <a:pt x="374" y="62"/>
                  </a:lnTo>
                  <a:lnTo>
                    <a:pt x="366" y="12"/>
                  </a:lnTo>
                  <a:lnTo>
                    <a:pt x="366" y="12"/>
                  </a:lnTo>
                  <a:lnTo>
                    <a:pt x="360" y="24"/>
                  </a:lnTo>
                  <a:lnTo>
                    <a:pt x="350" y="36"/>
                  </a:lnTo>
                  <a:lnTo>
                    <a:pt x="336" y="46"/>
                  </a:lnTo>
                  <a:lnTo>
                    <a:pt x="318" y="56"/>
                  </a:lnTo>
                  <a:lnTo>
                    <a:pt x="296" y="64"/>
                  </a:lnTo>
                  <a:lnTo>
                    <a:pt x="266" y="72"/>
                  </a:lnTo>
                  <a:lnTo>
                    <a:pt x="230" y="74"/>
                  </a:lnTo>
                  <a:lnTo>
                    <a:pt x="186" y="74"/>
                  </a:lnTo>
                  <a:lnTo>
                    <a:pt x="186" y="74"/>
                  </a:lnTo>
                  <a:lnTo>
                    <a:pt x="140" y="70"/>
                  </a:lnTo>
                  <a:lnTo>
                    <a:pt x="102" y="64"/>
                  </a:lnTo>
                  <a:lnTo>
                    <a:pt x="72" y="56"/>
                  </a:lnTo>
                  <a:lnTo>
                    <a:pt x="48" y="46"/>
                  </a:lnTo>
                  <a:lnTo>
                    <a:pt x="30" y="36"/>
                  </a:lnTo>
                  <a:lnTo>
                    <a:pt x="1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0" y="40"/>
                  </a:lnTo>
                  <a:lnTo>
                    <a:pt x="0" y="64"/>
                  </a:lnTo>
                  <a:lnTo>
                    <a:pt x="4" y="90"/>
                  </a:lnTo>
                  <a:lnTo>
                    <a:pt x="4" y="90"/>
                  </a:lnTo>
                  <a:lnTo>
                    <a:pt x="16" y="106"/>
                  </a:lnTo>
                  <a:lnTo>
                    <a:pt x="32" y="120"/>
                  </a:lnTo>
                  <a:lnTo>
                    <a:pt x="48" y="134"/>
                  </a:lnTo>
                  <a:lnTo>
                    <a:pt x="70" y="146"/>
                  </a:lnTo>
                  <a:lnTo>
                    <a:pt x="94" y="156"/>
                  </a:lnTo>
                  <a:lnTo>
                    <a:pt x="120" y="164"/>
                  </a:lnTo>
                  <a:lnTo>
                    <a:pt x="152" y="170"/>
                  </a:lnTo>
                  <a:lnTo>
                    <a:pt x="186" y="174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9" name="Freeform 1313">
              <a:extLst>
                <a:ext uri="{FF2B5EF4-FFF2-40B4-BE49-F238E27FC236}">
                  <a16:creationId xmlns:a16="http://schemas.microsoft.com/office/drawing/2014/main" id="{E5DC9C3F-B15A-AE4F-955A-6C2B33022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713" y="2551113"/>
              <a:ext cx="590550" cy="146050"/>
            </a:xfrm>
            <a:custGeom>
              <a:avLst/>
              <a:gdLst>
                <a:gd name="T0" fmla="*/ 372 w 372"/>
                <a:gd name="T1" fmla="*/ 54 h 92"/>
                <a:gd name="T2" fmla="*/ 372 w 372"/>
                <a:gd name="T3" fmla="*/ 54 h 92"/>
                <a:gd name="T4" fmla="*/ 366 w 372"/>
                <a:gd name="T5" fmla="*/ 12 h 92"/>
                <a:gd name="T6" fmla="*/ 366 w 372"/>
                <a:gd name="T7" fmla="*/ 12 h 92"/>
                <a:gd name="T8" fmla="*/ 360 w 372"/>
                <a:gd name="T9" fmla="*/ 24 h 92"/>
                <a:gd name="T10" fmla="*/ 350 w 372"/>
                <a:gd name="T11" fmla="*/ 36 h 92"/>
                <a:gd name="T12" fmla="*/ 336 w 372"/>
                <a:gd name="T13" fmla="*/ 46 h 92"/>
                <a:gd name="T14" fmla="*/ 318 w 372"/>
                <a:gd name="T15" fmla="*/ 56 h 92"/>
                <a:gd name="T16" fmla="*/ 296 w 372"/>
                <a:gd name="T17" fmla="*/ 64 h 92"/>
                <a:gd name="T18" fmla="*/ 266 w 372"/>
                <a:gd name="T19" fmla="*/ 72 h 92"/>
                <a:gd name="T20" fmla="*/ 230 w 372"/>
                <a:gd name="T21" fmla="*/ 74 h 92"/>
                <a:gd name="T22" fmla="*/ 186 w 372"/>
                <a:gd name="T23" fmla="*/ 74 h 92"/>
                <a:gd name="T24" fmla="*/ 186 w 372"/>
                <a:gd name="T25" fmla="*/ 74 h 92"/>
                <a:gd name="T26" fmla="*/ 140 w 372"/>
                <a:gd name="T27" fmla="*/ 70 h 92"/>
                <a:gd name="T28" fmla="*/ 102 w 372"/>
                <a:gd name="T29" fmla="*/ 64 h 92"/>
                <a:gd name="T30" fmla="*/ 72 w 372"/>
                <a:gd name="T31" fmla="*/ 56 h 92"/>
                <a:gd name="T32" fmla="*/ 48 w 372"/>
                <a:gd name="T33" fmla="*/ 46 h 92"/>
                <a:gd name="T34" fmla="*/ 30 w 372"/>
                <a:gd name="T35" fmla="*/ 36 h 92"/>
                <a:gd name="T36" fmla="*/ 16 w 372"/>
                <a:gd name="T37" fmla="*/ 24 h 92"/>
                <a:gd name="T38" fmla="*/ 6 w 372"/>
                <a:gd name="T39" fmla="*/ 12 h 92"/>
                <a:gd name="T40" fmla="*/ 0 w 372"/>
                <a:gd name="T41" fmla="*/ 0 h 92"/>
                <a:gd name="T42" fmla="*/ 0 w 372"/>
                <a:gd name="T43" fmla="*/ 0 h 92"/>
                <a:gd name="T44" fmla="*/ 0 w 372"/>
                <a:gd name="T45" fmla="*/ 26 h 92"/>
                <a:gd name="T46" fmla="*/ 0 w 372"/>
                <a:gd name="T47" fmla="*/ 60 h 92"/>
                <a:gd name="T48" fmla="*/ 0 w 372"/>
                <a:gd name="T49" fmla="*/ 60 h 92"/>
                <a:gd name="T50" fmla="*/ 8 w 372"/>
                <a:gd name="T51" fmla="*/ 54 h 92"/>
                <a:gd name="T52" fmla="*/ 12 w 372"/>
                <a:gd name="T53" fmla="*/ 50 h 92"/>
                <a:gd name="T54" fmla="*/ 16 w 372"/>
                <a:gd name="T55" fmla="*/ 48 h 92"/>
                <a:gd name="T56" fmla="*/ 22 w 372"/>
                <a:gd name="T57" fmla="*/ 48 h 92"/>
                <a:gd name="T58" fmla="*/ 30 w 372"/>
                <a:gd name="T59" fmla="*/ 50 h 92"/>
                <a:gd name="T60" fmla="*/ 40 w 372"/>
                <a:gd name="T61" fmla="*/ 52 h 92"/>
                <a:gd name="T62" fmla="*/ 52 w 372"/>
                <a:gd name="T63" fmla="*/ 60 h 92"/>
                <a:gd name="T64" fmla="*/ 52 w 372"/>
                <a:gd name="T65" fmla="*/ 60 h 92"/>
                <a:gd name="T66" fmla="*/ 86 w 372"/>
                <a:gd name="T67" fmla="*/ 74 h 92"/>
                <a:gd name="T68" fmla="*/ 120 w 372"/>
                <a:gd name="T69" fmla="*/ 84 h 92"/>
                <a:gd name="T70" fmla="*/ 154 w 372"/>
                <a:gd name="T71" fmla="*/ 90 h 92"/>
                <a:gd name="T72" fmla="*/ 190 w 372"/>
                <a:gd name="T73" fmla="*/ 92 h 92"/>
                <a:gd name="T74" fmla="*/ 224 w 372"/>
                <a:gd name="T75" fmla="*/ 92 h 92"/>
                <a:gd name="T76" fmla="*/ 256 w 372"/>
                <a:gd name="T77" fmla="*/ 88 h 92"/>
                <a:gd name="T78" fmla="*/ 286 w 372"/>
                <a:gd name="T79" fmla="*/ 82 h 92"/>
                <a:gd name="T80" fmla="*/ 310 w 372"/>
                <a:gd name="T81" fmla="*/ 72 h 92"/>
                <a:gd name="T82" fmla="*/ 310 w 372"/>
                <a:gd name="T83" fmla="*/ 72 h 92"/>
                <a:gd name="T84" fmla="*/ 332 w 372"/>
                <a:gd name="T85" fmla="*/ 60 h 92"/>
                <a:gd name="T86" fmla="*/ 350 w 372"/>
                <a:gd name="T87" fmla="*/ 52 h 92"/>
                <a:gd name="T88" fmla="*/ 356 w 372"/>
                <a:gd name="T89" fmla="*/ 48 h 92"/>
                <a:gd name="T90" fmla="*/ 362 w 372"/>
                <a:gd name="T91" fmla="*/ 48 h 92"/>
                <a:gd name="T92" fmla="*/ 368 w 372"/>
                <a:gd name="T93" fmla="*/ 50 h 92"/>
                <a:gd name="T94" fmla="*/ 372 w 372"/>
                <a:gd name="T95" fmla="*/ 54 h 92"/>
                <a:gd name="T96" fmla="*/ 372 w 372"/>
                <a:gd name="T97" fmla="*/ 5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2" h="92">
                  <a:moveTo>
                    <a:pt x="372" y="54"/>
                  </a:moveTo>
                  <a:lnTo>
                    <a:pt x="372" y="54"/>
                  </a:lnTo>
                  <a:lnTo>
                    <a:pt x="366" y="12"/>
                  </a:lnTo>
                  <a:lnTo>
                    <a:pt x="366" y="12"/>
                  </a:lnTo>
                  <a:lnTo>
                    <a:pt x="360" y="24"/>
                  </a:lnTo>
                  <a:lnTo>
                    <a:pt x="350" y="36"/>
                  </a:lnTo>
                  <a:lnTo>
                    <a:pt x="336" y="46"/>
                  </a:lnTo>
                  <a:lnTo>
                    <a:pt x="318" y="56"/>
                  </a:lnTo>
                  <a:lnTo>
                    <a:pt x="296" y="64"/>
                  </a:lnTo>
                  <a:lnTo>
                    <a:pt x="266" y="72"/>
                  </a:lnTo>
                  <a:lnTo>
                    <a:pt x="230" y="74"/>
                  </a:lnTo>
                  <a:lnTo>
                    <a:pt x="186" y="74"/>
                  </a:lnTo>
                  <a:lnTo>
                    <a:pt x="186" y="74"/>
                  </a:lnTo>
                  <a:lnTo>
                    <a:pt x="140" y="70"/>
                  </a:lnTo>
                  <a:lnTo>
                    <a:pt x="102" y="64"/>
                  </a:lnTo>
                  <a:lnTo>
                    <a:pt x="72" y="56"/>
                  </a:lnTo>
                  <a:lnTo>
                    <a:pt x="48" y="46"/>
                  </a:lnTo>
                  <a:lnTo>
                    <a:pt x="30" y="36"/>
                  </a:lnTo>
                  <a:lnTo>
                    <a:pt x="1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8" y="54"/>
                  </a:lnTo>
                  <a:lnTo>
                    <a:pt x="12" y="50"/>
                  </a:lnTo>
                  <a:lnTo>
                    <a:pt x="16" y="48"/>
                  </a:lnTo>
                  <a:lnTo>
                    <a:pt x="22" y="48"/>
                  </a:lnTo>
                  <a:lnTo>
                    <a:pt x="30" y="50"/>
                  </a:lnTo>
                  <a:lnTo>
                    <a:pt x="40" y="52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86" y="74"/>
                  </a:lnTo>
                  <a:lnTo>
                    <a:pt x="120" y="84"/>
                  </a:lnTo>
                  <a:lnTo>
                    <a:pt x="154" y="90"/>
                  </a:lnTo>
                  <a:lnTo>
                    <a:pt x="190" y="92"/>
                  </a:lnTo>
                  <a:lnTo>
                    <a:pt x="224" y="92"/>
                  </a:lnTo>
                  <a:lnTo>
                    <a:pt x="256" y="88"/>
                  </a:lnTo>
                  <a:lnTo>
                    <a:pt x="286" y="82"/>
                  </a:lnTo>
                  <a:lnTo>
                    <a:pt x="310" y="72"/>
                  </a:lnTo>
                  <a:lnTo>
                    <a:pt x="310" y="72"/>
                  </a:lnTo>
                  <a:lnTo>
                    <a:pt x="332" y="60"/>
                  </a:lnTo>
                  <a:lnTo>
                    <a:pt x="350" y="52"/>
                  </a:lnTo>
                  <a:lnTo>
                    <a:pt x="356" y="48"/>
                  </a:lnTo>
                  <a:lnTo>
                    <a:pt x="362" y="48"/>
                  </a:lnTo>
                  <a:lnTo>
                    <a:pt x="368" y="50"/>
                  </a:lnTo>
                  <a:lnTo>
                    <a:pt x="372" y="54"/>
                  </a:lnTo>
                  <a:lnTo>
                    <a:pt x="372" y="54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0" name="Freeform 1314">
              <a:extLst>
                <a:ext uri="{FF2B5EF4-FFF2-40B4-BE49-F238E27FC236}">
                  <a16:creationId xmlns:a16="http://schemas.microsoft.com/office/drawing/2014/main" id="{5F9F8649-4839-C345-8230-B953590BA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0713" y="2551113"/>
              <a:ext cx="590550" cy="146050"/>
            </a:xfrm>
            <a:custGeom>
              <a:avLst/>
              <a:gdLst>
                <a:gd name="T0" fmla="*/ 372 w 372"/>
                <a:gd name="T1" fmla="*/ 54 h 92"/>
                <a:gd name="T2" fmla="*/ 372 w 372"/>
                <a:gd name="T3" fmla="*/ 54 h 92"/>
                <a:gd name="T4" fmla="*/ 366 w 372"/>
                <a:gd name="T5" fmla="*/ 12 h 92"/>
                <a:gd name="T6" fmla="*/ 366 w 372"/>
                <a:gd name="T7" fmla="*/ 12 h 92"/>
                <a:gd name="T8" fmla="*/ 360 w 372"/>
                <a:gd name="T9" fmla="*/ 24 h 92"/>
                <a:gd name="T10" fmla="*/ 350 w 372"/>
                <a:gd name="T11" fmla="*/ 36 h 92"/>
                <a:gd name="T12" fmla="*/ 336 w 372"/>
                <a:gd name="T13" fmla="*/ 46 h 92"/>
                <a:gd name="T14" fmla="*/ 318 w 372"/>
                <a:gd name="T15" fmla="*/ 56 h 92"/>
                <a:gd name="T16" fmla="*/ 296 w 372"/>
                <a:gd name="T17" fmla="*/ 64 h 92"/>
                <a:gd name="T18" fmla="*/ 266 w 372"/>
                <a:gd name="T19" fmla="*/ 72 h 92"/>
                <a:gd name="T20" fmla="*/ 230 w 372"/>
                <a:gd name="T21" fmla="*/ 74 h 92"/>
                <a:gd name="T22" fmla="*/ 186 w 372"/>
                <a:gd name="T23" fmla="*/ 74 h 92"/>
                <a:gd name="T24" fmla="*/ 186 w 372"/>
                <a:gd name="T25" fmla="*/ 74 h 92"/>
                <a:gd name="T26" fmla="*/ 140 w 372"/>
                <a:gd name="T27" fmla="*/ 70 h 92"/>
                <a:gd name="T28" fmla="*/ 102 w 372"/>
                <a:gd name="T29" fmla="*/ 64 h 92"/>
                <a:gd name="T30" fmla="*/ 72 w 372"/>
                <a:gd name="T31" fmla="*/ 56 h 92"/>
                <a:gd name="T32" fmla="*/ 48 w 372"/>
                <a:gd name="T33" fmla="*/ 46 h 92"/>
                <a:gd name="T34" fmla="*/ 30 w 372"/>
                <a:gd name="T35" fmla="*/ 36 h 92"/>
                <a:gd name="T36" fmla="*/ 16 w 372"/>
                <a:gd name="T37" fmla="*/ 24 h 92"/>
                <a:gd name="T38" fmla="*/ 6 w 372"/>
                <a:gd name="T39" fmla="*/ 12 h 92"/>
                <a:gd name="T40" fmla="*/ 0 w 372"/>
                <a:gd name="T41" fmla="*/ 0 h 92"/>
                <a:gd name="T42" fmla="*/ 0 w 372"/>
                <a:gd name="T43" fmla="*/ 0 h 92"/>
                <a:gd name="T44" fmla="*/ 0 w 372"/>
                <a:gd name="T45" fmla="*/ 26 h 92"/>
                <a:gd name="T46" fmla="*/ 0 w 372"/>
                <a:gd name="T47" fmla="*/ 60 h 92"/>
                <a:gd name="T48" fmla="*/ 0 w 372"/>
                <a:gd name="T49" fmla="*/ 60 h 92"/>
                <a:gd name="T50" fmla="*/ 8 w 372"/>
                <a:gd name="T51" fmla="*/ 54 h 92"/>
                <a:gd name="T52" fmla="*/ 12 w 372"/>
                <a:gd name="T53" fmla="*/ 50 h 92"/>
                <a:gd name="T54" fmla="*/ 16 w 372"/>
                <a:gd name="T55" fmla="*/ 48 h 92"/>
                <a:gd name="T56" fmla="*/ 22 w 372"/>
                <a:gd name="T57" fmla="*/ 48 h 92"/>
                <a:gd name="T58" fmla="*/ 30 w 372"/>
                <a:gd name="T59" fmla="*/ 50 h 92"/>
                <a:gd name="T60" fmla="*/ 40 w 372"/>
                <a:gd name="T61" fmla="*/ 52 h 92"/>
                <a:gd name="T62" fmla="*/ 52 w 372"/>
                <a:gd name="T63" fmla="*/ 60 h 92"/>
                <a:gd name="T64" fmla="*/ 52 w 372"/>
                <a:gd name="T65" fmla="*/ 60 h 92"/>
                <a:gd name="T66" fmla="*/ 86 w 372"/>
                <a:gd name="T67" fmla="*/ 74 h 92"/>
                <a:gd name="T68" fmla="*/ 120 w 372"/>
                <a:gd name="T69" fmla="*/ 84 h 92"/>
                <a:gd name="T70" fmla="*/ 154 w 372"/>
                <a:gd name="T71" fmla="*/ 90 h 92"/>
                <a:gd name="T72" fmla="*/ 190 w 372"/>
                <a:gd name="T73" fmla="*/ 92 h 92"/>
                <a:gd name="T74" fmla="*/ 224 w 372"/>
                <a:gd name="T75" fmla="*/ 92 h 92"/>
                <a:gd name="T76" fmla="*/ 256 w 372"/>
                <a:gd name="T77" fmla="*/ 88 h 92"/>
                <a:gd name="T78" fmla="*/ 286 w 372"/>
                <a:gd name="T79" fmla="*/ 82 h 92"/>
                <a:gd name="T80" fmla="*/ 310 w 372"/>
                <a:gd name="T81" fmla="*/ 72 h 92"/>
                <a:gd name="T82" fmla="*/ 310 w 372"/>
                <a:gd name="T83" fmla="*/ 72 h 92"/>
                <a:gd name="T84" fmla="*/ 332 w 372"/>
                <a:gd name="T85" fmla="*/ 60 h 92"/>
                <a:gd name="T86" fmla="*/ 350 w 372"/>
                <a:gd name="T87" fmla="*/ 52 h 92"/>
                <a:gd name="T88" fmla="*/ 356 w 372"/>
                <a:gd name="T89" fmla="*/ 48 h 92"/>
                <a:gd name="T90" fmla="*/ 362 w 372"/>
                <a:gd name="T91" fmla="*/ 48 h 92"/>
                <a:gd name="T92" fmla="*/ 368 w 372"/>
                <a:gd name="T93" fmla="*/ 50 h 92"/>
                <a:gd name="T94" fmla="*/ 372 w 372"/>
                <a:gd name="T95" fmla="*/ 54 h 92"/>
                <a:gd name="T96" fmla="*/ 372 w 372"/>
                <a:gd name="T97" fmla="*/ 5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2" h="92">
                  <a:moveTo>
                    <a:pt x="372" y="54"/>
                  </a:moveTo>
                  <a:lnTo>
                    <a:pt x="372" y="54"/>
                  </a:lnTo>
                  <a:lnTo>
                    <a:pt x="366" y="12"/>
                  </a:lnTo>
                  <a:lnTo>
                    <a:pt x="366" y="12"/>
                  </a:lnTo>
                  <a:lnTo>
                    <a:pt x="360" y="24"/>
                  </a:lnTo>
                  <a:lnTo>
                    <a:pt x="350" y="36"/>
                  </a:lnTo>
                  <a:lnTo>
                    <a:pt x="336" y="46"/>
                  </a:lnTo>
                  <a:lnTo>
                    <a:pt x="318" y="56"/>
                  </a:lnTo>
                  <a:lnTo>
                    <a:pt x="296" y="64"/>
                  </a:lnTo>
                  <a:lnTo>
                    <a:pt x="266" y="72"/>
                  </a:lnTo>
                  <a:lnTo>
                    <a:pt x="230" y="74"/>
                  </a:lnTo>
                  <a:lnTo>
                    <a:pt x="186" y="74"/>
                  </a:lnTo>
                  <a:lnTo>
                    <a:pt x="186" y="74"/>
                  </a:lnTo>
                  <a:lnTo>
                    <a:pt x="140" y="70"/>
                  </a:lnTo>
                  <a:lnTo>
                    <a:pt x="102" y="64"/>
                  </a:lnTo>
                  <a:lnTo>
                    <a:pt x="72" y="56"/>
                  </a:lnTo>
                  <a:lnTo>
                    <a:pt x="48" y="46"/>
                  </a:lnTo>
                  <a:lnTo>
                    <a:pt x="30" y="36"/>
                  </a:lnTo>
                  <a:lnTo>
                    <a:pt x="16" y="24"/>
                  </a:ln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8" y="54"/>
                  </a:lnTo>
                  <a:lnTo>
                    <a:pt x="12" y="50"/>
                  </a:lnTo>
                  <a:lnTo>
                    <a:pt x="16" y="48"/>
                  </a:lnTo>
                  <a:lnTo>
                    <a:pt x="22" y="48"/>
                  </a:lnTo>
                  <a:lnTo>
                    <a:pt x="30" y="50"/>
                  </a:lnTo>
                  <a:lnTo>
                    <a:pt x="40" y="52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86" y="74"/>
                  </a:lnTo>
                  <a:lnTo>
                    <a:pt x="120" y="84"/>
                  </a:lnTo>
                  <a:lnTo>
                    <a:pt x="154" y="90"/>
                  </a:lnTo>
                  <a:lnTo>
                    <a:pt x="190" y="92"/>
                  </a:lnTo>
                  <a:lnTo>
                    <a:pt x="224" y="92"/>
                  </a:lnTo>
                  <a:lnTo>
                    <a:pt x="256" y="88"/>
                  </a:lnTo>
                  <a:lnTo>
                    <a:pt x="286" y="82"/>
                  </a:lnTo>
                  <a:lnTo>
                    <a:pt x="310" y="72"/>
                  </a:lnTo>
                  <a:lnTo>
                    <a:pt x="310" y="72"/>
                  </a:lnTo>
                  <a:lnTo>
                    <a:pt x="332" y="60"/>
                  </a:lnTo>
                  <a:lnTo>
                    <a:pt x="350" y="52"/>
                  </a:lnTo>
                  <a:lnTo>
                    <a:pt x="356" y="48"/>
                  </a:lnTo>
                  <a:lnTo>
                    <a:pt x="362" y="48"/>
                  </a:lnTo>
                  <a:lnTo>
                    <a:pt x="368" y="50"/>
                  </a:lnTo>
                  <a:lnTo>
                    <a:pt x="372" y="54"/>
                  </a:lnTo>
                  <a:lnTo>
                    <a:pt x="372" y="54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1" name="Freeform 1315">
              <a:extLst>
                <a:ext uri="{FF2B5EF4-FFF2-40B4-BE49-F238E27FC236}">
                  <a16:creationId xmlns:a16="http://schemas.microsoft.com/office/drawing/2014/main" id="{26742F45-2DCB-4542-BD0F-B1214B3A4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4688" y="2693988"/>
              <a:ext cx="231775" cy="60325"/>
            </a:xfrm>
            <a:custGeom>
              <a:avLst/>
              <a:gdLst>
                <a:gd name="T0" fmla="*/ 0 w 146"/>
                <a:gd name="T1" fmla="*/ 0 h 38"/>
                <a:gd name="T2" fmla="*/ 0 w 146"/>
                <a:gd name="T3" fmla="*/ 0 h 38"/>
                <a:gd name="T4" fmla="*/ 12 w 146"/>
                <a:gd name="T5" fmla="*/ 6 h 38"/>
                <a:gd name="T6" fmla="*/ 26 w 146"/>
                <a:gd name="T7" fmla="*/ 12 h 38"/>
                <a:gd name="T8" fmla="*/ 44 w 146"/>
                <a:gd name="T9" fmla="*/ 18 h 38"/>
                <a:gd name="T10" fmla="*/ 66 w 146"/>
                <a:gd name="T11" fmla="*/ 24 h 38"/>
                <a:gd name="T12" fmla="*/ 90 w 146"/>
                <a:gd name="T13" fmla="*/ 30 h 38"/>
                <a:gd name="T14" fmla="*/ 118 w 146"/>
                <a:gd name="T15" fmla="*/ 32 h 38"/>
                <a:gd name="T16" fmla="*/ 146 w 146"/>
                <a:gd name="T17" fmla="*/ 30 h 38"/>
                <a:gd name="T18" fmla="*/ 146 w 146"/>
                <a:gd name="T19" fmla="*/ 30 h 38"/>
                <a:gd name="T20" fmla="*/ 144 w 146"/>
                <a:gd name="T21" fmla="*/ 34 h 38"/>
                <a:gd name="T22" fmla="*/ 140 w 146"/>
                <a:gd name="T23" fmla="*/ 36 h 38"/>
                <a:gd name="T24" fmla="*/ 126 w 146"/>
                <a:gd name="T25" fmla="*/ 38 h 38"/>
                <a:gd name="T26" fmla="*/ 106 w 146"/>
                <a:gd name="T27" fmla="*/ 38 h 38"/>
                <a:gd name="T28" fmla="*/ 84 w 146"/>
                <a:gd name="T29" fmla="*/ 36 h 38"/>
                <a:gd name="T30" fmla="*/ 60 w 146"/>
                <a:gd name="T31" fmla="*/ 32 h 38"/>
                <a:gd name="T32" fmla="*/ 36 w 146"/>
                <a:gd name="T33" fmla="*/ 24 h 38"/>
                <a:gd name="T34" fmla="*/ 16 w 146"/>
                <a:gd name="T35" fmla="*/ 14 h 38"/>
                <a:gd name="T36" fmla="*/ 8 w 146"/>
                <a:gd name="T37" fmla="*/ 8 h 38"/>
                <a:gd name="T38" fmla="*/ 0 w 146"/>
                <a:gd name="T39" fmla="*/ 0 h 38"/>
                <a:gd name="T40" fmla="*/ 0 w 146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8">
                  <a:moveTo>
                    <a:pt x="0" y="0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26" y="12"/>
                  </a:lnTo>
                  <a:lnTo>
                    <a:pt x="44" y="18"/>
                  </a:lnTo>
                  <a:lnTo>
                    <a:pt x="66" y="24"/>
                  </a:lnTo>
                  <a:lnTo>
                    <a:pt x="90" y="30"/>
                  </a:lnTo>
                  <a:lnTo>
                    <a:pt x="118" y="32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44" y="34"/>
                  </a:lnTo>
                  <a:lnTo>
                    <a:pt x="140" y="36"/>
                  </a:lnTo>
                  <a:lnTo>
                    <a:pt x="126" y="38"/>
                  </a:lnTo>
                  <a:lnTo>
                    <a:pt x="106" y="38"/>
                  </a:lnTo>
                  <a:lnTo>
                    <a:pt x="84" y="36"/>
                  </a:lnTo>
                  <a:lnTo>
                    <a:pt x="60" y="32"/>
                  </a:lnTo>
                  <a:lnTo>
                    <a:pt x="36" y="24"/>
                  </a:lnTo>
                  <a:lnTo>
                    <a:pt x="16" y="14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2" name="Freeform 1316">
              <a:extLst>
                <a:ext uri="{FF2B5EF4-FFF2-40B4-BE49-F238E27FC236}">
                  <a16:creationId xmlns:a16="http://schemas.microsoft.com/office/drawing/2014/main" id="{AA6D7398-97A0-F949-A2D1-961C1A697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4688" y="2693988"/>
              <a:ext cx="231775" cy="60325"/>
            </a:xfrm>
            <a:custGeom>
              <a:avLst/>
              <a:gdLst>
                <a:gd name="T0" fmla="*/ 0 w 146"/>
                <a:gd name="T1" fmla="*/ 0 h 38"/>
                <a:gd name="T2" fmla="*/ 0 w 146"/>
                <a:gd name="T3" fmla="*/ 0 h 38"/>
                <a:gd name="T4" fmla="*/ 12 w 146"/>
                <a:gd name="T5" fmla="*/ 6 h 38"/>
                <a:gd name="T6" fmla="*/ 26 w 146"/>
                <a:gd name="T7" fmla="*/ 12 h 38"/>
                <a:gd name="T8" fmla="*/ 44 w 146"/>
                <a:gd name="T9" fmla="*/ 18 h 38"/>
                <a:gd name="T10" fmla="*/ 66 w 146"/>
                <a:gd name="T11" fmla="*/ 24 h 38"/>
                <a:gd name="T12" fmla="*/ 90 w 146"/>
                <a:gd name="T13" fmla="*/ 30 h 38"/>
                <a:gd name="T14" fmla="*/ 118 w 146"/>
                <a:gd name="T15" fmla="*/ 32 h 38"/>
                <a:gd name="T16" fmla="*/ 146 w 146"/>
                <a:gd name="T17" fmla="*/ 30 h 38"/>
                <a:gd name="T18" fmla="*/ 146 w 146"/>
                <a:gd name="T19" fmla="*/ 30 h 38"/>
                <a:gd name="T20" fmla="*/ 144 w 146"/>
                <a:gd name="T21" fmla="*/ 34 h 38"/>
                <a:gd name="T22" fmla="*/ 140 w 146"/>
                <a:gd name="T23" fmla="*/ 36 h 38"/>
                <a:gd name="T24" fmla="*/ 126 w 146"/>
                <a:gd name="T25" fmla="*/ 38 h 38"/>
                <a:gd name="T26" fmla="*/ 106 w 146"/>
                <a:gd name="T27" fmla="*/ 38 h 38"/>
                <a:gd name="T28" fmla="*/ 84 w 146"/>
                <a:gd name="T29" fmla="*/ 36 h 38"/>
                <a:gd name="T30" fmla="*/ 60 w 146"/>
                <a:gd name="T31" fmla="*/ 32 h 38"/>
                <a:gd name="T32" fmla="*/ 36 w 146"/>
                <a:gd name="T33" fmla="*/ 24 h 38"/>
                <a:gd name="T34" fmla="*/ 16 w 146"/>
                <a:gd name="T35" fmla="*/ 14 h 38"/>
                <a:gd name="T36" fmla="*/ 8 w 146"/>
                <a:gd name="T37" fmla="*/ 8 h 38"/>
                <a:gd name="T38" fmla="*/ 0 w 146"/>
                <a:gd name="T39" fmla="*/ 0 h 38"/>
                <a:gd name="T40" fmla="*/ 0 w 146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6" h="38">
                  <a:moveTo>
                    <a:pt x="0" y="0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26" y="12"/>
                  </a:lnTo>
                  <a:lnTo>
                    <a:pt x="44" y="18"/>
                  </a:lnTo>
                  <a:lnTo>
                    <a:pt x="66" y="24"/>
                  </a:lnTo>
                  <a:lnTo>
                    <a:pt x="90" y="30"/>
                  </a:lnTo>
                  <a:lnTo>
                    <a:pt x="118" y="32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44" y="34"/>
                  </a:lnTo>
                  <a:lnTo>
                    <a:pt x="140" y="36"/>
                  </a:lnTo>
                  <a:lnTo>
                    <a:pt x="126" y="38"/>
                  </a:lnTo>
                  <a:lnTo>
                    <a:pt x="106" y="38"/>
                  </a:lnTo>
                  <a:lnTo>
                    <a:pt x="84" y="36"/>
                  </a:lnTo>
                  <a:lnTo>
                    <a:pt x="60" y="32"/>
                  </a:lnTo>
                  <a:lnTo>
                    <a:pt x="36" y="24"/>
                  </a:lnTo>
                  <a:lnTo>
                    <a:pt x="16" y="14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3" name="Freeform 1318">
              <a:extLst>
                <a:ext uri="{FF2B5EF4-FFF2-40B4-BE49-F238E27FC236}">
                  <a16:creationId xmlns:a16="http://schemas.microsoft.com/office/drawing/2014/main" id="{A78C7B79-4A0D-BA4B-803E-1EFEA128C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3" y="3059113"/>
              <a:ext cx="374650" cy="720725"/>
            </a:xfrm>
            <a:custGeom>
              <a:avLst/>
              <a:gdLst>
                <a:gd name="T0" fmla="*/ 156 w 236"/>
                <a:gd name="T1" fmla="*/ 0 h 454"/>
                <a:gd name="T2" fmla="*/ 236 w 236"/>
                <a:gd name="T3" fmla="*/ 314 h 454"/>
                <a:gd name="T4" fmla="*/ 124 w 236"/>
                <a:gd name="T5" fmla="*/ 454 h 454"/>
                <a:gd name="T6" fmla="*/ 0 w 236"/>
                <a:gd name="T7" fmla="*/ 336 h 454"/>
                <a:gd name="T8" fmla="*/ 46 w 236"/>
                <a:gd name="T9" fmla="*/ 6 h 454"/>
                <a:gd name="T10" fmla="*/ 156 w 236"/>
                <a:gd name="T11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454">
                  <a:moveTo>
                    <a:pt x="156" y="0"/>
                  </a:moveTo>
                  <a:lnTo>
                    <a:pt x="236" y="314"/>
                  </a:lnTo>
                  <a:lnTo>
                    <a:pt x="124" y="454"/>
                  </a:lnTo>
                  <a:lnTo>
                    <a:pt x="0" y="336"/>
                  </a:lnTo>
                  <a:lnTo>
                    <a:pt x="46" y="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4" name="Freeform 1319">
              <a:extLst>
                <a:ext uri="{FF2B5EF4-FFF2-40B4-BE49-F238E27FC236}">
                  <a16:creationId xmlns:a16="http://schemas.microsoft.com/office/drawing/2014/main" id="{C05B59AE-B5A2-3A47-BA85-D985ABFFF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3" y="3059113"/>
              <a:ext cx="374650" cy="720725"/>
            </a:xfrm>
            <a:custGeom>
              <a:avLst/>
              <a:gdLst>
                <a:gd name="T0" fmla="*/ 156 w 236"/>
                <a:gd name="T1" fmla="*/ 0 h 454"/>
                <a:gd name="T2" fmla="*/ 236 w 236"/>
                <a:gd name="T3" fmla="*/ 314 h 454"/>
                <a:gd name="T4" fmla="*/ 124 w 236"/>
                <a:gd name="T5" fmla="*/ 454 h 454"/>
                <a:gd name="T6" fmla="*/ 0 w 236"/>
                <a:gd name="T7" fmla="*/ 336 h 454"/>
                <a:gd name="T8" fmla="*/ 46 w 236"/>
                <a:gd name="T9" fmla="*/ 6 h 454"/>
                <a:gd name="T10" fmla="*/ 156 w 236"/>
                <a:gd name="T11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454">
                  <a:moveTo>
                    <a:pt x="156" y="0"/>
                  </a:moveTo>
                  <a:lnTo>
                    <a:pt x="236" y="314"/>
                  </a:lnTo>
                  <a:lnTo>
                    <a:pt x="124" y="454"/>
                  </a:lnTo>
                  <a:lnTo>
                    <a:pt x="0" y="336"/>
                  </a:lnTo>
                  <a:lnTo>
                    <a:pt x="46" y="6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5" name="Freeform 1321">
              <a:extLst>
                <a:ext uri="{FF2B5EF4-FFF2-40B4-BE49-F238E27FC236}">
                  <a16:creationId xmlns:a16="http://schemas.microsoft.com/office/drawing/2014/main" id="{AD981B9F-342C-DB4E-A7D3-BAF5FADB8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3" y="3059113"/>
              <a:ext cx="374650" cy="720725"/>
            </a:xfrm>
            <a:custGeom>
              <a:avLst/>
              <a:gdLst>
                <a:gd name="T0" fmla="*/ 156 w 236"/>
                <a:gd name="T1" fmla="*/ 0 h 454"/>
                <a:gd name="T2" fmla="*/ 236 w 236"/>
                <a:gd name="T3" fmla="*/ 314 h 454"/>
                <a:gd name="T4" fmla="*/ 124 w 236"/>
                <a:gd name="T5" fmla="*/ 454 h 454"/>
                <a:gd name="T6" fmla="*/ 0 w 236"/>
                <a:gd name="T7" fmla="*/ 336 h 454"/>
                <a:gd name="T8" fmla="*/ 46 w 236"/>
                <a:gd name="T9" fmla="*/ 6 h 454"/>
                <a:gd name="T10" fmla="*/ 156 w 236"/>
                <a:gd name="T11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454">
                  <a:moveTo>
                    <a:pt x="156" y="0"/>
                  </a:moveTo>
                  <a:lnTo>
                    <a:pt x="236" y="314"/>
                  </a:lnTo>
                  <a:lnTo>
                    <a:pt x="124" y="454"/>
                  </a:lnTo>
                  <a:lnTo>
                    <a:pt x="0" y="336"/>
                  </a:lnTo>
                  <a:lnTo>
                    <a:pt x="46" y="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5F2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6" name="Freeform 1322">
              <a:extLst>
                <a:ext uri="{FF2B5EF4-FFF2-40B4-BE49-F238E27FC236}">
                  <a16:creationId xmlns:a16="http://schemas.microsoft.com/office/drawing/2014/main" id="{492C1511-526A-5C44-8C4B-75A79478D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3" y="3059113"/>
              <a:ext cx="374650" cy="720725"/>
            </a:xfrm>
            <a:custGeom>
              <a:avLst/>
              <a:gdLst>
                <a:gd name="T0" fmla="*/ 156 w 236"/>
                <a:gd name="T1" fmla="*/ 0 h 454"/>
                <a:gd name="T2" fmla="*/ 236 w 236"/>
                <a:gd name="T3" fmla="*/ 314 h 454"/>
                <a:gd name="T4" fmla="*/ 124 w 236"/>
                <a:gd name="T5" fmla="*/ 454 h 454"/>
                <a:gd name="T6" fmla="*/ 0 w 236"/>
                <a:gd name="T7" fmla="*/ 336 h 454"/>
                <a:gd name="T8" fmla="*/ 46 w 236"/>
                <a:gd name="T9" fmla="*/ 6 h 454"/>
                <a:gd name="T10" fmla="*/ 156 w 236"/>
                <a:gd name="T11" fmla="*/ 0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454">
                  <a:moveTo>
                    <a:pt x="156" y="0"/>
                  </a:moveTo>
                  <a:lnTo>
                    <a:pt x="236" y="314"/>
                  </a:lnTo>
                  <a:lnTo>
                    <a:pt x="124" y="454"/>
                  </a:lnTo>
                  <a:lnTo>
                    <a:pt x="0" y="336"/>
                  </a:lnTo>
                  <a:lnTo>
                    <a:pt x="46" y="6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7" name="Freeform 1323">
              <a:extLst>
                <a:ext uri="{FF2B5EF4-FFF2-40B4-BE49-F238E27FC236}">
                  <a16:creationId xmlns:a16="http://schemas.microsoft.com/office/drawing/2014/main" id="{F7AD5073-366A-CD4A-97D2-E9F7B0BC6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2947988"/>
              <a:ext cx="219075" cy="146050"/>
            </a:xfrm>
            <a:custGeom>
              <a:avLst/>
              <a:gdLst>
                <a:gd name="T0" fmla="*/ 132 w 138"/>
                <a:gd name="T1" fmla="*/ 0 h 92"/>
                <a:gd name="T2" fmla="*/ 138 w 138"/>
                <a:gd name="T3" fmla="*/ 72 h 92"/>
                <a:gd name="T4" fmla="*/ 6 w 138"/>
                <a:gd name="T5" fmla="*/ 92 h 92"/>
                <a:gd name="T6" fmla="*/ 0 w 138"/>
                <a:gd name="T7" fmla="*/ 8 h 92"/>
                <a:gd name="T8" fmla="*/ 132 w 138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92">
                  <a:moveTo>
                    <a:pt x="132" y="0"/>
                  </a:moveTo>
                  <a:lnTo>
                    <a:pt x="138" y="72"/>
                  </a:lnTo>
                  <a:lnTo>
                    <a:pt x="6" y="92"/>
                  </a:lnTo>
                  <a:lnTo>
                    <a:pt x="0" y="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8" name="Freeform 1324">
              <a:extLst>
                <a:ext uri="{FF2B5EF4-FFF2-40B4-BE49-F238E27FC236}">
                  <a16:creationId xmlns:a16="http://schemas.microsoft.com/office/drawing/2014/main" id="{7337C732-2A90-1543-8228-CAA36D861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2947988"/>
              <a:ext cx="219075" cy="146050"/>
            </a:xfrm>
            <a:custGeom>
              <a:avLst/>
              <a:gdLst>
                <a:gd name="T0" fmla="*/ 132 w 138"/>
                <a:gd name="T1" fmla="*/ 0 h 92"/>
                <a:gd name="T2" fmla="*/ 138 w 138"/>
                <a:gd name="T3" fmla="*/ 72 h 92"/>
                <a:gd name="T4" fmla="*/ 6 w 138"/>
                <a:gd name="T5" fmla="*/ 92 h 92"/>
                <a:gd name="T6" fmla="*/ 0 w 138"/>
                <a:gd name="T7" fmla="*/ 8 h 92"/>
                <a:gd name="T8" fmla="*/ 132 w 138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92">
                  <a:moveTo>
                    <a:pt x="132" y="0"/>
                  </a:moveTo>
                  <a:lnTo>
                    <a:pt x="138" y="72"/>
                  </a:lnTo>
                  <a:lnTo>
                    <a:pt x="6" y="92"/>
                  </a:lnTo>
                  <a:lnTo>
                    <a:pt x="0" y="8"/>
                  </a:lnTo>
                  <a:lnTo>
                    <a:pt x="1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29" name="Freeform 1325">
              <a:extLst>
                <a:ext uri="{FF2B5EF4-FFF2-40B4-BE49-F238E27FC236}">
                  <a16:creationId xmlns:a16="http://schemas.microsoft.com/office/drawing/2014/main" id="{A79C0D07-703D-9847-9152-4D85B3E00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2947988"/>
              <a:ext cx="219075" cy="146050"/>
            </a:xfrm>
            <a:custGeom>
              <a:avLst/>
              <a:gdLst>
                <a:gd name="T0" fmla="*/ 132 w 138"/>
                <a:gd name="T1" fmla="*/ 0 h 92"/>
                <a:gd name="T2" fmla="*/ 138 w 138"/>
                <a:gd name="T3" fmla="*/ 72 h 92"/>
                <a:gd name="T4" fmla="*/ 6 w 138"/>
                <a:gd name="T5" fmla="*/ 92 h 92"/>
                <a:gd name="T6" fmla="*/ 0 w 138"/>
                <a:gd name="T7" fmla="*/ 8 h 92"/>
                <a:gd name="T8" fmla="*/ 132 w 138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92">
                  <a:moveTo>
                    <a:pt x="132" y="0"/>
                  </a:moveTo>
                  <a:lnTo>
                    <a:pt x="138" y="72"/>
                  </a:lnTo>
                  <a:lnTo>
                    <a:pt x="6" y="92"/>
                  </a:lnTo>
                  <a:lnTo>
                    <a:pt x="0" y="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5F2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0" name="Freeform 1326">
              <a:extLst>
                <a:ext uri="{FF2B5EF4-FFF2-40B4-BE49-F238E27FC236}">
                  <a16:creationId xmlns:a16="http://schemas.microsoft.com/office/drawing/2014/main" id="{D984AE54-EA11-5D4F-9E87-DE5195513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2947988"/>
              <a:ext cx="219075" cy="146050"/>
            </a:xfrm>
            <a:custGeom>
              <a:avLst/>
              <a:gdLst>
                <a:gd name="T0" fmla="*/ 132 w 138"/>
                <a:gd name="T1" fmla="*/ 0 h 92"/>
                <a:gd name="T2" fmla="*/ 138 w 138"/>
                <a:gd name="T3" fmla="*/ 72 h 92"/>
                <a:gd name="T4" fmla="*/ 6 w 138"/>
                <a:gd name="T5" fmla="*/ 92 h 92"/>
                <a:gd name="T6" fmla="*/ 0 w 138"/>
                <a:gd name="T7" fmla="*/ 8 h 92"/>
                <a:gd name="T8" fmla="*/ 132 w 138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92">
                  <a:moveTo>
                    <a:pt x="132" y="0"/>
                  </a:moveTo>
                  <a:lnTo>
                    <a:pt x="138" y="72"/>
                  </a:lnTo>
                  <a:lnTo>
                    <a:pt x="6" y="92"/>
                  </a:lnTo>
                  <a:lnTo>
                    <a:pt x="0" y="8"/>
                  </a:lnTo>
                  <a:lnTo>
                    <a:pt x="1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31" name="Picture 1327">
              <a:extLst>
                <a:ext uri="{FF2B5EF4-FFF2-40B4-BE49-F238E27FC236}">
                  <a16:creationId xmlns:a16="http://schemas.microsoft.com/office/drawing/2014/main" id="{9227C882-92B6-6940-90C2-DB5BF1A6A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113" y="3055938"/>
              <a:ext cx="28575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328">
              <a:extLst>
                <a:ext uri="{FF2B5EF4-FFF2-40B4-BE49-F238E27FC236}">
                  <a16:creationId xmlns:a16="http://schemas.microsoft.com/office/drawing/2014/main" id="{C323DF64-C8FA-D64B-9322-3DB4247C1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3138" y="3081338"/>
              <a:ext cx="28575" cy="4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Freeform 1329">
              <a:extLst>
                <a:ext uri="{FF2B5EF4-FFF2-40B4-BE49-F238E27FC236}">
                  <a16:creationId xmlns:a16="http://schemas.microsoft.com/office/drawing/2014/main" id="{360C071F-9B53-6844-BA4B-7653E5B07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838" y="3065463"/>
              <a:ext cx="187325" cy="47625"/>
            </a:xfrm>
            <a:custGeom>
              <a:avLst/>
              <a:gdLst>
                <a:gd name="T0" fmla="*/ 114 w 118"/>
                <a:gd name="T1" fmla="*/ 0 h 30"/>
                <a:gd name="T2" fmla="*/ 2 w 118"/>
                <a:gd name="T3" fmla="*/ 16 h 30"/>
                <a:gd name="T4" fmla="*/ 0 w 118"/>
                <a:gd name="T5" fmla="*/ 30 h 30"/>
                <a:gd name="T6" fmla="*/ 118 w 118"/>
                <a:gd name="T7" fmla="*/ 14 h 30"/>
                <a:gd name="T8" fmla="*/ 114 w 118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30">
                  <a:moveTo>
                    <a:pt x="114" y="0"/>
                  </a:moveTo>
                  <a:lnTo>
                    <a:pt x="2" y="16"/>
                  </a:lnTo>
                  <a:lnTo>
                    <a:pt x="0" y="30"/>
                  </a:lnTo>
                  <a:lnTo>
                    <a:pt x="118" y="14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5E2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4" name="Freeform 1330">
              <a:extLst>
                <a:ext uri="{FF2B5EF4-FFF2-40B4-BE49-F238E27FC236}">
                  <a16:creationId xmlns:a16="http://schemas.microsoft.com/office/drawing/2014/main" id="{F41F0E03-B826-214A-B06A-6215B6485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838" y="3065463"/>
              <a:ext cx="187325" cy="47625"/>
            </a:xfrm>
            <a:custGeom>
              <a:avLst/>
              <a:gdLst>
                <a:gd name="T0" fmla="*/ 114 w 118"/>
                <a:gd name="T1" fmla="*/ 0 h 30"/>
                <a:gd name="T2" fmla="*/ 2 w 118"/>
                <a:gd name="T3" fmla="*/ 16 h 30"/>
                <a:gd name="T4" fmla="*/ 0 w 118"/>
                <a:gd name="T5" fmla="*/ 30 h 30"/>
                <a:gd name="T6" fmla="*/ 118 w 118"/>
                <a:gd name="T7" fmla="*/ 14 h 30"/>
                <a:gd name="T8" fmla="*/ 114 w 118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30">
                  <a:moveTo>
                    <a:pt x="114" y="0"/>
                  </a:moveTo>
                  <a:lnTo>
                    <a:pt x="2" y="16"/>
                  </a:lnTo>
                  <a:lnTo>
                    <a:pt x="0" y="30"/>
                  </a:lnTo>
                  <a:lnTo>
                    <a:pt x="118" y="14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5" name="Freeform 1331">
              <a:extLst>
                <a:ext uri="{FF2B5EF4-FFF2-40B4-BE49-F238E27FC236}">
                  <a16:creationId xmlns:a16="http://schemas.microsoft.com/office/drawing/2014/main" id="{DDFF53A2-36FC-374E-9935-9E39875B6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013" y="3059113"/>
              <a:ext cx="177800" cy="31750"/>
            </a:xfrm>
            <a:custGeom>
              <a:avLst/>
              <a:gdLst>
                <a:gd name="T0" fmla="*/ 112 w 112"/>
                <a:gd name="T1" fmla="*/ 0 h 20"/>
                <a:gd name="T2" fmla="*/ 2 w 112"/>
                <a:gd name="T3" fmla="*/ 6 h 20"/>
                <a:gd name="T4" fmla="*/ 0 w 112"/>
                <a:gd name="T5" fmla="*/ 20 h 20"/>
                <a:gd name="T6" fmla="*/ 112 w 112"/>
                <a:gd name="T7" fmla="*/ 4 h 20"/>
                <a:gd name="T8" fmla="*/ 112 w 11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20">
                  <a:moveTo>
                    <a:pt x="112" y="0"/>
                  </a:moveTo>
                  <a:lnTo>
                    <a:pt x="2" y="6"/>
                  </a:lnTo>
                  <a:lnTo>
                    <a:pt x="0" y="20"/>
                  </a:lnTo>
                  <a:lnTo>
                    <a:pt x="112" y="4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5E26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6" name="Freeform 1332">
              <a:extLst>
                <a:ext uri="{FF2B5EF4-FFF2-40B4-BE49-F238E27FC236}">
                  <a16:creationId xmlns:a16="http://schemas.microsoft.com/office/drawing/2014/main" id="{9D0C5AEB-D422-314F-A86E-A54BF554A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013" y="3059113"/>
              <a:ext cx="177800" cy="31750"/>
            </a:xfrm>
            <a:custGeom>
              <a:avLst/>
              <a:gdLst>
                <a:gd name="T0" fmla="*/ 112 w 112"/>
                <a:gd name="T1" fmla="*/ 0 h 20"/>
                <a:gd name="T2" fmla="*/ 2 w 112"/>
                <a:gd name="T3" fmla="*/ 6 h 20"/>
                <a:gd name="T4" fmla="*/ 0 w 112"/>
                <a:gd name="T5" fmla="*/ 20 h 20"/>
                <a:gd name="T6" fmla="*/ 112 w 112"/>
                <a:gd name="T7" fmla="*/ 4 h 20"/>
                <a:gd name="T8" fmla="*/ 112 w 112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20">
                  <a:moveTo>
                    <a:pt x="112" y="0"/>
                  </a:moveTo>
                  <a:lnTo>
                    <a:pt x="2" y="6"/>
                  </a:lnTo>
                  <a:lnTo>
                    <a:pt x="0" y="20"/>
                  </a:lnTo>
                  <a:lnTo>
                    <a:pt x="112" y="4"/>
                  </a:lnTo>
                  <a:lnTo>
                    <a:pt x="1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7" name="Freeform 1333">
              <a:extLst>
                <a:ext uri="{FF2B5EF4-FFF2-40B4-BE49-F238E27FC236}">
                  <a16:creationId xmlns:a16="http://schemas.microsoft.com/office/drawing/2014/main" id="{4B2A91AE-E881-D44C-B5CD-09A1123A4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2970213"/>
              <a:ext cx="257175" cy="133350"/>
            </a:xfrm>
            <a:custGeom>
              <a:avLst/>
              <a:gdLst>
                <a:gd name="T0" fmla="*/ 156 w 162"/>
                <a:gd name="T1" fmla="*/ 0 h 84"/>
                <a:gd name="T2" fmla="*/ 162 w 162"/>
                <a:gd name="T3" fmla="*/ 64 h 84"/>
                <a:gd name="T4" fmla="*/ 6 w 162"/>
                <a:gd name="T5" fmla="*/ 84 h 84"/>
                <a:gd name="T6" fmla="*/ 0 w 162"/>
                <a:gd name="T7" fmla="*/ 8 h 84"/>
                <a:gd name="T8" fmla="*/ 156 w 162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4">
                  <a:moveTo>
                    <a:pt x="156" y="0"/>
                  </a:moveTo>
                  <a:lnTo>
                    <a:pt x="162" y="64"/>
                  </a:lnTo>
                  <a:lnTo>
                    <a:pt x="6" y="84"/>
                  </a:lnTo>
                  <a:lnTo>
                    <a:pt x="0" y="8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8" name="Freeform 1334">
              <a:extLst>
                <a:ext uri="{FF2B5EF4-FFF2-40B4-BE49-F238E27FC236}">
                  <a16:creationId xmlns:a16="http://schemas.microsoft.com/office/drawing/2014/main" id="{3DBDA4F1-F4DE-C94A-AFEA-C18A46D96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2970213"/>
              <a:ext cx="257175" cy="133350"/>
            </a:xfrm>
            <a:custGeom>
              <a:avLst/>
              <a:gdLst>
                <a:gd name="T0" fmla="*/ 156 w 162"/>
                <a:gd name="T1" fmla="*/ 0 h 84"/>
                <a:gd name="T2" fmla="*/ 162 w 162"/>
                <a:gd name="T3" fmla="*/ 64 h 84"/>
                <a:gd name="T4" fmla="*/ 6 w 162"/>
                <a:gd name="T5" fmla="*/ 84 h 84"/>
                <a:gd name="T6" fmla="*/ 0 w 162"/>
                <a:gd name="T7" fmla="*/ 8 h 84"/>
                <a:gd name="T8" fmla="*/ 156 w 162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4">
                  <a:moveTo>
                    <a:pt x="156" y="0"/>
                  </a:moveTo>
                  <a:lnTo>
                    <a:pt x="162" y="64"/>
                  </a:lnTo>
                  <a:lnTo>
                    <a:pt x="6" y="84"/>
                  </a:lnTo>
                  <a:lnTo>
                    <a:pt x="0" y="8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5F2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39" name="Freeform 1335">
              <a:extLst>
                <a:ext uri="{FF2B5EF4-FFF2-40B4-BE49-F238E27FC236}">
                  <a16:creationId xmlns:a16="http://schemas.microsoft.com/office/drawing/2014/main" id="{4C2D042F-7169-004C-852C-0E486470D9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5038" y="3135313"/>
              <a:ext cx="327025" cy="542925"/>
            </a:xfrm>
            <a:custGeom>
              <a:avLst/>
              <a:gdLst>
                <a:gd name="T0" fmla="*/ 0 w 206"/>
                <a:gd name="T1" fmla="*/ 218 h 342"/>
                <a:gd name="T2" fmla="*/ 178 w 206"/>
                <a:gd name="T3" fmla="*/ 80 h 342"/>
                <a:gd name="T4" fmla="*/ 158 w 206"/>
                <a:gd name="T5" fmla="*/ 0 h 342"/>
                <a:gd name="T6" fmla="*/ 12 w 206"/>
                <a:gd name="T7" fmla="*/ 128 h 342"/>
                <a:gd name="T8" fmla="*/ 0 w 206"/>
                <a:gd name="T9" fmla="*/ 218 h 342"/>
                <a:gd name="T10" fmla="*/ 4 w 206"/>
                <a:gd name="T11" fmla="*/ 300 h 342"/>
                <a:gd name="T12" fmla="*/ 46 w 206"/>
                <a:gd name="T13" fmla="*/ 342 h 342"/>
                <a:gd name="T14" fmla="*/ 206 w 206"/>
                <a:gd name="T15" fmla="*/ 190 h 342"/>
                <a:gd name="T16" fmla="*/ 194 w 206"/>
                <a:gd name="T17" fmla="*/ 146 h 342"/>
                <a:gd name="T18" fmla="*/ 4 w 206"/>
                <a:gd name="T19" fmla="*/ 30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6" h="342">
                  <a:moveTo>
                    <a:pt x="0" y="218"/>
                  </a:moveTo>
                  <a:lnTo>
                    <a:pt x="178" y="80"/>
                  </a:lnTo>
                  <a:lnTo>
                    <a:pt x="158" y="0"/>
                  </a:lnTo>
                  <a:lnTo>
                    <a:pt x="12" y="128"/>
                  </a:lnTo>
                  <a:lnTo>
                    <a:pt x="0" y="218"/>
                  </a:lnTo>
                  <a:close/>
                  <a:moveTo>
                    <a:pt x="4" y="300"/>
                  </a:moveTo>
                  <a:lnTo>
                    <a:pt x="46" y="342"/>
                  </a:lnTo>
                  <a:lnTo>
                    <a:pt x="206" y="190"/>
                  </a:lnTo>
                  <a:lnTo>
                    <a:pt x="194" y="146"/>
                  </a:lnTo>
                  <a:lnTo>
                    <a:pt x="4" y="30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" name="Freeform 1336">
              <a:extLst>
                <a:ext uri="{FF2B5EF4-FFF2-40B4-BE49-F238E27FC236}">
                  <a16:creationId xmlns:a16="http://schemas.microsoft.com/office/drawing/2014/main" id="{C0739D2E-CC42-7E4A-BCAB-5C517B658E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038" y="3135313"/>
              <a:ext cx="282575" cy="346075"/>
            </a:xfrm>
            <a:custGeom>
              <a:avLst/>
              <a:gdLst>
                <a:gd name="T0" fmla="*/ 0 w 178"/>
                <a:gd name="T1" fmla="*/ 218 h 218"/>
                <a:gd name="T2" fmla="*/ 178 w 178"/>
                <a:gd name="T3" fmla="*/ 80 h 218"/>
                <a:gd name="T4" fmla="*/ 158 w 178"/>
                <a:gd name="T5" fmla="*/ 0 h 218"/>
                <a:gd name="T6" fmla="*/ 12 w 178"/>
                <a:gd name="T7" fmla="*/ 128 h 218"/>
                <a:gd name="T8" fmla="*/ 0 w 178"/>
                <a:gd name="T9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218">
                  <a:moveTo>
                    <a:pt x="0" y="218"/>
                  </a:moveTo>
                  <a:lnTo>
                    <a:pt x="178" y="80"/>
                  </a:lnTo>
                  <a:lnTo>
                    <a:pt x="158" y="0"/>
                  </a:lnTo>
                  <a:lnTo>
                    <a:pt x="12" y="128"/>
                  </a:lnTo>
                  <a:lnTo>
                    <a:pt x="0" y="2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" name="Freeform 1337">
              <a:extLst>
                <a:ext uri="{FF2B5EF4-FFF2-40B4-BE49-F238E27FC236}">
                  <a16:creationId xmlns:a16="http://schemas.microsoft.com/office/drawing/2014/main" id="{5FFA1BA1-6ED6-4548-924C-9DA4BD979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367088"/>
              <a:ext cx="320675" cy="311150"/>
            </a:xfrm>
            <a:custGeom>
              <a:avLst/>
              <a:gdLst>
                <a:gd name="T0" fmla="*/ 0 w 202"/>
                <a:gd name="T1" fmla="*/ 154 h 196"/>
                <a:gd name="T2" fmla="*/ 42 w 202"/>
                <a:gd name="T3" fmla="*/ 196 h 196"/>
                <a:gd name="T4" fmla="*/ 202 w 202"/>
                <a:gd name="T5" fmla="*/ 44 h 196"/>
                <a:gd name="T6" fmla="*/ 190 w 202"/>
                <a:gd name="T7" fmla="*/ 0 h 196"/>
                <a:gd name="T8" fmla="*/ 0 w 202"/>
                <a:gd name="T9" fmla="*/ 15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96">
                  <a:moveTo>
                    <a:pt x="0" y="154"/>
                  </a:moveTo>
                  <a:lnTo>
                    <a:pt x="42" y="196"/>
                  </a:lnTo>
                  <a:lnTo>
                    <a:pt x="202" y="44"/>
                  </a:lnTo>
                  <a:lnTo>
                    <a:pt x="190" y="0"/>
                  </a:lnTo>
                  <a:lnTo>
                    <a:pt x="0" y="1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2" name="Freeform 1339">
              <a:extLst>
                <a:ext uri="{FF2B5EF4-FFF2-40B4-BE49-F238E27FC236}">
                  <a16:creationId xmlns:a16="http://schemas.microsoft.com/office/drawing/2014/main" id="{97D77D84-A8B0-C845-A014-DEDC2D88C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038" y="3135313"/>
              <a:ext cx="282575" cy="346075"/>
            </a:xfrm>
            <a:custGeom>
              <a:avLst/>
              <a:gdLst>
                <a:gd name="T0" fmla="*/ 0 w 178"/>
                <a:gd name="T1" fmla="*/ 218 h 218"/>
                <a:gd name="T2" fmla="*/ 178 w 178"/>
                <a:gd name="T3" fmla="*/ 80 h 218"/>
                <a:gd name="T4" fmla="*/ 158 w 178"/>
                <a:gd name="T5" fmla="*/ 0 h 218"/>
                <a:gd name="T6" fmla="*/ 12 w 178"/>
                <a:gd name="T7" fmla="*/ 128 h 218"/>
                <a:gd name="T8" fmla="*/ 0 w 178"/>
                <a:gd name="T9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218">
                  <a:moveTo>
                    <a:pt x="0" y="218"/>
                  </a:moveTo>
                  <a:lnTo>
                    <a:pt x="178" y="80"/>
                  </a:lnTo>
                  <a:lnTo>
                    <a:pt x="158" y="0"/>
                  </a:lnTo>
                  <a:lnTo>
                    <a:pt x="12" y="128"/>
                  </a:lnTo>
                  <a:lnTo>
                    <a:pt x="0" y="21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3" name="Freeform 1340">
              <a:extLst>
                <a:ext uri="{FF2B5EF4-FFF2-40B4-BE49-F238E27FC236}">
                  <a16:creationId xmlns:a16="http://schemas.microsoft.com/office/drawing/2014/main" id="{0C681DCF-6773-1E42-83B0-B94082CC8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367088"/>
              <a:ext cx="320675" cy="311150"/>
            </a:xfrm>
            <a:custGeom>
              <a:avLst/>
              <a:gdLst>
                <a:gd name="T0" fmla="*/ 0 w 202"/>
                <a:gd name="T1" fmla="*/ 154 h 196"/>
                <a:gd name="T2" fmla="*/ 42 w 202"/>
                <a:gd name="T3" fmla="*/ 196 h 196"/>
                <a:gd name="T4" fmla="*/ 202 w 202"/>
                <a:gd name="T5" fmla="*/ 44 h 196"/>
                <a:gd name="T6" fmla="*/ 190 w 202"/>
                <a:gd name="T7" fmla="*/ 0 h 196"/>
                <a:gd name="T8" fmla="*/ 0 w 202"/>
                <a:gd name="T9" fmla="*/ 15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96">
                  <a:moveTo>
                    <a:pt x="0" y="154"/>
                  </a:moveTo>
                  <a:lnTo>
                    <a:pt x="42" y="196"/>
                  </a:lnTo>
                  <a:lnTo>
                    <a:pt x="202" y="44"/>
                  </a:lnTo>
                  <a:lnTo>
                    <a:pt x="190" y="0"/>
                  </a:lnTo>
                  <a:lnTo>
                    <a:pt x="0" y="1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4" name="Freeform 1341">
              <a:extLst>
                <a:ext uri="{FF2B5EF4-FFF2-40B4-BE49-F238E27FC236}">
                  <a16:creationId xmlns:a16="http://schemas.microsoft.com/office/drawing/2014/main" id="{A3587782-7D2A-344E-88A2-EADD6B90A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3" y="3230563"/>
              <a:ext cx="257175" cy="76200"/>
            </a:xfrm>
            <a:custGeom>
              <a:avLst/>
              <a:gdLst>
                <a:gd name="T0" fmla="*/ 0 w 162"/>
                <a:gd name="T1" fmla="*/ 30 h 48"/>
                <a:gd name="T2" fmla="*/ 0 w 162"/>
                <a:gd name="T3" fmla="*/ 30 h 48"/>
                <a:gd name="T4" fmla="*/ 2 w 162"/>
                <a:gd name="T5" fmla="*/ 36 h 48"/>
                <a:gd name="T6" fmla="*/ 6 w 162"/>
                <a:gd name="T7" fmla="*/ 42 h 48"/>
                <a:gd name="T8" fmla="*/ 12 w 162"/>
                <a:gd name="T9" fmla="*/ 46 h 48"/>
                <a:gd name="T10" fmla="*/ 18 w 162"/>
                <a:gd name="T11" fmla="*/ 48 h 48"/>
                <a:gd name="T12" fmla="*/ 148 w 162"/>
                <a:gd name="T13" fmla="*/ 38 h 48"/>
                <a:gd name="T14" fmla="*/ 148 w 162"/>
                <a:gd name="T15" fmla="*/ 38 h 48"/>
                <a:gd name="T16" fmla="*/ 154 w 162"/>
                <a:gd name="T17" fmla="*/ 36 h 48"/>
                <a:gd name="T18" fmla="*/ 160 w 162"/>
                <a:gd name="T19" fmla="*/ 32 h 48"/>
                <a:gd name="T20" fmla="*/ 162 w 162"/>
                <a:gd name="T21" fmla="*/ 24 h 48"/>
                <a:gd name="T22" fmla="*/ 162 w 162"/>
                <a:gd name="T23" fmla="*/ 18 h 48"/>
                <a:gd name="T24" fmla="*/ 162 w 162"/>
                <a:gd name="T25" fmla="*/ 18 h 48"/>
                <a:gd name="T26" fmla="*/ 160 w 162"/>
                <a:gd name="T27" fmla="*/ 10 h 48"/>
                <a:gd name="T28" fmla="*/ 156 w 162"/>
                <a:gd name="T29" fmla="*/ 4 h 48"/>
                <a:gd name="T30" fmla="*/ 152 w 162"/>
                <a:gd name="T31" fmla="*/ 0 h 48"/>
                <a:gd name="T32" fmla="*/ 144 w 162"/>
                <a:gd name="T33" fmla="*/ 0 h 48"/>
                <a:gd name="T34" fmla="*/ 16 w 162"/>
                <a:gd name="T35" fmla="*/ 10 h 48"/>
                <a:gd name="T36" fmla="*/ 16 w 162"/>
                <a:gd name="T37" fmla="*/ 10 h 48"/>
                <a:gd name="T38" fmla="*/ 10 w 162"/>
                <a:gd name="T39" fmla="*/ 12 h 48"/>
                <a:gd name="T40" fmla="*/ 4 w 162"/>
                <a:gd name="T41" fmla="*/ 16 h 48"/>
                <a:gd name="T42" fmla="*/ 2 w 162"/>
                <a:gd name="T43" fmla="*/ 22 h 48"/>
                <a:gd name="T44" fmla="*/ 0 w 162"/>
                <a:gd name="T45" fmla="*/ 30 h 48"/>
                <a:gd name="T46" fmla="*/ 0 w 162"/>
                <a:gd name="T47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" h="48">
                  <a:moveTo>
                    <a:pt x="0" y="30"/>
                  </a:moveTo>
                  <a:lnTo>
                    <a:pt x="0" y="30"/>
                  </a:lnTo>
                  <a:lnTo>
                    <a:pt x="2" y="36"/>
                  </a:lnTo>
                  <a:lnTo>
                    <a:pt x="6" y="42"/>
                  </a:lnTo>
                  <a:lnTo>
                    <a:pt x="12" y="46"/>
                  </a:lnTo>
                  <a:lnTo>
                    <a:pt x="18" y="48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54" y="36"/>
                  </a:lnTo>
                  <a:lnTo>
                    <a:pt x="160" y="32"/>
                  </a:lnTo>
                  <a:lnTo>
                    <a:pt x="162" y="24"/>
                  </a:lnTo>
                  <a:lnTo>
                    <a:pt x="162" y="18"/>
                  </a:lnTo>
                  <a:lnTo>
                    <a:pt x="162" y="18"/>
                  </a:lnTo>
                  <a:lnTo>
                    <a:pt x="160" y="10"/>
                  </a:lnTo>
                  <a:lnTo>
                    <a:pt x="156" y="4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5" name="Freeform 1342">
              <a:extLst>
                <a:ext uri="{FF2B5EF4-FFF2-40B4-BE49-F238E27FC236}">
                  <a16:creationId xmlns:a16="http://schemas.microsoft.com/office/drawing/2014/main" id="{2C907A4F-5E6B-B945-BE4B-45A3BFE01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3" y="3230563"/>
              <a:ext cx="257175" cy="76200"/>
            </a:xfrm>
            <a:custGeom>
              <a:avLst/>
              <a:gdLst>
                <a:gd name="T0" fmla="*/ 0 w 162"/>
                <a:gd name="T1" fmla="*/ 30 h 48"/>
                <a:gd name="T2" fmla="*/ 0 w 162"/>
                <a:gd name="T3" fmla="*/ 30 h 48"/>
                <a:gd name="T4" fmla="*/ 2 w 162"/>
                <a:gd name="T5" fmla="*/ 36 h 48"/>
                <a:gd name="T6" fmla="*/ 6 w 162"/>
                <a:gd name="T7" fmla="*/ 42 h 48"/>
                <a:gd name="T8" fmla="*/ 12 w 162"/>
                <a:gd name="T9" fmla="*/ 46 h 48"/>
                <a:gd name="T10" fmla="*/ 18 w 162"/>
                <a:gd name="T11" fmla="*/ 48 h 48"/>
                <a:gd name="T12" fmla="*/ 148 w 162"/>
                <a:gd name="T13" fmla="*/ 38 h 48"/>
                <a:gd name="T14" fmla="*/ 148 w 162"/>
                <a:gd name="T15" fmla="*/ 38 h 48"/>
                <a:gd name="T16" fmla="*/ 154 w 162"/>
                <a:gd name="T17" fmla="*/ 36 h 48"/>
                <a:gd name="T18" fmla="*/ 160 w 162"/>
                <a:gd name="T19" fmla="*/ 32 h 48"/>
                <a:gd name="T20" fmla="*/ 162 w 162"/>
                <a:gd name="T21" fmla="*/ 24 h 48"/>
                <a:gd name="T22" fmla="*/ 162 w 162"/>
                <a:gd name="T23" fmla="*/ 18 h 48"/>
                <a:gd name="T24" fmla="*/ 162 w 162"/>
                <a:gd name="T25" fmla="*/ 18 h 48"/>
                <a:gd name="T26" fmla="*/ 160 w 162"/>
                <a:gd name="T27" fmla="*/ 10 h 48"/>
                <a:gd name="T28" fmla="*/ 156 w 162"/>
                <a:gd name="T29" fmla="*/ 4 h 48"/>
                <a:gd name="T30" fmla="*/ 152 w 162"/>
                <a:gd name="T31" fmla="*/ 0 h 48"/>
                <a:gd name="T32" fmla="*/ 144 w 162"/>
                <a:gd name="T33" fmla="*/ 0 h 48"/>
                <a:gd name="T34" fmla="*/ 16 w 162"/>
                <a:gd name="T35" fmla="*/ 10 h 48"/>
                <a:gd name="T36" fmla="*/ 16 w 162"/>
                <a:gd name="T37" fmla="*/ 10 h 48"/>
                <a:gd name="T38" fmla="*/ 10 w 162"/>
                <a:gd name="T39" fmla="*/ 12 h 48"/>
                <a:gd name="T40" fmla="*/ 4 w 162"/>
                <a:gd name="T41" fmla="*/ 16 h 48"/>
                <a:gd name="T42" fmla="*/ 2 w 162"/>
                <a:gd name="T43" fmla="*/ 22 h 48"/>
                <a:gd name="T44" fmla="*/ 0 w 162"/>
                <a:gd name="T45" fmla="*/ 30 h 48"/>
                <a:gd name="T46" fmla="*/ 0 w 162"/>
                <a:gd name="T47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" h="48">
                  <a:moveTo>
                    <a:pt x="0" y="30"/>
                  </a:moveTo>
                  <a:lnTo>
                    <a:pt x="0" y="30"/>
                  </a:lnTo>
                  <a:lnTo>
                    <a:pt x="2" y="36"/>
                  </a:lnTo>
                  <a:lnTo>
                    <a:pt x="6" y="42"/>
                  </a:lnTo>
                  <a:lnTo>
                    <a:pt x="12" y="46"/>
                  </a:lnTo>
                  <a:lnTo>
                    <a:pt x="18" y="48"/>
                  </a:lnTo>
                  <a:lnTo>
                    <a:pt x="148" y="38"/>
                  </a:lnTo>
                  <a:lnTo>
                    <a:pt x="148" y="38"/>
                  </a:lnTo>
                  <a:lnTo>
                    <a:pt x="154" y="36"/>
                  </a:lnTo>
                  <a:lnTo>
                    <a:pt x="160" y="32"/>
                  </a:lnTo>
                  <a:lnTo>
                    <a:pt x="162" y="24"/>
                  </a:lnTo>
                  <a:lnTo>
                    <a:pt x="162" y="18"/>
                  </a:lnTo>
                  <a:lnTo>
                    <a:pt x="162" y="18"/>
                  </a:lnTo>
                  <a:lnTo>
                    <a:pt x="160" y="10"/>
                  </a:lnTo>
                  <a:lnTo>
                    <a:pt x="156" y="4"/>
                  </a:lnTo>
                  <a:lnTo>
                    <a:pt x="152" y="0"/>
                  </a:lnTo>
                  <a:lnTo>
                    <a:pt x="144" y="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A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6" name="Freeform 1343">
              <a:extLst>
                <a:ext uri="{FF2B5EF4-FFF2-40B4-BE49-F238E27FC236}">
                  <a16:creationId xmlns:a16="http://schemas.microsoft.com/office/drawing/2014/main" id="{5052376C-49BA-D741-A62C-94307DEE6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3243263"/>
              <a:ext cx="76200" cy="41275"/>
            </a:xfrm>
            <a:custGeom>
              <a:avLst/>
              <a:gdLst>
                <a:gd name="T0" fmla="*/ 0 w 48"/>
                <a:gd name="T1" fmla="*/ 16 h 26"/>
                <a:gd name="T2" fmla="*/ 0 w 48"/>
                <a:gd name="T3" fmla="*/ 16 h 26"/>
                <a:gd name="T4" fmla="*/ 2 w 48"/>
                <a:gd name="T5" fmla="*/ 24 h 26"/>
                <a:gd name="T6" fmla="*/ 4 w 48"/>
                <a:gd name="T7" fmla="*/ 26 h 26"/>
                <a:gd name="T8" fmla="*/ 6 w 48"/>
                <a:gd name="T9" fmla="*/ 26 h 26"/>
                <a:gd name="T10" fmla="*/ 44 w 48"/>
                <a:gd name="T11" fmla="*/ 24 h 26"/>
                <a:gd name="T12" fmla="*/ 44 w 48"/>
                <a:gd name="T13" fmla="*/ 24 h 26"/>
                <a:gd name="T14" fmla="*/ 46 w 48"/>
                <a:gd name="T15" fmla="*/ 22 h 26"/>
                <a:gd name="T16" fmla="*/ 48 w 48"/>
                <a:gd name="T17" fmla="*/ 20 h 26"/>
                <a:gd name="T18" fmla="*/ 48 w 48"/>
                <a:gd name="T19" fmla="*/ 12 h 26"/>
                <a:gd name="T20" fmla="*/ 48 w 48"/>
                <a:gd name="T21" fmla="*/ 12 h 26"/>
                <a:gd name="T22" fmla="*/ 46 w 48"/>
                <a:gd name="T23" fmla="*/ 2 h 26"/>
                <a:gd name="T24" fmla="*/ 44 w 48"/>
                <a:gd name="T25" fmla="*/ 0 h 26"/>
                <a:gd name="T26" fmla="*/ 42 w 48"/>
                <a:gd name="T27" fmla="*/ 0 h 26"/>
                <a:gd name="T28" fmla="*/ 4 w 48"/>
                <a:gd name="T29" fmla="*/ 2 h 26"/>
                <a:gd name="T30" fmla="*/ 4 w 48"/>
                <a:gd name="T31" fmla="*/ 2 h 26"/>
                <a:gd name="T32" fmla="*/ 2 w 48"/>
                <a:gd name="T33" fmla="*/ 4 h 26"/>
                <a:gd name="T34" fmla="*/ 0 w 48"/>
                <a:gd name="T35" fmla="*/ 6 h 26"/>
                <a:gd name="T36" fmla="*/ 0 w 48"/>
                <a:gd name="T37" fmla="*/ 16 h 26"/>
                <a:gd name="T38" fmla="*/ 0 w 48"/>
                <a:gd name="T39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26">
                  <a:moveTo>
                    <a:pt x="0" y="16"/>
                  </a:moveTo>
                  <a:lnTo>
                    <a:pt x="0" y="16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6" y="22"/>
                  </a:lnTo>
                  <a:lnTo>
                    <a:pt x="48" y="20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7" name="Freeform 1344">
              <a:extLst>
                <a:ext uri="{FF2B5EF4-FFF2-40B4-BE49-F238E27FC236}">
                  <a16:creationId xmlns:a16="http://schemas.microsoft.com/office/drawing/2014/main" id="{DA365F19-386E-2346-B0CB-D29ECC8F3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3243263"/>
              <a:ext cx="76200" cy="41275"/>
            </a:xfrm>
            <a:custGeom>
              <a:avLst/>
              <a:gdLst>
                <a:gd name="T0" fmla="*/ 0 w 48"/>
                <a:gd name="T1" fmla="*/ 16 h 26"/>
                <a:gd name="T2" fmla="*/ 0 w 48"/>
                <a:gd name="T3" fmla="*/ 16 h 26"/>
                <a:gd name="T4" fmla="*/ 2 w 48"/>
                <a:gd name="T5" fmla="*/ 24 h 26"/>
                <a:gd name="T6" fmla="*/ 4 w 48"/>
                <a:gd name="T7" fmla="*/ 26 h 26"/>
                <a:gd name="T8" fmla="*/ 6 w 48"/>
                <a:gd name="T9" fmla="*/ 26 h 26"/>
                <a:gd name="T10" fmla="*/ 44 w 48"/>
                <a:gd name="T11" fmla="*/ 24 h 26"/>
                <a:gd name="T12" fmla="*/ 44 w 48"/>
                <a:gd name="T13" fmla="*/ 24 h 26"/>
                <a:gd name="T14" fmla="*/ 46 w 48"/>
                <a:gd name="T15" fmla="*/ 22 h 26"/>
                <a:gd name="T16" fmla="*/ 48 w 48"/>
                <a:gd name="T17" fmla="*/ 20 h 26"/>
                <a:gd name="T18" fmla="*/ 48 w 48"/>
                <a:gd name="T19" fmla="*/ 12 h 26"/>
                <a:gd name="T20" fmla="*/ 48 w 48"/>
                <a:gd name="T21" fmla="*/ 12 h 26"/>
                <a:gd name="T22" fmla="*/ 46 w 48"/>
                <a:gd name="T23" fmla="*/ 2 h 26"/>
                <a:gd name="T24" fmla="*/ 44 w 48"/>
                <a:gd name="T25" fmla="*/ 0 h 26"/>
                <a:gd name="T26" fmla="*/ 42 w 48"/>
                <a:gd name="T27" fmla="*/ 0 h 26"/>
                <a:gd name="T28" fmla="*/ 4 w 48"/>
                <a:gd name="T29" fmla="*/ 2 h 26"/>
                <a:gd name="T30" fmla="*/ 4 w 48"/>
                <a:gd name="T31" fmla="*/ 2 h 26"/>
                <a:gd name="T32" fmla="*/ 2 w 48"/>
                <a:gd name="T33" fmla="*/ 4 h 26"/>
                <a:gd name="T34" fmla="*/ 0 w 48"/>
                <a:gd name="T35" fmla="*/ 6 h 26"/>
                <a:gd name="T36" fmla="*/ 0 w 48"/>
                <a:gd name="T37" fmla="*/ 16 h 26"/>
                <a:gd name="T38" fmla="*/ 0 w 48"/>
                <a:gd name="T39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26">
                  <a:moveTo>
                    <a:pt x="0" y="16"/>
                  </a:moveTo>
                  <a:lnTo>
                    <a:pt x="0" y="16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6" y="22"/>
                  </a:lnTo>
                  <a:lnTo>
                    <a:pt x="48" y="20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8" name="Freeform 1346">
              <a:extLst>
                <a:ext uri="{FF2B5EF4-FFF2-40B4-BE49-F238E27FC236}">
                  <a16:creationId xmlns:a16="http://schemas.microsoft.com/office/drawing/2014/main" id="{EB27F156-72A4-7941-AA32-FA2FA161C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3871913"/>
              <a:ext cx="200025" cy="60325"/>
            </a:xfrm>
            <a:custGeom>
              <a:avLst/>
              <a:gdLst>
                <a:gd name="T0" fmla="*/ 118 w 126"/>
                <a:gd name="T1" fmla="*/ 0 h 38"/>
                <a:gd name="T2" fmla="*/ 0 w 126"/>
                <a:gd name="T3" fmla="*/ 16 h 38"/>
                <a:gd name="T4" fmla="*/ 0 w 126"/>
                <a:gd name="T5" fmla="*/ 16 h 38"/>
                <a:gd name="T6" fmla="*/ 60 w 126"/>
                <a:gd name="T7" fmla="*/ 28 h 38"/>
                <a:gd name="T8" fmla="*/ 126 w 126"/>
                <a:gd name="T9" fmla="*/ 38 h 38"/>
                <a:gd name="T10" fmla="*/ 126 w 126"/>
                <a:gd name="T11" fmla="*/ 38 h 38"/>
                <a:gd name="T12" fmla="*/ 126 w 126"/>
                <a:gd name="T13" fmla="*/ 32 h 38"/>
                <a:gd name="T14" fmla="*/ 122 w 126"/>
                <a:gd name="T15" fmla="*/ 32 h 38"/>
                <a:gd name="T16" fmla="*/ 120 w 126"/>
                <a:gd name="T17" fmla="*/ 14 h 38"/>
                <a:gd name="T18" fmla="*/ 120 w 126"/>
                <a:gd name="T19" fmla="*/ 14 h 38"/>
                <a:gd name="T20" fmla="*/ 118 w 126"/>
                <a:gd name="T2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38">
                  <a:moveTo>
                    <a:pt x="118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60" y="28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6" y="32"/>
                  </a:lnTo>
                  <a:lnTo>
                    <a:pt x="122" y="32"/>
                  </a:lnTo>
                  <a:lnTo>
                    <a:pt x="120" y="14"/>
                  </a:lnTo>
                  <a:lnTo>
                    <a:pt x="120" y="14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5139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9" name="Freeform 1347">
              <a:extLst>
                <a:ext uri="{FF2B5EF4-FFF2-40B4-BE49-F238E27FC236}">
                  <a16:creationId xmlns:a16="http://schemas.microsoft.com/office/drawing/2014/main" id="{9F6F4E6C-A2B5-C44B-8237-7DB145C87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7138" y="3871913"/>
              <a:ext cx="200025" cy="60325"/>
            </a:xfrm>
            <a:custGeom>
              <a:avLst/>
              <a:gdLst>
                <a:gd name="T0" fmla="*/ 118 w 126"/>
                <a:gd name="T1" fmla="*/ 0 h 38"/>
                <a:gd name="T2" fmla="*/ 0 w 126"/>
                <a:gd name="T3" fmla="*/ 16 h 38"/>
                <a:gd name="T4" fmla="*/ 0 w 126"/>
                <a:gd name="T5" fmla="*/ 16 h 38"/>
                <a:gd name="T6" fmla="*/ 60 w 126"/>
                <a:gd name="T7" fmla="*/ 28 h 38"/>
                <a:gd name="T8" fmla="*/ 126 w 126"/>
                <a:gd name="T9" fmla="*/ 38 h 38"/>
                <a:gd name="T10" fmla="*/ 126 w 126"/>
                <a:gd name="T11" fmla="*/ 38 h 38"/>
                <a:gd name="T12" fmla="*/ 126 w 126"/>
                <a:gd name="T13" fmla="*/ 32 h 38"/>
                <a:gd name="T14" fmla="*/ 122 w 126"/>
                <a:gd name="T15" fmla="*/ 32 h 38"/>
                <a:gd name="T16" fmla="*/ 120 w 126"/>
                <a:gd name="T17" fmla="*/ 14 h 38"/>
                <a:gd name="T18" fmla="*/ 120 w 126"/>
                <a:gd name="T19" fmla="*/ 14 h 38"/>
                <a:gd name="T20" fmla="*/ 118 w 126"/>
                <a:gd name="T2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38">
                  <a:moveTo>
                    <a:pt x="118" y="0"/>
                  </a:moveTo>
                  <a:lnTo>
                    <a:pt x="0" y="16"/>
                  </a:lnTo>
                  <a:lnTo>
                    <a:pt x="0" y="16"/>
                  </a:lnTo>
                  <a:lnTo>
                    <a:pt x="60" y="28"/>
                  </a:lnTo>
                  <a:lnTo>
                    <a:pt x="126" y="38"/>
                  </a:lnTo>
                  <a:lnTo>
                    <a:pt x="126" y="38"/>
                  </a:lnTo>
                  <a:lnTo>
                    <a:pt x="126" y="32"/>
                  </a:lnTo>
                  <a:lnTo>
                    <a:pt x="122" y="32"/>
                  </a:lnTo>
                  <a:lnTo>
                    <a:pt x="120" y="14"/>
                  </a:lnTo>
                  <a:lnTo>
                    <a:pt x="120" y="14"/>
                  </a:lnTo>
                  <a:lnTo>
                    <a:pt x="1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0" name="Freeform 1349">
              <a:extLst>
                <a:ext uri="{FF2B5EF4-FFF2-40B4-BE49-F238E27FC236}">
                  <a16:creationId xmlns:a16="http://schemas.microsoft.com/office/drawing/2014/main" id="{5B2E90ED-1C40-2847-981D-896618A68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9163" y="3446463"/>
              <a:ext cx="374650" cy="333375"/>
            </a:xfrm>
            <a:custGeom>
              <a:avLst/>
              <a:gdLst>
                <a:gd name="T0" fmla="*/ 158 w 236"/>
                <a:gd name="T1" fmla="*/ 50 h 210"/>
                <a:gd name="T2" fmla="*/ 56 w 236"/>
                <a:gd name="T3" fmla="*/ 146 h 210"/>
                <a:gd name="T4" fmla="*/ 124 w 236"/>
                <a:gd name="T5" fmla="*/ 210 h 210"/>
                <a:gd name="T6" fmla="*/ 236 w 236"/>
                <a:gd name="T7" fmla="*/ 70 h 210"/>
                <a:gd name="T8" fmla="*/ 232 w 236"/>
                <a:gd name="T9" fmla="*/ 58 h 210"/>
                <a:gd name="T10" fmla="*/ 232 w 236"/>
                <a:gd name="T11" fmla="*/ 58 h 210"/>
                <a:gd name="T12" fmla="*/ 196 w 236"/>
                <a:gd name="T13" fmla="*/ 56 h 210"/>
                <a:gd name="T14" fmla="*/ 158 w 236"/>
                <a:gd name="T15" fmla="*/ 50 h 210"/>
                <a:gd name="T16" fmla="*/ 14 w 236"/>
                <a:gd name="T17" fmla="*/ 0 h 210"/>
                <a:gd name="T18" fmla="*/ 0 w 236"/>
                <a:gd name="T19" fmla="*/ 92 h 210"/>
                <a:gd name="T20" fmla="*/ 14 w 236"/>
                <a:gd name="T21" fmla="*/ 104 h 210"/>
                <a:gd name="T22" fmla="*/ 100 w 236"/>
                <a:gd name="T23" fmla="*/ 36 h 210"/>
                <a:gd name="T24" fmla="*/ 100 w 236"/>
                <a:gd name="T25" fmla="*/ 36 h 210"/>
                <a:gd name="T26" fmla="*/ 66 w 236"/>
                <a:gd name="T27" fmla="*/ 22 h 210"/>
                <a:gd name="T28" fmla="*/ 30 w 236"/>
                <a:gd name="T29" fmla="*/ 6 h 210"/>
                <a:gd name="T30" fmla="*/ 10 w 236"/>
                <a:gd name="T31" fmla="*/ 22 h 210"/>
                <a:gd name="T32" fmla="*/ 14 w 236"/>
                <a:gd name="T3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210">
                  <a:moveTo>
                    <a:pt x="158" y="50"/>
                  </a:moveTo>
                  <a:lnTo>
                    <a:pt x="56" y="146"/>
                  </a:lnTo>
                  <a:lnTo>
                    <a:pt x="124" y="210"/>
                  </a:lnTo>
                  <a:lnTo>
                    <a:pt x="236" y="70"/>
                  </a:lnTo>
                  <a:lnTo>
                    <a:pt x="232" y="58"/>
                  </a:lnTo>
                  <a:lnTo>
                    <a:pt x="232" y="58"/>
                  </a:lnTo>
                  <a:lnTo>
                    <a:pt x="196" y="56"/>
                  </a:lnTo>
                  <a:lnTo>
                    <a:pt x="158" y="50"/>
                  </a:lnTo>
                  <a:close/>
                  <a:moveTo>
                    <a:pt x="14" y="0"/>
                  </a:moveTo>
                  <a:lnTo>
                    <a:pt x="0" y="92"/>
                  </a:lnTo>
                  <a:lnTo>
                    <a:pt x="14" y="104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66" y="22"/>
                  </a:lnTo>
                  <a:lnTo>
                    <a:pt x="30" y="6"/>
                  </a:lnTo>
                  <a:lnTo>
                    <a:pt x="10" y="2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632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1" name="Freeform 1350">
              <a:extLst>
                <a:ext uri="{FF2B5EF4-FFF2-40B4-BE49-F238E27FC236}">
                  <a16:creationId xmlns:a16="http://schemas.microsoft.com/office/drawing/2014/main" id="{581F29BC-D6B3-9248-9496-01129151D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63" y="3525838"/>
              <a:ext cx="285750" cy="254000"/>
            </a:xfrm>
            <a:custGeom>
              <a:avLst/>
              <a:gdLst>
                <a:gd name="T0" fmla="*/ 102 w 180"/>
                <a:gd name="T1" fmla="*/ 0 h 160"/>
                <a:gd name="T2" fmla="*/ 0 w 180"/>
                <a:gd name="T3" fmla="*/ 96 h 160"/>
                <a:gd name="T4" fmla="*/ 68 w 180"/>
                <a:gd name="T5" fmla="*/ 160 h 160"/>
                <a:gd name="T6" fmla="*/ 180 w 180"/>
                <a:gd name="T7" fmla="*/ 20 h 160"/>
                <a:gd name="T8" fmla="*/ 176 w 180"/>
                <a:gd name="T9" fmla="*/ 8 h 160"/>
                <a:gd name="T10" fmla="*/ 176 w 180"/>
                <a:gd name="T11" fmla="*/ 8 h 160"/>
                <a:gd name="T12" fmla="*/ 140 w 180"/>
                <a:gd name="T13" fmla="*/ 6 h 160"/>
                <a:gd name="T14" fmla="*/ 102 w 180"/>
                <a:gd name="T1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0" h="160">
                  <a:moveTo>
                    <a:pt x="102" y="0"/>
                  </a:moveTo>
                  <a:lnTo>
                    <a:pt x="0" y="96"/>
                  </a:lnTo>
                  <a:lnTo>
                    <a:pt x="68" y="160"/>
                  </a:lnTo>
                  <a:lnTo>
                    <a:pt x="180" y="20"/>
                  </a:lnTo>
                  <a:lnTo>
                    <a:pt x="176" y="8"/>
                  </a:lnTo>
                  <a:lnTo>
                    <a:pt x="176" y="8"/>
                  </a:lnTo>
                  <a:lnTo>
                    <a:pt x="140" y="6"/>
                  </a:lnTo>
                  <a:lnTo>
                    <a:pt x="1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2" name="Freeform 1351">
              <a:extLst>
                <a:ext uri="{FF2B5EF4-FFF2-40B4-BE49-F238E27FC236}">
                  <a16:creationId xmlns:a16="http://schemas.microsoft.com/office/drawing/2014/main" id="{01EB4A9A-51C0-5546-838B-91C4462E6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3" y="3446463"/>
              <a:ext cx="158750" cy="165100"/>
            </a:xfrm>
            <a:custGeom>
              <a:avLst/>
              <a:gdLst>
                <a:gd name="T0" fmla="*/ 14 w 100"/>
                <a:gd name="T1" fmla="*/ 0 h 104"/>
                <a:gd name="T2" fmla="*/ 0 w 100"/>
                <a:gd name="T3" fmla="*/ 92 h 104"/>
                <a:gd name="T4" fmla="*/ 14 w 100"/>
                <a:gd name="T5" fmla="*/ 104 h 104"/>
                <a:gd name="T6" fmla="*/ 100 w 100"/>
                <a:gd name="T7" fmla="*/ 36 h 104"/>
                <a:gd name="T8" fmla="*/ 100 w 100"/>
                <a:gd name="T9" fmla="*/ 36 h 104"/>
                <a:gd name="T10" fmla="*/ 66 w 100"/>
                <a:gd name="T11" fmla="*/ 22 h 104"/>
                <a:gd name="T12" fmla="*/ 30 w 100"/>
                <a:gd name="T13" fmla="*/ 6 h 104"/>
                <a:gd name="T14" fmla="*/ 10 w 100"/>
                <a:gd name="T15" fmla="*/ 22 h 104"/>
                <a:gd name="T16" fmla="*/ 14 w 100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04">
                  <a:moveTo>
                    <a:pt x="14" y="0"/>
                  </a:moveTo>
                  <a:lnTo>
                    <a:pt x="0" y="92"/>
                  </a:lnTo>
                  <a:lnTo>
                    <a:pt x="14" y="104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66" y="22"/>
                  </a:lnTo>
                  <a:lnTo>
                    <a:pt x="30" y="6"/>
                  </a:lnTo>
                  <a:lnTo>
                    <a:pt x="10" y="22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3" name="Freeform 1352">
              <a:extLst>
                <a:ext uri="{FF2B5EF4-FFF2-40B4-BE49-F238E27FC236}">
                  <a16:creationId xmlns:a16="http://schemas.microsoft.com/office/drawing/2014/main" id="{A46801F8-2563-4D43-A5EC-9291E2E694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5038" y="3443288"/>
              <a:ext cx="234950" cy="234950"/>
            </a:xfrm>
            <a:custGeom>
              <a:avLst/>
              <a:gdLst>
                <a:gd name="T0" fmla="*/ 90 w 148"/>
                <a:gd name="T1" fmla="*/ 38 h 148"/>
                <a:gd name="T2" fmla="*/ 4 w 148"/>
                <a:gd name="T3" fmla="*/ 106 h 148"/>
                <a:gd name="T4" fmla="*/ 4 w 148"/>
                <a:gd name="T5" fmla="*/ 106 h 148"/>
                <a:gd name="T6" fmla="*/ 46 w 148"/>
                <a:gd name="T7" fmla="*/ 148 h 148"/>
                <a:gd name="T8" fmla="*/ 148 w 148"/>
                <a:gd name="T9" fmla="*/ 52 h 148"/>
                <a:gd name="T10" fmla="*/ 148 w 148"/>
                <a:gd name="T11" fmla="*/ 52 h 148"/>
                <a:gd name="T12" fmla="*/ 118 w 148"/>
                <a:gd name="T13" fmla="*/ 46 h 148"/>
                <a:gd name="T14" fmla="*/ 90 w 148"/>
                <a:gd name="T15" fmla="*/ 38 h 148"/>
                <a:gd name="T16" fmla="*/ 4 w 148"/>
                <a:gd name="T17" fmla="*/ 0 h 148"/>
                <a:gd name="T18" fmla="*/ 4 w 148"/>
                <a:gd name="T19" fmla="*/ 2 h 148"/>
                <a:gd name="T20" fmla="*/ 0 w 148"/>
                <a:gd name="T21" fmla="*/ 24 h 148"/>
                <a:gd name="T22" fmla="*/ 20 w 148"/>
                <a:gd name="T23" fmla="*/ 8 h 148"/>
                <a:gd name="T24" fmla="*/ 20 w 148"/>
                <a:gd name="T25" fmla="*/ 8 h 148"/>
                <a:gd name="T26" fmla="*/ 4 w 148"/>
                <a:gd name="T2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148">
                  <a:moveTo>
                    <a:pt x="90" y="38"/>
                  </a:moveTo>
                  <a:lnTo>
                    <a:pt x="4" y="106"/>
                  </a:lnTo>
                  <a:lnTo>
                    <a:pt x="4" y="106"/>
                  </a:lnTo>
                  <a:lnTo>
                    <a:pt x="46" y="148"/>
                  </a:lnTo>
                  <a:lnTo>
                    <a:pt x="148" y="52"/>
                  </a:lnTo>
                  <a:lnTo>
                    <a:pt x="148" y="52"/>
                  </a:lnTo>
                  <a:lnTo>
                    <a:pt x="118" y="46"/>
                  </a:lnTo>
                  <a:lnTo>
                    <a:pt x="90" y="38"/>
                  </a:lnTo>
                  <a:close/>
                  <a:moveTo>
                    <a:pt x="4" y="0"/>
                  </a:moveTo>
                  <a:lnTo>
                    <a:pt x="4" y="2"/>
                  </a:lnTo>
                  <a:lnTo>
                    <a:pt x="0" y="2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7D33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4" name="Freeform 1353">
              <a:extLst>
                <a:ext uri="{FF2B5EF4-FFF2-40B4-BE49-F238E27FC236}">
                  <a16:creationId xmlns:a16="http://schemas.microsoft.com/office/drawing/2014/main" id="{9F05122F-46FB-FE49-9EE4-2D5BE6A8F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503613"/>
              <a:ext cx="228600" cy="174625"/>
            </a:xfrm>
            <a:custGeom>
              <a:avLst/>
              <a:gdLst>
                <a:gd name="T0" fmla="*/ 86 w 144"/>
                <a:gd name="T1" fmla="*/ 0 h 110"/>
                <a:gd name="T2" fmla="*/ 0 w 144"/>
                <a:gd name="T3" fmla="*/ 68 h 110"/>
                <a:gd name="T4" fmla="*/ 0 w 144"/>
                <a:gd name="T5" fmla="*/ 68 h 110"/>
                <a:gd name="T6" fmla="*/ 42 w 144"/>
                <a:gd name="T7" fmla="*/ 110 h 110"/>
                <a:gd name="T8" fmla="*/ 144 w 144"/>
                <a:gd name="T9" fmla="*/ 14 h 110"/>
                <a:gd name="T10" fmla="*/ 144 w 144"/>
                <a:gd name="T11" fmla="*/ 14 h 110"/>
                <a:gd name="T12" fmla="*/ 114 w 144"/>
                <a:gd name="T13" fmla="*/ 8 h 110"/>
                <a:gd name="T14" fmla="*/ 86 w 144"/>
                <a:gd name="T1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110">
                  <a:moveTo>
                    <a:pt x="86" y="0"/>
                  </a:moveTo>
                  <a:lnTo>
                    <a:pt x="0" y="68"/>
                  </a:lnTo>
                  <a:lnTo>
                    <a:pt x="0" y="68"/>
                  </a:lnTo>
                  <a:lnTo>
                    <a:pt x="42" y="110"/>
                  </a:lnTo>
                  <a:lnTo>
                    <a:pt x="144" y="14"/>
                  </a:lnTo>
                  <a:lnTo>
                    <a:pt x="144" y="14"/>
                  </a:lnTo>
                  <a:lnTo>
                    <a:pt x="114" y="8"/>
                  </a:lnTo>
                  <a:lnTo>
                    <a:pt x="8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5" name="Freeform 1354">
              <a:extLst>
                <a:ext uri="{FF2B5EF4-FFF2-40B4-BE49-F238E27FC236}">
                  <a16:creationId xmlns:a16="http://schemas.microsoft.com/office/drawing/2014/main" id="{B88592C7-44B7-9D40-8FD2-6601A1FFE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038" y="3443288"/>
              <a:ext cx="31750" cy="38100"/>
            </a:xfrm>
            <a:custGeom>
              <a:avLst/>
              <a:gdLst>
                <a:gd name="T0" fmla="*/ 4 w 20"/>
                <a:gd name="T1" fmla="*/ 0 h 24"/>
                <a:gd name="T2" fmla="*/ 4 w 20"/>
                <a:gd name="T3" fmla="*/ 2 h 24"/>
                <a:gd name="T4" fmla="*/ 0 w 20"/>
                <a:gd name="T5" fmla="*/ 24 h 24"/>
                <a:gd name="T6" fmla="*/ 20 w 20"/>
                <a:gd name="T7" fmla="*/ 8 h 24"/>
                <a:gd name="T8" fmla="*/ 20 w 20"/>
                <a:gd name="T9" fmla="*/ 8 h 24"/>
                <a:gd name="T10" fmla="*/ 4 w 20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4">
                  <a:moveTo>
                    <a:pt x="4" y="0"/>
                  </a:moveTo>
                  <a:lnTo>
                    <a:pt x="4" y="2"/>
                  </a:lnTo>
                  <a:lnTo>
                    <a:pt x="0" y="2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6" name="Freeform 1355">
              <a:extLst>
                <a:ext uri="{FF2B5EF4-FFF2-40B4-BE49-F238E27FC236}">
                  <a16:creationId xmlns:a16="http://schemas.microsoft.com/office/drawing/2014/main" id="{C663A4F6-3932-6443-9330-8117BFBFD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3201988"/>
              <a:ext cx="1203325" cy="266700"/>
            </a:xfrm>
            <a:custGeom>
              <a:avLst/>
              <a:gdLst>
                <a:gd name="T0" fmla="*/ 0 w 758"/>
                <a:gd name="T1" fmla="*/ 64 h 168"/>
                <a:gd name="T2" fmla="*/ 122 w 758"/>
                <a:gd name="T3" fmla="*/ 0 h 168"/>
                <a:gd name="T4" fmla="*/ 638 w 758"/>
                <a:gd name="T5" fmla="*/ 24 h 168"/>
                <a:gd name="T6" fmla="*/ 758 w 758"/>
                <a:gd name="T7" fmla="*/ 60 h 168"/>
                <a:gd name="T8" fmla="*/ 524 w 758"/>
                <a:gd name="T9" fmla="*/ 168 h 168"/>
                <a:gd name="T10" fmla="*/ 0 w 758"/>
                <a:gd name="T11" fmla="*/ 6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8" h="168">
                  <a:moveTo>
                    <a:pt x="0" y="64"/>
                  </a:moveTo>
                  <a:lnTo>
                    <a:pt x="122" y="0"/>
                  </a:lnTo>
                  <a:lnTo>
                    <a:pt x="638" y="24"/>
                  </a:lnTo>
                  <a:lnTo>
                    <a:pt x="758" y="60"/>
                  </a:lnTo>
                  <a:lnTo>
                    <a:pt x="524" y="168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7" name="Freeform 1356">
              <a:extLst>
                <a:ext uri="{FF2B5EF4-FFF2-40B4-BE49-F238E27FC236}">
                  <a16:creationId xmlns:a16="http://schemas.microsoft.com/office/drawing/2014/main" id="{8D708F68-8FD4-574B-8F90-678009BE7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3201988"/>
              <a:ext cx="1203325" cy="266700"/>
            </a:xfrm>
            <a:custGeom>
              <a:avLst/>
              <a:gdLst>
                <a:gd name="T0" fmla="*/ 0 w 758"/>
                <a:gd name="T1" fmla="*/ 64 h 168"/>
                <a:gd name="T2" fmla="*/ 122 w 758"/>
                <a:gd name="T3" fmla="*/ 0 h 168"/>
                <a:gd name="T4" fmla="*/ 638 w 758"/>
                <a:gd name="T5" fmla="*/ 24 h 168"/>
                <a:gd name="T6" fmla="*/ 758 w 758"/>
                <a:gd name="T7" fmla="*/ 60 h 168"/>
                <a:gd name="T8" fmla="*/ 524 w 758"/>
                <a:gd name="T9" fmla="*/ 168 h 168"/>
                <a:gd name="T10" fmla="*/ 0 w 758"/>
                <a:gd name="T11" fmla="*/ 6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8" h="168">
                  <a:moveTo>
                    <a:pt x="0" y="64"/>
                  </a:moveTo>
                  <a:lnTo>
                    <a:pt x="122" y="0"/>
                  </a:lnTo>
                  <a:lnTo>
                    <a:pt x="638" y="24"/>
                  </a:lnTo>
                  <a:lnTo>
                    <a:pt x="758" y="60"/>
                  </a:lnTo>
                  <a:lnTo>
                    <a:pt x="524" y="168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8" name="Freeform 1357">
              <a:extLst>
                <a:ext uri="{FF2B5EF4-FFF2-40B4-BE49-F238E27FC236}">
                  <a16:creationId xmlns:a16="http://schemas.microsoft.com/office/drawing/2014/main" id="{53E43EC2-DEF8-DB49-A267-D0D6D2963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3201988"/>
              <a:ext cx="1203325" cy="266700"/>
            </a:xfrm>
            <a:custGeom>
              <a:avLst/>
              <a:gdLst>
                <a:gd name="T0" fmla="*/ 0 w 758"/>
                <a:gd name="T1" fmla="*/ 64 h 168"/>
                <a:gd name="T2" fmla="*/ 122 w 758"/>
                <a:gd name="T3" fmla="*/ 0 h 168"/>
                <a:gd name="T4" fmla="*/ 638 w 758"/>
                <a:gd name="T5" fmla="*/ 24 h 168"/>
                <a:gd name="T6" fmla="*/ 758 w 758"/>
                <a:gd name="T7" fmla="*/ 60 h 168"/>
                <a:gd name="T8" fmla="*/ 524 w 758"/>
                <a:gd name="T9" fmla="*/ 168 h 168"/>
                <a:gd name="T10" fmla="*/ 0 w 758"/>
                <a:gd name="T11" fmla="*/ 6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8" h="168">
                  <a:moveTo>
                    <a:pt x="0" y="64"/>
                  </a:moveTo>
                  <a:lnTo>
                    <a:pt x="122" y="0"/>
                  </a:lnTo>
                  <a:lnTo>
                    <a:pt x="638" y="24"/>
                  </a:lnTo>
                  <a:lnTo>
                    <a:pt x="758" y="60"/>
                  </a:lnTo>
                  <a:lnTo>
                    <a:pt x="524" y="168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4D3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9" name="Freeform 1358">
              <a:extLst>
                <a:ext uri="{FF2B5EF4-FFF2-40B4-BE49-F238E27FC236}">
                  <a16:creationId xmlns:a16="http://schemas.microsoft.com/office/drawing/2014/main" id="{F9017BF7-BCE7-DC40-8E3D-78CF645EB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3201988"/>
              <a:ext cx="1203325" cy="266700"/>
            </a:xfrm>
            <a:custGeom>
              <a:avLst/>
              <a:gdLst>
                <a:gd name="T0" fmla="*/ 0 w 758"/>
                <a:gd name="T1" fmla="*/ 64 h 168"/>
                <a:gd name="T2" fmla="*/ 122 w 758"/>
                <a:gd name="T3" fmla="*/ 0 h 168"/>
                <a:gd name="T4" fmla="*/ 638 w 758"/>
                <a:gd name="T5" fmla="*/ 24 h 168"/>
                <a:gd name="T6" fmla="*/ 758 w 758"/>
                <a:gd name="T7" fmla="*/ 60 h 168"/>
                <a:gd name="T8" fmla="*/ 524 w 758"/>
                <a:gd name="T9" fmla="*/ 168 h 168"/>
                <a:gd name="T10" fmla="*/ 0 w 758"/>
                <a:gd name="T11" fmla="*/ 6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8" h="168">
                  <a:moveTo>
                    <a:pt x="0" y="64"/>
                  </a:moveTo>
                  <a:lnTo>
                    <a:pt x="122" y="0"/>
                  </a:lnTo>
                  <a:lnTo>
                    <a:pt x="638" y="24"/>
                  </a:lnTo>
                  <a:lnTo>
                    <a:pt x="758" y="60"/>
                  </a:lnTo>
                  <a:lnTo>
                    <a:pt x="524" y="168"/>
                  </a:lnTo>
                  <a:lnTo>
                    <a:pt x="0" y="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0" name="Freeform 1359">
              <a:extLst>
                <a:ext uri="{FF2B5EF4-FFF2-40B4-BE49-F238E27FC236}">
                  <a16:creationId xmlns:a16="http://schemas.microsoft.com/office/drawing/2014/main" id="{1CA5B77F-F063-4F40-A005-FD2BE3FF7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2967038"/>
              <a:ext cx="536575" cy="539750"/>
            </a:xfrm>
            <a:custGeom>
              <a:avLst/>
              <a:gdLst>
                <a:gd name="T0" fmla="*/ 20 w 338"/>
                <a:gd name="T1" fmla="*/ 52 h 340"/>
                <a:gd name="T2" fmla="*/ 312 w 338"/>
                <a:gd name="T3" fmla="*/ 0 h 340"/>
                <a:gd name="T4" fmla="*/ 296 w 338"/>
                <a:gd name="T5" fmla="*/ 14 h 340"/>
                <a:gd name="T6" fmla="*/ 312 w 338"/>
                <a:gd name="T7" fmla="*/ 24 h 340"/>
                <a:gd name="T8" fmla="*/ 314 w 338"/>
                <a:gd name="T9" fmla="*/ 46 h 340"/>
                <a:gd name="T10" fmla="*/ 304 w 338"/>
                <a:gd name="T11" fmla="*/ 60 h 340"/>
                <a:gd name="T12" fmla="*/ 316 w 338"/>
                <a:gd name="T13" fmla="*/ 68 h 340"/>
                <a:gd name="T14" fmla="*/ 314 w 338"/>
                <a:gd name="T15" fmla="*/ 100 h 340"/>
                <a:gd name="T16" fmla="*/ 338 w 338"/>
                <a:gd name="T17" fmla="*/ 112 h 340"/>
                <a:gd name="T18" fmla="*/ 316 w 338"/>
                <a:gd name="T19" fmla="*/ 130 h 340"/>
                <a:gd name="T20" fmla="*/ 316 w 338"/>
                <a:gd name="T21" fmla="*/ 170 h 340"/>
                <a:gd name="T22" fmla="*/ 336 w 338"/>
                <a:gd name="T23" fmla="*/ 184 h 340"/>
                <a:gd name="T24" fmla="*/ 316 w 338"/>
                <a:gd name="T25" fmla="*/ 194 h 340"/>
                <a:gd name="T26" fmla="*/ 316 w 338"/>
                <a:gd name="T27" fmla="*/ 226 h 340"/>
                <a:gd name="T28" fmla="*/ 302 w 338"/>
                <a:gd name="T29" fmla="*/ 244 h 340"/>
                <a:gd name="T30" fmla="*/ 322 w 338"/>
                <a:gd name="T31" fmla="*/ 250 h 340"/>
                <a:gd name="T32" fmla="*/ 332 w 338"/>
                <a:gd name="T33" fmla="*/ 282 h 340"/>
                <a:gd name="T34" fmla="*/ 0 w 338"/>
                <a:gd name="T35" fmla="*/ 340 h 340"/>
                <a:gd name="T36" fmla="*/ 20 w 338"/>
                <a:gd name="T37" fmla="*/ 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8" h="340">
                  <a:moveTo>
                    <a:pt x="20" y="52"/>
                  </a:moveTo>
                  <a:lnTo>
                    <a:pt x="312" y="0"/>
                  </a:lnTo>
                  <a:lnTo>
                    <a:pt x="296" y="14"/>
                  </a:lnTo>
                  <a:lnTo>
                    <a:pt x="312" y="24"/>
                  </a:lnTo>
                  <a:lnTo>
                    <a:pt x="314" y="46"/>
                  </a:lnTo>
                  <a:lnTo>
                    <a:pt x="304" y="60"/>
                  </a:lnTo>
                  <a:lnTo>
                    <a:pt x="316" y="68"/>
                  </a:lnTo>
                  <a:lnTo>
                    <a:pt x="314" y="100"/>
                  </a:lnTo>
                  <a:lnTo>
                    <a:pt x="338" y="112"/>
                  </a:lnTo>
                  <a:lnTo>
                    <a:pt x="316" y="130"/>
                  </a:lnTo>
                  <a:lnTo>
                    <a:pt x="316" y="170"/>
                  </a:lnTo>
                  <a:lnTo>
                    <a:pt x="336" y="184"/>
                  </a:lnTo>
                  <a:lnTo>
                    <a:pt x="316" y="194"/>
                  </a:lnTo>
                  <a:lnTo>
                    <a:pt x="316" y="226"/>
                  </a:lnTo>
                  <a:lnTo>
                    <a:pt x="302" y="244"/>
                  </a:lnTo>
                  <a:lnTo>
                    <a:pt x="322" y="250"/>
                  </a:lnTo>
                  <a:lnTo>
                    <a:pt x="332" y="282"/>
                  </a:lnTo>
                  <a:lnTo>
                    <a:pt x="0" y="340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1" name="Freeform 1360">
              <a:extLst>
                <a:ext uri="{FF2B5EF4-FFF2-40B4-BE49-F238E27FC236}">
                  <a16:creationId xmlns:a16="http://schemas.microsoft.com/office/drawing/2014/main" id="{D8C846EE-4AA9-324C-B790-55D3C8C51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2967038"/>
              <a:ext cx="536575" cy="539750"/>
            </a:xfrm>
            <a:custGeom>
              <a:avLst/>
              <a:gdLst>
                <a:gd name="T0" fmla="*/ 20 w 338"/>
                <a:gd name="T1" fmla="*/ 52 h 340"/>
                <a:gd name="T2" fmla="*/ 312 w 338"/>
                <a:gd name="T3" fmla="*/ 0 h 340"/>
                <a:gd name="T4" fmla="*/ 296 w 338"/>
                <a:gd name="T5" fmla="*/ 14 h 340"/>
                <a:gd name="T6" fmla="*/ 312 w 338"/>
                <a:gd name="T7" fmla="*/ 24 h 340"/>
                <a:gd name="T8" fmla="*/ 314 w 338"/>
                <a:gd name="T9" fmla="*/ 46 h 340"/>
                <a:gd name="T10" fmla="*/ 304 w 338"/>
                <a:gd name="T11" fmla="*/ 60 h 340"/>
                <a:gd name="T12" fmla="*/ 316 w 338"/>
                <a:gd name="T13" fmla="*/ 68 h 340"/>
                <a:gd name="T14" fmla="*/ 314 w 338"/>
                <a:gd name="T15" fmla="*/ 100 h 340"/>
                <a:gd name="T16" fmla="*/ 338 w 338"/>
                <a:gd name="T17" fmla="*/ 112 h 340"/>
                <a:gd name="T18" fmla="*/ 316 w 338"/>
                <a:gd name="T19" fmla="*/ 130 h 340"/>
                <a:gd name="T20" fmla="*/ 316 w 338"/>
                <a:gd name="T21" fmla="*/ 170 h 340"/>
                <a:gd name="T22" fmla="*/ 336 w 338"/>
                <a:gd name="T23" fmla="*/ 184 h 340"/>
                <a:gd name="T24" fmla="*/ 316 w 338"/>
                <a:gd name="T25" fmla="*/ 194 h 340"/>
                <a:gd name="T26" fmla="*/ 316 w 338"/>
                <a:gd name="T27" fmla="*/ 226 h 340"/>
                <a:gd name="T28" fmla="*/ 302 w 338"/>
                <a:gd name="T29" fmla="*/ 244 h 340"/>
                <a:gd name="T30" fmla="*/ 322 w 338"/>
                <a:gd name="T31" fmla="*/ 250 h 340"/>
                <a:gd name="T32" fmla="*/ 332 w 338"/>
                <a:gd name="T33" fmla="*/ 282 h 340"/>
                <a:gd name="T34" fmla="*/ 0 w 338"/>
                <a:gd name="T35" fmla="*/ 340 h 340"/>
                <a:gd name="T36" fmla="*/ 20 w 338"/>
                <a:gd name="T37" fmla="*/ 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8" h="340">
                  <a:moveTo>
                    <a:pt x="20" y="52"/>
                  </a:moveTo>
                  <a:lnTo>
                    <a:pt x="312" y="0"/>
                  </a:lnTo>
                  <a:lnTo>
                    <a:pt x="296" y="14"/>
                  </a:lnTo>
                  <a:lnTo>
                    <a:pt x="312" y="24"/>
                  </a:lnTo>
                  <a:lnTo>
                    <a:pt x="314" y="46"/>
                  </a:lnTo>
                  <a:lnTo>
                    <a:pt x="304" y="60"/>
                  </a:lnTo>
                  <a:lnTo>
                    <a:pt x="316" y="68"/>
                  </a:lnTo>
                  <a:lnTo>
                    <a:pt x="314" y="100"/>
                  </a:lnTo>
                  <a:lnTo>
                    <a:pt x="338" y="112"/>
                  </a:lnTo>
                  <a:lnTo>
                    <a:pt x="316" y="130"/>
                  </a:lnTo>
                  <a:lnTo>
                    <a:pt x="316" y="170"/>
                  </a:lnTo>
                  <a:lnTo>
                    <a:pt x="336" y="184"/>
                  </a:lnTo>
                  <a:lnTo>
                    <a:pt x="316" y="194"/>
                  </a:lnTo>
                  <a:lnTo>
                    <a:pt x="316" y="226"/>
                  </a:lnTo>
                  <a:lnTo>
                    <a:pt x="302" y="244"/>
                  </a:lnTo>
                  <a:lnTo>
                    <a:pt x="322" y="250"/>
                  </a:lnTo>
                  <a:lnTo>
                    <a:pt x="332" y="282"/>
                  </a:lnTo>
                  <a:lnTo>
                    <a:pt x="0" y="340"/>
                  </a:lnTo>
                  <a:lnTo>
                    <a:pt x="20" y="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2" name="Freeform 1361">
              <a:extLst>
                <a:ext uri="{FF2B5EF4-FFF2-40B4-BE49-F238E27FC236}">
                  <a16:creationId xmlns:a16="http://schemas.microsoft.com/office/drawing/2014/main" id="{B42E0E67-F347-F941-94AF-3C844709A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2967038"/>
              <a:ext cx="536575" cy="539750"/>
            </a:xfrm>
            <a:custGeom>
              <a:avLst/>
              <a:gdLst>
                <a:gd name="T0" fmla="*/ 20 w 338"/>
                <a:gd name="T1" fmla="*/ 52 h 340"/>
                <a:gd name="T2" fmla="*/ 312 w 338"/>
                <a:gd name="T3" fmla="*/ 0 h 340"/>
                <a:gd name="T4" fmla="*/ 296 w 338"/>
                <a:gd name="T5" fmla="*/ 14 h 340"/>
                <a:gd name="T6" fmla="*/ 312 w 338"/>
                <a:gd name="T7" fmla="*/ 24 h 340"/>
                <a:gd name="T8" fmla="*/ 314 w 338"/>
                <a:gd name="T9" fmla="*/ 46 h 340"/>
                <a:gd name="T10" fmla="*/ 304 w 338"/>
                <a:gd name="T11" fmla="*/ 60 h 340"/>
                <a:gd name="T12" fmla="*/ 316 w 338"/>
                <a:gd name="T13" fmla="*/ 68 h 340"/>
                <a:gd name="T14" fmla="*/ 314 w 338"/>
                <a:gd name="T15" fmla="*/ 100 h 340"/>
                <a:gd name="T16" fmla="*/ 338 w 338"/>
                <a:gd name="T17" fmla="*/ 112 h 340"/>
                <a:gd name="T18" fmla="*/ 316 w 338"/>
                <a:gd name="T19" fmla="*/ 130 h 340"/>
                <a:gd name="T20" fmla="*/ 316 w 338"/>
                <a:gd name="T21" fmla="*/ 170 h 340"/>
                <a:gd name="T22" fmla="*/ 336 w 338"/>
                <a:gd name="T23" fmla="*/ 184 h 340"/>
                <a:gd name="T24" fmla="*/ 316 w 338"/>
                <a:gd name="T25" fmla="*/ 194 h 340"/>
                <a:gd name="T26" fmla="*/ 316 w 338"/>
                <a:gd name="T27" fmla="*/ 226 h 340"/>
                <a:gd name="T28" fmla="*/ 302 w 338"/>
                <a:gd name="T29" fmla="*/ 244 h 340"/>
                <a:gd name="T30" fmla="*/ 322 w 338"/>
                <a:gd name="T31" fmla="*/ 250 h 340"/>
                <a:gd name="T32" fmla="*/ 332 w 338"/>
                <a:gd name="T33" fmla="*/ 282 h 340"/>
                <a:gd name="T34" fmla="*/ 0 w 338"/>
                <a:gd name="T35" fmla="*/ 340 h 340"/>
                <a:gd name="T36" fmla="*/ 20 w 338"/>
                <a:gd name="T37" fmla="*/ 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8" h="340">
                  <a:moveTo>
                    <a:pt x="20" y="52"/>
                  </a:moveTo>
                  <a:lnTo>
                    <a:pt x="312" y="0"/>
                  </a:lnTo>
                  <a:lnTo>
                    <a:pt x="296" y="14"/>
                  </a:lnTo>
                  <a:lnTo>
                    <a:pt x="312" y="24"/>
                  </a:lnTo>
                  <a:lnTo>
                    <a:pt x="314" y="46"/>
                  </a:lnTo>
                  <a:lnTo>
                    <a:pt x="304" y="60"/>
                  </a:lnTo>
                  <a:lnTo>
                    <a:pt x="316" y="68"/>
                  </a:lnTo>
                  <a:lnTo>
                    <a:pt x="314" y="100"/>
                  </a:lnTo>
                  <a:lnTo>
                    <a:pt x="338" y="112"/>
                  </a:lnTo>
                  <a:lnTo>
                    <a:pt x="316" y="130"/>
                  </a:lnTo>
                  <a:lnTo>
                    <a:pt x="316" y="170"/>
                  </a:lnTo>
                  <a:lnTo>
                    <a:pt x="336" y="184"/>
                  </a:lnTo>
                  <a:lnTo>
                    <a:pt x="316" y="194"/>
                  </a:lnTo>
                  <a:lnTo>
                    <a:pt x="316" y="226"/>
                  </a:lnTo>
                  <a:lnTo>
                    <a:pt x="302" y="244"/>
                  </a:lnTo>
                  <a:lnTo>
                    <a:pt x="322" y="250"/>
                  </a:lnTo>
                  <a:lnTo>
                    <a:pt x="332" y="282"/>
                  </a:lnTo>
                  <a:lnTo>
                    <a:pt x="0" y="340"/>
                  </a:lnTo>
                  <a:lnTo>
                    <a:pt x="20" y="52"/>
                  </a:lnTo>
                  <a:close/>
                </a:path>
              </a:pathLst>
            </a:custGeom>
            <a:solidFill>
              <a:srgbClr val="F7E6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3" name="Freeform 1362">
              <a:extLst>
                <a:ext uri="{FF2B5EF4-FFF2-40B4-BE49-F238E27FC236}">
                  <a16:creationId xmlns:a16="http://schemas.microsoft.com/office/drawing/2014/main" id="{99ED3471-B763-BB44-8FC3-8863CFB04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2967038"/>
              <a:ext cx="536575" cy="539750"/>
            </a:xfrm>
            <a:custGeom>
              <a:avLst/>
              <a:gdLst>
                <a:gd name="T0" fmla="*/ 20 w 338"/>
                <a:gd name="T1" fmla="*/ 52 h 340"/>
                <a:gd name="T2" fmla="*/ 312 w 338"/>
                <a:gd name="T3" fmla="*/ 0 h 340"/>
                <a:gd name="T4" fmla="*/ 296 w 338"/>
                <a:gd name="T5" fmla="*/ 14 h 340"/>
                <a:gd name="T6" fmla="*/ 312 w 338"/>
                <a:gd name="T7" fmla="*/ 24 h 340"/>
                <a:gd name="T8" fmla="*/ 314 w 338"/>
                <a:gd name="T9" fmla="*/ 46 h 340"/>
                <a:gd name="T10" fmla="*/ 304 w 338"/>
                <a:gd name="T11" fmla="*/ 60 h 340"/>
                <a:gd name="T12" fmla="*/ 316 w 338"/>
                <a:gd name="T13" fmla="*/ 68 h 340"/>
                <a:gd name="T14" fmla="*/ 314 w 338"/>
                <a:gd name="T15" fmla="*/ 100 h 340"/>
                <a:gd name="T16" fmla="*/ 338 w 338"/>
                <a:gd name="T17" fmla="*/ 112 h 340"/>
                <a:gd name="T18" fmla="*/ 316 w 338"/>
                <a:gd name="T19" fmla="*/ 130 h 340"/>
                <a:gd name="T20" fmla="*/ 316 w 338"/>
                <a:gd name="T21" fmla="*/ 170 h 340"/>
                <a:gd name="T22" fmla="*/ 336 w 338"/>
                <a:gd name="T23" fmla="*/ 184 h 340"/>
                <a:gd name="T24" fmla="*/ 316 w 338"/>
                <a:gd name="T25" fmla="*/ 194 h 340"/>
                <a:gd name="T26" fmla="*/ 316 w 338"/>
                <a:gd name="T27" fmla="*/ 226 h 340"/>
                <a:gd name="T28" fmla="*/ 302 w 338"/>
                <a:gd name="T29" fmla="*/ 244 h 340"/>
                <a:gd name="T30" fmla="*/ 322 w 338"/>
                <a:gd name="T31" fmla="*/ 250 h 340"/>
                <a:gd name="T32" fmla="*/ 332 w 338"/>
                <a:gd name="T33" fmla="*/ 282 h 340"/>
                <a:gd name="T34" fmla="*/ 0 w 338"/>
                <a:gd name="T35" fmla="*/ 340 h 340"/>
                <a:gd name="T36" fmla="*/ 20 w 338"/>
                <a:gd name="T37" fmla="*/ 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8" h="340">
                  <a:moveTo>
                    <a:pt x="20" y="52"/>
                  </a:moveTo>
                  <a:lnTo>
                    <a:pt x="312" y="0"/>
                  </a:lnTo>
                  <a:lnTo>
                    <a:pt x="296" y="14"/>
                  </a:lnTo>
                  <a:lnTo>
                    <a:pt x="312" y="24"/>
                  </a:lnTo>
                  <a:lnTo>
                    <a:pt x="314" y="46"/>
                  </a:lnTo>
                  <a:lnTo>
                    <a:pt x="304" y="60"/>
                  </a:lnTo>
                  <a:lnTo>
                    <a:pt x="316" y="68"/>
                  </a:lnTo>
                  <a:lnTo>
                    <a:pt x="314" y="100"/>
                  </a:lnTo>
                  <a:lnTo>
                    <a:pt x="338" y="112"/>
                  </a:lnTo>
                  <a:lnTo>
                    <a:pt x="316" y="130"/>
                  </a:lnTo>
                  <a:lnTo>
                    <a:pt x="316" y="170"/>
                  </a:lnTo>
                  <a:lnTo>
                    <a:pt x="336" y="184"/>
                  </a:lnTo>
                  <a:lnTo>
                    <a:pt x="316" y="194"/>
                  </a:lnTo>
                  <a:lnTo>
                    <a:pt x="316" y="226"/>
                  </a:lnTo>
                  <a:lnTo>
                    <a:pt x="302" y="244"/>
                  </a:lnTo>
                  <a:lnTo>
                    <a:pt x="322" y="250"/>
                  </a:lnTo>
                  <a:lnTo>
                    <a:pt x="332" y="282"/>
                  </a:lnTo>
                  <a:lnTo>
                    <a:pt x="0" y="340"/>
                  </a:lnTo>
                  <a:lnTo>
                    <a:pt x="20" y="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4" name="Freeform 1363">
              <a:extLst>
                <a:ext uri="{FF2B5EF4-FFF2-40B4-BE49-F238E27FC236}">
                  <a16:creationId xmlns:a16="http://schemas.microsoft.com/office/drawing/2014/main" id="{D7489187-5016-3D40-9E3D-C86B1EA82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48563" y="3005138"/>
              <a:ext cx="6350" cy="41275"/>
            </a:xfrm>
            <a:custGeom>
              <a:avLst/>
              <a:gdLst>
                <a:gd name="T0" fmla="*/ 4 w 4"/>
                <a:gd name="T1" fmla="*/ 22 h 26"/>
                <a:gd name="T2" fmla="*/ 2 w 4"/>
                <a:gd name="T3" fmla="*/ 26 h 26"/>
                <a:gd name="T4" fmla="*/ 2 w 4"/>
                <a:gd name="T5" fmla="*/ 26 h 26"/>
                <a:gd name="T6" fmla="*/ 4 w 4"/>
                <a:gd name="T7" fmla="*/ 22 h 26"/>
                <a:gd name="T8" fmla="*/ 0 w 4"/>
                <a:gd name="T9" fmla="*/ 0 h 26"/>
                <a:gd name="T10" fmla="*/ 0 w 4"/>
                <a:gd name="T11" fmla="*/ 0 h 26"/>
                <a:gd name="T12" fmla="*/ 0 w 4"/>
                <a:gd name="T13" fmla="*/ 0 h 26"/>
                <a:gd name="T14" fmla="*/ 2 w 4"/>
                <a:gd name="T15" fmla="*/ 0 h 26"/>
                <a:gd name="T16" fmla="*/ 4 w 4"/>
                <a:gd name="T17" fmla="*/ 22 h 26"/>
                <a:gd name="T18" fmla="*/ 2 w 4"/>
                <a:gd name="T19" fmla="*/ 0 h 26"/>
                <a:gd name="T20" fmla="*/ 0 w 4"/>
                <a:gd name="T2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6">
                  <a:moveTo>
                    <a:pt x="4" y="22"/>
                  </a:moveTo>
                  <a:lnTo>
                    <a:pt x="2" y="26"/>
                  </a:lnTo>
                  <a:lnTo>
                    <a:pt x="2" y="26"/>
                  </a:lnTo>
                  <a:lnTo>
                    <a:pt x="4" y="2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5" name="Freeform 1364">
              <a:extLst>
                <a:ext uri="{FF2B5EF4-FFF2-40B4-BE49-F238E27FC236}">
                  <a16:creationId xmlns:a16="http://schemas.microsoft.com/office/drawing/2014/main" id="{61C1CF24-60FF-6843-8D24-78A29B5E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1738" y="3040063"/>
              <a:ext cx="3175" cy="6350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4 h 4"/>
                <a:gd name="T4" fmla="*/ 0 w 2"/>
                <a:gd name="T5" fmla="*/ 4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6" name="Freeform 1365">
              <a:extLst>
                <a:ext uri="{FF2B5EF4-FFF2-40B4-BE49-F238E27FC236}">
                  <a16:creationId xmlns:a16="http://schemas.microsoft.com/office/drawing/2014/main" id="{20AA152C-B6F9-774A-ADAE-A607FF61E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563" y="3005138"/>
              <a:ext cx="6350" cy="34925"/>
            </a:xfrm>
            <a:custGeom>
              <a:avLst/>
              <a:gdLst>
                <a:gd name="T0" fmla="*/ 0 w 4"/>
                <a:gd name="T1" fmla="*/ 0 h 22"/>
                <a:gd name="T2" fmla="*/ 0 w 4"/>
                <a:gd name="T3" fmla="*/ 0 h 22"/>
                <a:gd name="T4" fmla="*/ 0 w 4"/>
                <a:gd name="T5" fmla="*/ 0 h 22"/>
                <a:gd name="T6" fmla="*/ 2 w 4"/>
                <a:gd name="T7" fmla="*/ 0 h 22"/>
                <a:gd name="T8" fmla="*/ 4 w 4"/>
                <a:gd name="T9" fmla="*/ 22 h 22"/>
                <a:gd name="T10" fmla="*/ 2 w 4"/>
                <a:gd name="T11" fmla="*/ 0 h 22"/>
                <a:gd name="T12" fmla="*/ 0 w 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7" name="Freeform 1366">
              <a:extLst>
                <a:ext uri="{FF2B5EF4-FFF2-40B4-BE49-F238E27FC236}">
                  <a16:creationId xmlns:a16="http://schemas.microsoft.com/office/drawing/2014/main" id="{80E2B8D7-37CA-CD4F-85B8-AA8A1EF4E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188" y="3005138"/>
              <a:ext cx="466725" cy="177800"/>
            </a:xfrm>
            <a:custGeom>
              <a:avLst/>
              <a:gdLst>
                <a:gd name="T0" fmla="*/ 290 w 294"/>
                <a:gd name="T1" fmla="*/ 0 h 112"/>
                <a:gd name="T2" fmla="*/ 290 w 294"/>
                <a:gd name="T3" fmla="*/ 0 h 112"/>
                <a:gd name="T4" fmla="*/ 0 w 294"/>
                <a:gd name="T5" fmla="*/ 86 h 112"/>
                <a:gd name="T6" fmla="*/ 0 w 294"/>
                <a:gd name="T7" fmla="*/ 86 h 112"/>
                <a:gd name="T8" fmla="*/ 6 w 294"/>
                <a:gd name="T9" fmla="*/ 112 h 112"/>
                <a:gd name="T10" fmla="*/ 292 w 294"/>
                <a:gd name="T11" fmla="*/ 26 h 112"/>
                <a:gd name="T12" fmla="*/ 294 w 294"/>
                <a:gd name="T13" fmla="*/ 22 h 112"/>
                <a:gd name="T14" fmla="*/ 292 w 294"/>
                <a:gd name="T15" fmla="*/ 0 h 112"/>
                <a:gd name="T16" fmla="*/ 290 w 294"/>
                <a:gd name="T1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4" h="112">
                  <a:moveTo>
                    <a:pt x="290" y="0"/>
                  </a:moveTo>
                  <a:lnTo>
                    <a:pt x="290" y="0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6" y="112"/>
                  </a:lnTo>
                  <a:lnTo>
                    <a:pt x="292" y="26"/>
                  </a:lnTo>
                  <a:lnTo>
                    <a:pt x="294" y="22"/>
                  </a:lnTo>
                  <a:lnTo>
                    <a:pt x="292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DDC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8" name="Freeform 1367">
              <a:extLst>
                <a:ext uri="{FF2B5EF4-FFF2-40B4-BE49-F238E27FC236}">
                  <a16:creationId xmlns:a16="http://schemas.microsoft.com/office/drawing/2014/main" id="{FF60FC06-9A39-7E4A-BBC8-17360EA19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188" y="3005138"/>
              <a:ext cx="466725" cy="177800"/>
            </a:xfrm>
            <a:custGeom>
              <a:avLst/>
              <a:gdLst>
                <a:gd name="T0" fmla="*/ 290 w 294"/>
                <a:gd name="T1" fmla="*/ 0 h 112"/>
                <a:gd name="T2" fmla="*/ 290 w 294"/>
                <a:gd name="T3" fmla="*/ 0 h 112"/>
                <a:gd name="T4" fmla="*/ 0 w 294"/>
                <a:gd name="T5" fmla="*/ 86 h 112"/>
                <a:gd name="T6" fmla="*/ 0 w 294"/>
                <a:gd name="T7" fmla="*/ 86 h 112"/>
                <a:gd name="T8" fmla="*/ 6 w 294"/>
                <a:gd name="T9" fmla="*/ 112 h 112"/>
                <a:gd name="T10" fmla="*/ 292 w 294"/>
                <a:gd name="T11" fmla="*/ 26 h 112"/>
                <a:gd name="T12" fmla="*/ 294 w 294"/>
                <a:gd name="T13" fmla="*/ 22 h 112"/>
                <a:gd name="T14" fmla="*/ 292 w 294"/>
                <a:gd name="T15" fmla="*/ 0 h 112"/>
                <a:gd name="T16" fmla="*/ 290 w 294"/>
                <a:gd name="T1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4" h="112">
                  <a:moveTo>
                    <a:pt x="290" y="0"/>
                  </a:moveTo>
                  <a:lnTo>
                    <a:pt x="290" y="0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6" y="112"/>
                  </a:lnTo>
                  <a:lnTo>
                    <a:pt x="292" y="26"/>
                  </a:lnTo>
                  <a:lnTo>
                    <a:pt x="294" y="22"/>
                  </a:lnTo>
                  <a:lnTo>
                    <a:pt x="292" y="0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69" name="Freeform 1368">
              <a:extLst>
                <a:ext uri="{FF2B5EF4-FFF2-40B4-BE49-F238E27FC236}">
                  <a16:creationId xmlns:a16="http://schemas.microsoft.com/office/drawing/2014/main" id="{58A93D09-D8F8-AA40-9A2B-E67AA79A6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7713" y="3125788"/>
              <a:ext cx="495300" cy="107950"/>
            </a:xfrm>
            <a:custGeom>
              <a:avLst/>
              <a:gdLst>
                <a:gd name="T0" fmla="*/ 288 w 312"/>
                <a:gd name="T1" fmla="*/ 0 h 68"/>
                <a:gd name="T2" fmla="*/ 22 w 312"/>
                <a:gd name="T3" fmla="*/ 60 h 68"/>
                <a:gd name="T4" fmla="*/ 0 w 312"/>
                <a:gd name="T5" fmla="*/ 62 h 68"/>
                <a:gd name="T6" fmla="*/ 2 w 312"/>
                <a:gd name="T7" fmla="*/ 68 h 68"/>
                <a:gd name="T8" fmla="*/ 2 w 312"/>
                <a:gd name="T9" fmla="*/ 68 h 68"/>
                <a:gd name="T10" fmla="*/ 178 w 312"/>
                <a:gd name="T11" fmla="*/ 44 h 68"/>
                <a:gd name="T12" fmla="*/ 290 w 312"/>
                <a:gd name="T13" fmla="*/ 30 h 68"/>
                <a:gd name="T14" fmla="*/ 312 w 312"/>
                <a:gd name="T15" fmla="*/ 12 h 68"/>
                <a:gd name="T16" fmla="*/ 288 w 312"/>
                <a:gd name="T17" fmla="*/ 0 h 68"/>
                <a:gd name="T18" fmla="*/ 288 w 312"/>
                <a:gd name="T1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2" h="68">
                  <a:moveTo>
                    <a:pt x="288" y="0"/>
                  </a:moveTo>
                  <a:lnTo>
                    <a:pt x="22" y="60"/>
                  </a:lnTo>
                  <a:lnTo>
                    <a:pt x="0" y="62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178" y="44"/>
                  </a:lnTo>
                  <a:lnTo>
                    <a:pt x="290" y="30"/>
                  </a:lnTo>
                  <a:lnTo>
                    <a:pt x="312" y="12"/>
                  </a:lnTo>
                  <a:lnTo>
                    <a:pt x="288" y="0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DDC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0" name="Freeform 1369">
              <a:extLst>
                <a:ext uri="{FF2B5EF4-FFF2-40B4-BE49-F238E27FC236}">
                  <a16:creationId xmlns:a16="http://schemas.microsoft.com/office/drawing/2014/main" id="{83150F1E-96A0-584E-9889-33B32E502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7713" y="3125788"/>
              <a:ext cx="495300" cy="107950"/>
            </a:xfrm>
            <a:custGeom>
              <a:avLst/>
              <a:gdLst>
                <a:gd name="T0" fmla="*/ 288 w 312"/>
                <a:gd name="T1" fmla="*/ 0 h 68"/>
                <a:gd name="T2" fmla="*/ 22 w 312"/>
                <a:gd name="T3" fmla="*/ 60 h 68"/>
                <a:gd name="T4" fmla="*/ 0 w 312"/>
                <a:gd name="T5" fmla="*/ 62 h 68"/>
                <a:gd name="T6" fmla="*/ 2 w 312"/>
                <a:gd name="T7" fmla="*/ 68 h 68"/>
                <a:gd name="T8" fmla="*/ 2 w 312"/>
                <a:gd name="T9" fmla="*/ 68 h 68"/>
                <a:gd name="T10" fmla="*/ 178 w 312"/>
                <a:gd name="T11" fmla="*/ 44 h 68"/>
                <a:gd name="T12" fmla="*/ 290 w 312"/>
                <a:gd name="T13" fmla="*/ 30 h 68"/>
                <a:gd name="T14" fmla="*/ 312 w 312"/>
                <a:gd name="T15" fmla="*/ 12 h 68"/>
                <a:gd name="T16" fmla="*/ 288 w 312"/>
                <a:gd name="T17" fmla="*/ 0 h 68"/>
                <a:gd name="T18" fmla="*/ 288 w 312"/>
                <a:gd name="T1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2" h="68">
                  <a:moveTo>
                    <a:pt x="288" y="0"/>
                  </a:moveTo>
                  <a:lnTo>
                    <a:pt x="22" y="60"/>
                  </a:lnTo>
                  <a:lnTo>
                    <a:pt x="0" y="62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178" y="44"/>
                  </a:lnTo>
                  <a:lnTo>
                    <a:pt x="290" y="30"/>
                  </a:lnTo>
                  <a:lnTo>
                    <a:pt x="312" y="12"/>
                  </a:lnTo>
                  <a:lnTo>
                    <a:pt x="288" y="0"/>
                  </a:lnTo>
                  <a:lnTo>
                    <a:pt x="28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1" name="Freeform 1370">
              <a:extLst>
                <a:ext uri="{FF2B5EF4-FFF2-40B4-BE49-F238E27FC236}">
                  <a16:creationId xmlns:a16="http://schemas.microsoft.com/office/drawing/2014/main" id="{E1509A3E-9F0D-1949-940E-875FE36C3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188" y="3233738"/>
              <a:ext cx="501650" cy="98425"/>
            </a:xfrm>
            <a:custGeom>
              <a:avLst/>
              <a:gdLst>
                <a:gd name="T0" fmla="*/ 296 w 316"/>
                <a:gd name="T1" fmla="*/ 0 h 62"/>
                <a:gd name="T2" fmla="*/ 20 w 316"/>
                <a:gd name="T3" fmla="*/ 24 h 62"/>
                <a:gd name="T4" fmla="*/ 34 w 316"/>
                <a:gd name="T5" fmla="*/ 24 h 62"/>
                <a:gd name="T6" fmla="*/ 8 w 316"/>
                <a:gd name="T7" fmla="*/ 50 h 62"/>
                <a:gd name="T8" fmla="*/ 2 w 316"/>
                <a:gd name="T9" fmla="*/ 62 h 62"/>
                <a:gd name="T10" fmla="*/ 2 w 316"/>
                <a:gd name="T11" fmla="*/ 62 h 62"/>
                <a:gd name="T12" fmla="*/ 0 w 316"/>
                <a:gd name="T13" fmla="*/ 62 h 62"/>
                <a:gd name="T14" fmla="*/ 296 w 316"/>
                <a:gd name="T15" fmla="*/ 26 h 62"/>
                <a:gd name="T16" fmla="*/ 316 w 316"/>
                <a:gd name="T17" fmla="*/ 16 h 62"/>
                <a:gd name="T18" fmla="*/ 296 w 316"/>
                <a:gd name="T19" fmla="*/ 2 h 62"/>
                <a:gd name="T20" fmla="*/ 296 w 316"/>
                <a:gd name="T2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62">
                  <a:moveTo>
                    <a:pt x="296" y="0"/>
                  </a:moveTo>
                  <a:lnTo>
                    <a:pt x="20" y="24"/>
                  </a:lnTo>
                  <a:lnTo>
                    <a:pt x="34" y="24"/>
                  </a:lnTo>
                  <a:lnTo>
                    <a:pt x="8" y="50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0" y="62"/>
                  </a:lnTo>
                  <a:lnTo>
                    <a:pt x="296" y="26"/>
                  </a:lnTo>
                  <a:lnTo>
                    <a:pt x="316" y="16"/>
                  </a:lnTo>
                  <a:lnTo>
                    <a:pt x="296" y="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DDC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2" name="Freeform 1371">
              <a:extLst>
                <a:ext uri="{FF2B5EF4-FFF2-40B4-BE49-F238E27FC236}">
                  <a16:creationId xmlns:a16="http://schemas.microsoft.com/office/drawing/2014/main" id="{FBB49EF6-29F0-9746-80BE-10B320CC3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188" y="3233738"/>
              <a:ext cx="501650" cy="98425"/>
            </a:xfrm>
            <a:custGeom>
              <a:avLst/>
              <a:gdLst>
                <a:gd name="T0" fmla="*/ 296 w 316"/>
                <a:gd name="T1" fmla="*/ 0 h 62"/>
                <a:gd name="T2" fmla="*/ 20 w 316"/>
                <a:gd name="T3" fmla="*/ 24 h 62"/>
                <a:gd name="T4" fmla="*/ 34 w 316"/>
                <a:gd name="T5" fmla="*/ 24 h 62"/>
                <a:gd name="T6" fmla="*/ 8 w 316"/>
                <a:gd name="T7" fmla="*/ 50 h 62"/>
                <a:gd name="T8" fmla="*/ 2 w 316"/>
                <a:gd name="T9" fmla="*/ 62 h 62"/>
                <a:gd name="T10" fmla="*/ 2 w 316"/>
                <a:gd name="T11" fmla="*/ 62 h 62"/>
                <a:gd name="T12" fmla="*/ 0 w 316"/>
                <a:gd name="T13" fmla="*/ 62 h 62"/>
                <a:gd name="T14" fmla="*/ 296 w 316"/>
                <a:gd name="T15" fmla="*/ 26 h 62"/>
                <a:gd name="T16" fmla="*/ 316 w 316"/>
                <a:gd name="T17" fmla="*/ 16 h 62"/>
                <a:gd name="T18" fmla="*/ 296 w 316"/>
                <a:gd name="T19" fmla="*/ 2 h 62"/>
                <a:gd name="T20" fmla="*/ 296 w 316"/>
                <a:gd name="T2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62">
                  <a:moveTo>
                    <a:pt x="296" y="0"/>
                  </a:moveTo>
                  <a:lnTo>
                    <a:pt x="20" y="24"/>
                  </a:lnTo>
                  <a:lnTo>
                    <a:pt x="34" y="24"/>
                  </a:lnTo>
                  <a:lnTo>
                    <a:pt x="8" y="50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0" y="62"/>
                  </a:lnTo>
                  <a:lnTo>
                    <a:pt x="296" y="26"/>
                  </a:lnTo>
                  <a:lnTo>
                    <a:pt x="316" y="16"/>
                  </a:lnTo>
                  <a:lnTo>
                    <a:pt x="296" y="2"/>
                  </a:lnTo>
                  <a:lnTo>
                    <a:pt x="2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3" name="Freeform 1372">
              <a:extLst>
                <a:ext uri="{FF2B5EF4-FFF2-40B4-BE49-F238E27FC236}">
                  <a16:creationId xmlns:a16="http://schemas.microsoft.com/office/drawing/2014/main" id="{6CEF1B52-8168-464F-8E78-474C44A54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88" y="3354388"/>
              <a:ext cx="266700" cy="34925"/>
            </a:xfrm>
            <a:custGeom>
              <a:avLst/>
              <a:gdLst>
                <a:gd name="T0" fmla="*/ 164 w 168"/>
                <a:gd name="T1" fmla="*/ 0 h 22"/>
                <a:gd name="T2" fmla="*/ 0 w 168"/>
                <a:gd name="T3" fmla="*/ 18 h 22"/>
                <a:gd name="T4" fmla="*/ 42 w 168"/>
                <a:gd name="T5" fmla="*/ 22 h 22"/>
                <a:gd name="T6" fmla="*/ 168 w 168"/>
                <a:gd name="T7" fmla="*/ 2 h 22"/>
                <a:gd name="T8" fmla="*/ 162 w 168"/>
                <a:gd name="T9" fmla="*/ 0 h 22"/>
                <a:gd name="T10" fmla="*/ 164 w 168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22">
                  <a:moveTo>
                    <a:pt x="164" y="0"/>
                  </a:moveTo>
                  <a:lnTo>
                    <a:pt x="0" y="18"/>
                  </a:lnTo>
                  <a:lnTo>
                    <a:pt x="42" y="22"/>
                  </a:lnTo>
                  <a:lnTo>
                    <a:pt x="168" y="2"/>
                  </a:lnTo>
                  <a:lnTo>
                    <a:pt x="162" y="0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DDC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4" name="Freeform 1373">
              <a:extLst>
                <a:ext uri="{FF2B5EF4-FFF2-40B4-BE49-F238E27FC236}">
                  <a16:creationId xmlns:a16="http://schemas.microsoft.com/office/drawing/2014/main" id="{DEE6A115-3EF5-A34A-AC5D-0827E9717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88" y="3354388"/>
              <a:ext cx="266700" cy="34925"/>
            </a:xfrm>
            <a:custGeom>
              <a:avLst/>
              <a:gdLst>
                <a:gd name="T0" fmla="*/ 164 w 168"/>
                <a:gd name="T1" fmla="*/ 0 h 22"/>
                <a:gd name="T2" fmla="*/ 0 w 168"/>
                <a:gd name="T3" fmla="*/ 18 h 22"/>
                <a:gd name="T4" fmla="*/ 42 w 168"/>
                <a:gd name="T5" fmla="*/ 22 h 22"/>
                <a:gd name="T6" fmla="*/ 168 w 168"/>
                <a:gd name="T7" fmla="*/ 2 h 22"/>
                <a:gd name="T8" fmla="*/ 162 w 168"/>
                <a:gd name="T9" fmla="*/ 0 h 22"/>
                <a:gd name="T10" fmla="*/ 164 w 168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22">
                  <a:moveTo>
                    <a:pt x="164" y="0"/>
                  </a:moveTo>
                  <a:lnTo>
                    <a:pt x="0" y="18"/>
                  </a:lnTo>
                  <a:lnTo>
                    <a:pt x="42" y="22"/>
                  </a:lnTo>
                  <a:lnTo>
                    <a:pt x="168" y="2"/>
                  </a:lnTo>
                  <a:lnTo>
                    <a:pt x="162" y="0"/>
                  </a:lnTo>
                  <a:lnTo>
                    <a:pt x="1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5" name="Freeform 1374">
              <a:extLst>
                <a:ext uri="{FF2B5EF4-FFF2-40B4-BE49-F238E27FC236}">
                  <a16:creationId xmlns:a16="http://schemas.microsoft.com/office/drawing/2014/main" id="{41AB5B6D-D893-7948-A4B8-2C2A9563E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3038" y="2979738"/>
              <a:ext cx="619125" cy="495300"/>
            </a:xfrm>
            <a:custGeom>
              <a:avLst/>
              <a:gdLst>
                <a:gd name="T0" fmla="*/ 6 w 390"/>
                <a:gd name="T1" fmla="*/ 312 h 312"/>
                <a:gd name="T2" fmla="*/ 14 w 390"/>
                <a:gd name="T3" fmla="*/ 278 h 312"/>
                <a:gd name="T4" fmla="*/ 4 w 390"/>
                <a:gd name="T5" fmla="*/ 258 h 312"/>
                <a:gd name="T6" fmla="*/ 30 w 390"/>
                <a:gd name="T7" fmla="*/ 240 h 312"/>
                <a:gd name="T8" fmla="*/ 16 w 390"/>
                <a:gd name="T9" fmla="*/ 226 h 312"/>
                <a:gd name="T10" fmla="*/ 0 w 390"/>
                <a:gd name="T11" fmla="*/ 208 h 312"/>
                <a:gd name="T12" fmla="*/ 16 w 390"/>
                <a:gd name="T13" fmla="*/ 190 h 312"/>
                <a:gd name="T14" fmla="*/ 26 w 390"/>
                <a:gd name="T15" fmla="*/ 168 h 312"/>
                <a:gd name="T16" fmla="*/ 22 w 390"/>
                <a:gd name="T17" fmla="*/ 144 h 312"/>
                <a:gd name="T18" fmla="*/ 4 w 390"/>
                <a:gd name="T19" fmla="*/ 128 h 312"/>
                <a:gd name="T20" fmla="*/ 28 w 390"/>
                <a:gd name="T21" fmla="*/ 94 h 312"/>
                <a:gd name="T22" fmla="*/ 14 w 390"/>
                <a:gd name="T23" fmla="*/ 72 h 312"/>
                <a:gd name="T24" fmla="*/ 32 w 390"/>
                <a:gd name="T25" fmla="*/ 62 h 312"/>
                <a:gd name="T26" fmla="*/ 30 w 390"/>
                <a:gd name="T27" fmla="*/ 22 h 312"/>
                <a:gd name="T28" fmla="*/ 4 w 390"/>
                <a:gd name="T29" fmla="*/ 8 h 312"/>
                <a:gd name="T30" fmla="*/ 34 w 390"/>
                <a:gd name="T31" fmla="*/ 0 h 312"/>
                <a:gd name="T32" fmla="*/ 356 w 390"/>
                <a:gd name="T33" fmla="*/ 44 h 312"/>
                <a:gd name="T34" fmla="*/ 372 w 390"/>
                <a:gd name="T35" fmla="*/ 62 h 312"/>
                <a:gd name="T36" fmla="*/ 354 w 390"/>
                <a:gd name="T37" fmla="*/ 76 h 312"/>
                <a:gd name="T38" fmla="*/ 366 w 390"/>
                <a:gd name="T39" fmla="*/ 88 h 312"/>
                <a:gd name="T40" fmla="*/ 356 w 390"/>
                <a:gd name="T41" fmla="*/ 102 h 312"/>
                <a:gd name="T42" fmla="*/ 364 w 390"/>
                <a:gd name="T43" fmla="*/ 132 h 312"/>
                <a:gd name="T44" fmla="*/ 384 w 390"/>
                <a:gd name="T45" fmla="*/ 152 h 312"/>
                <a:gd name="T46" fmla="*/ 362 w 390"/>
                <a:gd name="T47" fmla="*/ 154 h 312"/>
                <a:gd name="T48" fmla="*/ 364 w 390"/>
                <a:gd name="T49" fmla="*/ 184 h 312"/>
                <a:gd name="T50" fmla="*/ 390 w 390"/>
                <a:gd name="T51" fmla="*/ 184 h 312"/>
                <a:gd name="T52" fmla="*/ 364 w 390"/>
                <a:gd name="T53" fmla="*/ 210 h 312"/>
                <a:gd name="T54" fmla="*/ 356 w 390"/>
                <a:gd name="T55" fmla="*/ 226 h 312"/>
                <a:gd name="T56" fmla="*/ 360 w 390"/>
                <a:gd name="T57" fmla="*/ 240 h 312"/>
                <a:gd name="T58" fmla="*/ 364 w 390"/>
                <a:gd name="T59" fmla="*/ 268 h 312"/>
                <a:gd name="T60" fmla="*/ 380 w 390"/>
                <a:gd name="T61" fmla="*/ 286 h 312"/>
                <a:gd name="T62" fmla="*/ 368 w 390"/>
                <a:gd name="T63" fmla="*/ 310 h 312"/>
                <a:gd name="T64" fmla="*/ 6 w 390"/>
                <a:gd name="T65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0" h="312">
                  <a:moveTo>
                    <a:pt x="6" y="312"/>
                  </a:moveTo>
                  <a:lnTo>
                    <a:pt x="14" y="278"/>
                  </a:lnTo>
                  <a:lnTo>
                    <a:pt x="4" y="258"/>
                  </a:lnTo>
                  <a:lnTo>
                    <a:pt x="30" y="240"/>
                  </a:lnTo>
                  <a:lnTo>
                    <a:pt x="16" y="226"/>
                  </a:lnTo>
                  <a:lnTo>
                    <a:pt x="0" y="208"/>
                  </a:lnTo>
                  <a:lnTo>
                    <a:pt x="16" y="190"/>
                  </a:lnTo>
                  <a:lnTo>
                    <a:pt x="26" y="168"/>
                  </a:lnTo>
                  <a:lnTo>
                    <a:pt x="22" y="144"/>
                  </a:lnTo>
                  <a:lnTo>
                    <a:pt x="4" y="128"/>
                  </a:lnTo>
                  <a:lnTo>
                    <a:pt x="28" y="94"/>
                  </a:lnTo>
                  <a:lnTo>
                    <a:pt x="14" y="72"/>
                  </a:lnTo>
                  <a:lnTo>
                    <a:pt x="32" y="62"/>
                  </a:lnTo>
                  <a:lnTo>
                    <a:pt x="30" y="22"/>
                  </a:lnTo>
                  <a:lnTo>
                    <a:pt x="4" y="8"/>
                  </a:lnTo>
                  <a:lnTo>
                    <a:pt x="34" y="0"/>
                  </a:lnTo>
                  <a:lnTo>
                    <a:pt x="356" y="44"/>
                  </a:lnTo>
                  <a:lnTo>
                    <a:pt x="372" y="62"/>
                  </a:lnTo>
                  <a:lnTo>
                    <a:pt x="354" y="76"/>
                  </a:lnTo>
                  <a:lnTo>
                    <a:pt x="366" y="88"/>
                  </a:lnTo>
                  <a:lnTo>
                    <a:pt x="356" y="102"/>
                  </a:lnTo>
                  <a:lnTo>
                    <a:pt x="364" y="132"/>
                  </a:lnTo>
                  <a:lnTo>
                    <a:pt x="384" y="152"/>
                  </a:lnTo>
                  <a:lnTo>
                    <a:pt x="362" y="154"/>
                  </a:lnTo>
                  <a:lnTo>
                    <a:pt x="364" y="184"/>
                  </a:lnTo>
                  <a:lnTo>
                    <a:pt x="390" y="184"/>
                  </a:lnTo>
                  <a:lnTo>
                    <a:pt x="364" y="210"/>
                  </a:lnTo>
                  <a:lnTo>
                    <a:pt x="356" y="226"/>
                  </a:lnTo>
                  <a:lnTo>
                    <a:pt x="360" y="240"/>
                  </a:lnTo>
                  <a:lnTo>
                    <a:pt x="364" y="268"/>
                  </a:lnTo>
                  <a:lnTo>
                    <a:pt x="380" y="286"/>
                  </a:lnTo>
                  <a:lnTo>
                    <a:pt x="368" y="310"/>
                  </a:lnTo>
                  <a:lnTo>
                    <a:pt x="6" y="312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6" name="Freeform 1375">
              <a:extLst>
                <a:ext uri="{FF2B5EF4-FFF2-40B4-BE49-F238E27FC236}">
                  <a16:creationId xmlns:a16="http://schemas.microsoft.com/office/drawing/2014/main" id="{E48CF5E0-A99E-4440-B4DF-6C4F3742E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3038" y="2979738"/>
              <a:ext cx="619125" cy="495300"/>
            </a:xfrm>
            <a:custGeom>
              <a:avLst/>
              <a:gdLst>
                <a:gd name="T0" fmla="*/ 6 w 390"/>
                <a:gd name="T1" fmla="*/ 312 h 312"/>
                <a:gd name="T2" fmla="*/ 14 w 390"/>
                <a:gd name="T3" fmla="*/ 278 h 312"/>
                <a:gd name="T4" fmla="*/ 4 w 390"/>
                <a:gd name="T5" fmla="*/ 258 h 312"/>
                <a:gd name="T6" fmla="*/ 30 w 390"/>
                <a:gd name="T7" fmla="*/ 240 h 312"/>
                <a:gd name="T8" fmla="*/ 16 w 390"/>
                <a:gd name="T9" fmla="*/ 226 h 312"/>
                <a:gd name="T10" fmla="*/ 0 w 390"/>
                <a:gd name="T11" fmla="*/ 208 h 312"/>
                <a:gd name="T12" fmla="*/ 16 w 390"/>
                <a:gd name="T13" fmla="*/ 190 h 312"/>
                <a:gd name="T14" fmla="*/ 26 w 390"/>
                <a:gd name="T15" fmla="*/ 168 h 312"/>
                <a:gd name="T16" fmla="*/ 22 w 390"/>
                <a:gd name="T17" fmla="*/ 144 h 312"/>
                <a:gd name="T18" fmla="*/ 4 w 390"/>
                <a:gd name="T19" fmla="*/ 128 h 312"/>
                <a:gd name="T20" fmla="*/ 28 w 390"/>
                <a:gd name="T21" fmla="*/ 94 h 312"/>
                <a:gd name="T22" fmla="*/ 14 w 390"/>
                <a:gd name="T23" fmla="*/ 72 h 312"/>
                <a:gd name="T24" fmla="*/ 32 w 390"/>
                <a:gd name="T25" fmla="*/ 62 h 312"/>
                <a:gd name="T26" fmla="*/ 30 w 390"/>
                <a:gd name="T27" fmla="*/ 22 h 312"/>
                <a:gd name="T28" fmla="*/ 4 w 390"/>
                <a:gd name="T29" fmla="*/ 8 h 312"/>
                <a:gd name="T30" fmla="*/ 34 w 390"/>
                <a:gd name="T31" fmla="*/ 0 h 312"/>
                <a:gd name="T32" fmla="*/ 356 w 390"/>
                <a:gd name="T33" fmla="*/ 44 h 312"/>
                <a:gd name="T34" fmla="*/ 372 w 390"/>
                <a:gd name="T35" fmla="*/ 62 h 312"/>
                <a:gd name="T36" fmla="*/ 354 w 390"/>
                <a:gd name="T37" fmla="*/ 76 h 312"/>
                <a:gd name="T38" fmla="*/ 366 w 390"/>
                <a:gd name="T39" fmla="*/ 88 h 312"/>
                <a:gd name="T40" fmla="*/ 356 w 390"/>
                <a:gd name="T41" fmla="*/ 102 h 312"/>
                <a:gd name="T42" fmla="*/ 364 w 390"/>
                <a:gd name="T43" fmla="*/ 132 h 312"/>
                <a:gd name="T44" fmla="*/ 384 w 390"/>
                <a:gd name="T45" fmla="*/ 152 h 312"/>
                <a:gd name="T46" fmla="*/ 362 w 390"/>
                <a:gd name="T47" fmla="*/ 154 h 312"/>
                <a:gd name="T48" fmla="*/ 364 w 390"/>
                <a:gd name="T49" fmla="*/ 184 h 312"/>
                <a:gd name="T50" fmla="*/ 390 w 390"/>
                <a:gd name="T51" fmla="*/ 184 h 312"/>
                <a:gd name="T52" fmla="*/ 364 w 390"/>
                <a:gd name="T53" fmla="*/ 210 h 312"/>
                <a:gd name="T54" fmla="*/ 356 w 390"/>
                <a:gd name="T55" fmla="*/ 226 h 312"/>
                <a:gd name="T56" fmla="*/ 360 w 390"/>
                <a:gd name="T57" fmla="*/ 240 h 312"/>
                <a:gd name="T58" fmla="*/ 364 w 390"/>
                <a:gd name="T59" fmla="*/ 268 h 312"/>
                <a:gd name="T60" fmla="*/ 380 w 390"/>
                <a:gd name="T61" fmla="*/ 286 h 312"/>
                <a:gd name="T62" fmla="*/ 368 w 390"/>
                <a:gd name="T63" fmla="*/ 310 h 312"/>
                <a:gd name="T64" fmla="*/ 6 w 390"/>
                <a:gd name="T65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0" h="312">
                  <a:moveTo>
                    <a:pt x="6" y="312"/>
                  </a:moveTo>
                  <a:lnTo>
                    <a:pt x="14" y="278"/>
                  </a:lnTo>
                  <a:lnTo>
                    <a:pt x="4" y="258"/>
                  </a:lnTo>
                  <a:lnTo>
                    <a:pt x="30" y="240"/>
                  </a:lnTo>
                  <a:lnTo>
                    <a:pt x="16" y="226"/>
                  </a:lnTo>
                  <a:lnTo>
                    <a:pt x="0" y="208"/>
                  </a:lnTo>
                  <a:lnTo>
                    <a:pt x="16" y="190"/>
                  </a:lnTo>
                  <a:lnTo>
                    <a:pt x="26" y="168"/>
                  </a:lnTo>
                  <a:lnTo>
                    <a:pt x="22" y="144"/>
                  </a:lnTo>
                  <a:lnTo>
                    <a:pt x="4" y="128"/>
                  </a:lnTo>
                  <a:lnTo>
                    <a:pt x="28" y="94"/>
                  </a:lnTo>
                  <a:lnTo>
                    <a:pt x="14" y="72"/>
                  </a:lnTo>
                  <a:lnTo>
                    <a:pt x="32" y="62"/>
                  </a:lnTo>
                  <a:lnTo>
                    <a:pt x="30" y="22"/>
                  </a:lnTo>
                  <a:lnTo>
                    <a:pt x="4" y="8"/>
                  </a:lnTo>
                  <a:lnTo>
                    <a:pt x="34" y="0"/>
                  </a:lnTo>
                  <a:lnTo>
                    <a:pt x="356" y="44"/>
                  </a:lnTo>
                  <a:lnTo>
                    <a:pt x="372" y="62"/>
                  </a:lnTo>
                  <a:lnTo>
                    <a:pt x="354" y="76"/>
                  </a:lnTo>
                  <a:lnTo>
                    <a:pt x="366" y="88"/>
                  </a:lnTo>
                  <a:lnTo>
                    <a:pt x="356" y="102"/>
                  </a:lnTo>
                  <a:lnTo>
                    <a:pt x="364" y="132"/>
                  </a:lnTo>
                  <a:lnTo>
                    <a:pt x="384" y="152"/>
                  </a:lnTo>
                  <a:lnTo>
                    <a:pt x="362" y="154"/>
                  </a:lnTo>
                  <a:lnTo>
                    <a:pt x="364" y="184"/>
                  </a:lnTo>
                  <a:lnTo>
                    <a:pt x="390" y="184"/>
                  </a:lnTo>
                  <a:lnTo>
                    <a:pt x="364" y="210"/>
                  </a:lnTo>
                  <a:lnTo>
                    <a:pt x="356" y="226"/>
                  </a:lnTo>
                  <a:lnTo>
                    <a:pt x="360" y="240"/>
                  </a:lnTo>
                  <a:lnTo>
                    <a:pt x="364" y="268"/>
                  </a:lnTo>
                  <a:lnTo>
                    <a:pt x="380" y="286"/>
                  </a:lnTo>
                  <a:lnTo>
                    <a:pt x="368" y="310"/>
                  </a:lnTo>
                  <a:lnTo>
                    <a:pt x="6" y="3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7" name="Freeform 1376">
              <a:extLst>
                <a:ext uri="{FF2B5EF4-FFF2-40B4-BE49-F238E27FC236}">
                  <a16:creationId xmlns:a16="http://schemas.microsoft.com/office/drawing/2014/main" id="{3B784419-CE3D-4141-B87E-182A747CF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3038" y="2979738"/>
              <a:ext cx="619125" cy="495300"/>
            </a:xfrm>
            <a:custGeom>
              <a:avLst/>
              <a:gdLst>
                <a:gd name="T0" fmla="*/ 6 w 390"/>
                <a:gd name="T1" fmla="*/ 312 h 312"/>
                <a:gd name="T2" fmla="*/ 14 w 390"/>
                <a:gd name="T3" fmla="*/ 278 h 312"/>
                <a:gd name="T4" fmla="*/ 4 w 390"/>
                <a:gd name="T5" fmla="*/ 258 h 312"/>
                <a:gd name="T6" fmla="*/ 30 w 390"/>
                <a:gd name="T7" fmla="*/ 240 h 312"/>
                <a:gd name="T8" fmla="*/ 16 w 390"/>
                <a:gd name="T9" fmla="*/ 226 h 312"/>
                <a:gd name="T10" fmla="*/ 0 w 390"/>
                <a:gd name="T11" fmla="*/ 208 h 312"/>
                <a:gd name="T12" fmla="*/ 16 w 390"/>
                <a:gd name="T13" fmla="*/ 190 h 312"/>
                <a:gd name="T14" fmla="*/ 26 w 390"/>
                <a:gd name="T15" fmla="*/ 168 h 312"/>
                <a:gd name="T16" fmla="*/ 22 w 390"/>
                <a:gd name="T17" fmla="*/ 144 h 312"/>
                <a:gd name="T18" fmla="*/ 4 w 390"/>
                <a:gd name="T19" fmla="*/ 128 h 312"/>
                <a:gd name="T20" fmla="*/ 28 w 390"/>
                <a:gd name="T21" fmla="*/ 94 h 312"/>
                <a:gd name="T22" fmla="*/ 14 w 390"/>
                <a:gd name="T23" fmla="*/ 72 h 312"/>
                <a:gd name="T24" fmla="*/ 32 w 390"/>
                <a:gd name="T25" fmla="*/ 62 h 312"/>
                <a:gd name="T26" fmla="*/ 30 w 390"/>
                <a:gd name="T27" fmla="*/ 22 h 312"/>
                <a:gd name="T28" fmla="*/ 4 w 390"/>
                <a:gd name="T29" fmla="*/ 8 h 312"/>
                <a:gd name="T30" fmla="*/ 34 w 390"/>
                <a:gd name="T31" fmla="*/ 0 h 312"/>
                <a:gd name="T32" fmla="*/ 356 w 390"/>
                <a:gd name="T33" fmla="*/ 44 h 312"/>
                <a:gd name="T34" fmla="*/ 372 w 390"/>
                <a:gd name="T35" fmla="*/ 62 h 312"/>
                <a:gd name="T36" fmla="*/ 354 w 390"/>
                <a:gd name="T37" fmla="*/ 76 h 312"/>
                <a:gd name="T38" fmla="*/ 366 w 390"/>
                <a:gd name="T39" fmla="*/ 88 h 312"/>
                <a:gd name="T40" fmla="*/ 356 w 390"/>
                <a:gd name="T41" fmla="*/ 102 h 312"/>
                <a:gd name="T42" fmla="*/ 364 w 390"/>
                <a:gd name="T43" fmla="*/ 132 h 312"/>
                <a:gd name="T44" fmla="*/ 384 w 390"/>
                <a:gd name="T45" fmla="*/ 152 h 312"/>
                <a:gd name="T46" fmla="*/ 362 w 390"/>
                <a:gd name="T47" fmla="*/ 154 h 312"/>
                <a:gd name="T48" fmla="*/ 364 w 390"/>
                <a:gd name="T49" fmla="*/ 184 h 312"/>
                <a:gd name="T50" fmla="*/ 390 w 390"/>
                <a:gd name="T51" fmla="*/ 184 h 312"/>
                <a:gd name="T52" fmla="*/ 364 w 390"/>
                <a:gd name="T53" fmla="*/ 210 h 312"/>
                <a:gd name="T54" fmla="*/ 356 w 390"/>
                <a:gd name="T55" fmla="*/ 226 h 312"/>
                <a:gd name="T56" fmla="*/ 360 w 390"/>
                <a:gd name="T57" fmla="*/ 240 h 312"/>
                <a:gd name="T58" fmla="*/ 364 w 390"/>
                <a:gd name="T59" fmla="*/ 268 h 312"/>
                <a:gd name="T60" fmla="*/ 380 w 390"/>
                <a:gd name="T61" fmla="*/ 286 h 312"/>
                <a:gd name="T62" fmla="*/ 368 w 390"/>
                <a:gd name="T63" fmla="*/ 310 h 312"/>
                <a:gd name="T64" fmla="*/ 6 w 390"/>
                <a:gd name="T65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0" h="312">
                  <a:moveTo>
                    <a:pt x="6" y="312"/>
                  </a:moveTo>
                  <a:lnTo>
                    <a:pt x="14" y="278"/>
                  </a:lnTo>
                  <a:lnTo>
                    <a:pt x="4" y="258"/>
                  </a:lnTo>
                  <a:lnTo>
                    <a:pt x="30" y="240"/>
                  </a:lnTo>
                  <a:lnTo>
                    <a:pt x="16" y="226"/>
                  </a:lnTo>
                  <a:lnTo>
                    <a:pt x="0" y="208"/>
                  </a:lnTo>
                  <a:lnTo>
                    <a:pt x="16" y="190"/>
                  </a:lnTo>
                  <a:lnTo>
                    <a:pt x="26" y="168"/>
                  </a:lnTo>
                  <a:lnTo>
                    <a:pt x="22" y="144"/>
                  </a:lnTo>
                  <a:lnTo>
                    <a:pt x="4" y="128"/>
                  </a:lnTo>
                  <a:lnTo>
                    <a:pt x="28" y="94"/>
                  </a:lnTo>
                  <a:lnTo>
                    <a:pt x="14" y="72"/>
                  </a:lnTo>
                  <a:lnTo>
                    <a:pt x="32" y="62"/>
                  </a:lnTo>
                  <a:lnTo>
                    <a:pt x="30" y="22"/>
                  </a:lnTo>
                  <a:lnTo>
                    <a:pt x="4" y="8"/>
                  </a:lnTo>
                  <a:lnTo>
                    <a:pt x="34" y="0"/>
                  </a:lnTo>
                  <a:lnTo>
                    <a:pt x="356" y="44"/>
                  </a:lnTo>
                  <a:lnTo>
                    <a:pt x="372" y="62"/>
                  </a:lnTo>
                  <a:lnTo>
                    <a:pt x="354" y="76"/>
                  </a:lnTo>
                  <a:lnTo>
                    <a:pt x="366" y="88"/>
                  </a:lnTo>
                  <a:lnTo>
                    <a:pt x="356" y="102"/>
                  </a:lnTo>
                  <a:lnTo>
                    <a:pt x="364" y="132"/>
                  </a:lnTo>
                  <a:lnTo>
                    <a:pt x="384" y="152"/>
                  </a:lnTo>
                  <a:lnTo>
                    <a:pt x="362" y="154"/>
                  </a:lnTo>
                  <a:lnTo>
                    <a:pt x="364" y="184"/>
                  </a:lnTo>
                  <a:lnTo>
                    <a:pt x="390" y="184"/>
                  </a:lnTo>
                  <a:lnTo>
                    <a:pt x="364" y="210"/>
                  </a:lnTo>
                  <a:lnTo>
                    <a:pt x="356" y="226"/>
                  </a:lnTo>
                  <a:lnTo>
                    <a:pt x="360" y="240"/>
                  </a:lnTo>
                  <a:lnTo>
                    <a:pt x="364" y="268"/>
                  </a:lnTo>
                  <a:lnTo>
                    <a:pt x="380" y="286"/>
                  </a:lnTo>
                  <a:lnTo>
                    <a:pt x="368" y="310"/>
                  </a:lnTo>
                  <a:lnTo>
                    <a:pt x="6" y="312"/>
                  </a:lnTo>
                  <a:close/>
                </a:path>
              </a:pathLst>
            </a:custGeom>
            <a:solidFill>
              <a:srgbClr val="DB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8" name="Freeform 1377">
              <a:extLst>
                <a:ext uri="{FF2B5EF4-FFF2-40B4-BE49-F238E27FC236}">
                  <a16:creationId xmlns:a16="http://schemas.microsoft.com/office/drawing/2014/main" id="{AB2719A6-B71A-AA4F-AB3A-324E1F03B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3038" y="2979738"/>
              <a:ext cx="619125" cy="495300"/>
            </a:xfrm>
            <a:custGeom>
              <a:avLst/>
              <a:gdLst>
                <a:gd name="T0" fmla="*/ 6 w 390"/>
                <a:gd name="T1" fmla="*/ 312 h 312"/>
                <a:gd name="T2" fmla="*/ 14 w 390"/>
                <a:gd name="T3" fmla="*/ 278 h 312"/>
                <a:gd name="T4" fmla="*/ 4 w 390"/>
                <a:gd name="T5" fmla="*/ 258 h 312"/>
                <a:gd name="T6" fmla="*/ 30 w 390"/>
                <a:gd name="T7" fmla="*/ 240 h 312"/>
                <a:gd name="T8" fmla="*/ 16 w 390"/>
                <a:gd name="T9" fmla="*/ 226 h 312"/>
                <a:gd name="T10" fmla="*/ 0 w 390"/>
                <a:gd name="T11" fmla="*/ 208 h 312"/>
                <a:gd name="T12" fmla="*/ 16 w 390"/>
                <a:gd name="T13" fmla="*/ 190 h 312"/>
                <a:gd name="T14" fmla="*/ 26 w 390"/>
                <a:gd name="T15" fmla="*/ 168 h 312"/>
                <a:gd name="T16" fmla="*/ 22 w 390"/>
                <a:gd name="T17" fmla="*/ 144 h 312"/>
                <a:gd name="T18" fmla="*/ 4 w 390"/>
                <a:gd name="T19" fmla="*/ 128 h 312"/>
                <a:gd name="T20" fmla="*/ 28 w 390"/>
                <a:gd name="T21" fmla="*/ 94 h 312"/>
                <a:gd name="T22" fmla="*/ 14 w 390"/>
                <a:gd name="T23" fmla="*/ 72 h 312"/>
                <a:gd name="T24" fmla="*/ 32 w 390"/>
                <a:gd name="T25" fmla="*/ 62 h 312"/>
                <a:gd name="T26" fmla="*/ 30 w 390"/>
                <a:gd name="T27" fmla="*/ 22 h 312"/>
                <a:gd name="T28" fmla="*/ 4 w 390"/>
                <a:gd name="T29" fmla="*/ 8 h 312"/>
                <a:gd name="T30" fmla="*/ 34 w 390"/>
                <a:gd name="T31" fmla="*/ 0 h 312"/>
                <a:gd name="T32" fmla="*/ 356 w 390"/>
                <a:gd name="T33" fmla="*/ 44 h 312"/>
                <a:gd name="T34" fmla="*/ 372 w 390"/>
                <a:gd name="T35" fmla="*/ 62 h 312"/>
                <a:gd name="T36" fmla="*/ 354 w 390"/>
                <a:gd name="T37" fmla="*/ 76 h 312"/>
                <a:gd name="T38" fmla="*/ 366 w 390"/>
                <a:gd name="T39" fmla="*/ 88 h 312"/>
                <a:gd name="T40" fmla="*/ 356 w 390"/>
                <a:gd name="T41" fmla="*/ 102 h 312"/>
                <a:gd name="T42" fmla="*/ 364 w 390"/>
                <a:gd name="T43" fmla="*/ 132 h 312"/>
                <a:gd name="T44" fmla="*/ 384 w 390"/>
                <a:gd name="T45" fmla="*/ 152 h 312"/>
                <a:gd name="T46" fmla="*/ 362 w 390"/>
                <a:gd name="T47" fmla="*/ 154 h 312"/>
                <a:gd name="T48" fmla="*/ 364 w 390"/>
                <a:gd name="T49" fmla="*/ 184 h 312"/>
                <a:gd name="T50" fmla="*/ 390 w 390"/>
                <a:gd name="T51" fmla="*/ 184 h 312"/>
                <a:gd name="T52" fmla="*/ 364 w 390"/>
                <a:gd name="T53" fmla="*/ 210 h 312"/>
                <a:gd name="T54" fmla="*/ 356 w 390"/>
                <a:gd name="T55" fmla="*/ 226 h 312"/>
                <a:gd name="T56" fmla="*/ 360 w 390"/>
                <a:gd name="T57" fmla="*/ 240 h 312"/>
                <a:gd name="T58" fmla="*/ 364 w 390"/>
                <a:gd name="T59" fmla="*/ 268 h 312"/>
                <a:gd name="T60" fmla="*/ 380 w 390"/>
                <a:gd name="T61" fmla="*/ 286 h 312"/>
                <a:gd name="T62" fmla="*/ 368 w 390"/>
                <a:gd name="T63" fmla="*/ 310 h 312"/>
                <a:gd name="T64" fmla="*/ 6 w 390"/>
                <a:gd name="T65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0" h="312">
                  <a:moveTo>
                    <a:pt x="6" y="312"/>
                  </a:moveTo>
                  <a:lnTo>
                    <a:pt x="14" y="278"/>
                  </a:lnTo>
                  <a:lnTo>
                    <a:pt x="4" y="258"/>
                  </a:lnTo>
                  <a:lnTo>
                    <a:pt x="30" y="240"/>
                  </a:lnTo>
                  <a:lnTo>
                    <a:pt x="16" y="226"/>
                  </a:lnTo>
                  <a:lnTo>
                    <a:pt x="0" y="208"/>
                  </a:lnTo>
                  <a:lnTo>
                    <a:pt x="16" y="190"/>
                  </a:lnTo>
                  <a:lnTo>
                    <a:pt x="26" y="168"/>
                  </a:lnTo>
                  <a:lnTo>
                    <a:pt x="22" y="144"/>
                  </a:lnTo>
                  <a:lnTo>
                    <a:pt x="4" y="128"/>
                  </a:lnTo>
                  <a:lnTo>
                    <a:pt x="28" y="94"/>
                  </a:lnTo>
                  <a:lnTo>
                    <a:pt x="14" y="72"/>
                  </a:lnTo>
                  <a:lnTo>
                    <a:pt x="32" y="62"/>
                  </a:lnTo>
                  <a:lnTo>
                    <a:pt x="30" y="22"/>
                  </a:lnTo>
                  <a:lnTo>
                    <a:pt x="4" y="8"/>
                  </a:lnTo>
                  <a:lnTo>
                    <a:pt x="34" y="0"/>
                  </a:lnTo>
                  <a:lnTo>
                    <a:pt x="356" y="44"/>
                  </a:lnTo>
                  <a:lnTo>
                    <a:pt x="372" y="62"/>
                  </a:lnTo>
                  <a:lnTo>
                    <a:pt x="354" y="76"/>
                  </a:lnTo>
                  <a:lnTo>
                    <a:pt x="366" y="88"/>
                  </a:lnTo>
                  <a:lnTo>
                    <a:pt x="356" y="102"/>
                  </a:lnTo>
                  <a:lnTo>
                    <a:pt x="364" y="132"/>
                  </a:lnTo>
                  <a:lnTo>
                    <a:pt x="384" y="152"/>
                  </a:lnTo>
                  <a:lnTo>
                    <a:pt x="362" y="154"/>
                  </a:lnTo>
                  <a:lnTo>
                    <a:pt x="364" y="184"/>
                  </a:lnTo>
                  <a:lnTo>
                    <a:pt x="390" y="184"/>
                  </a:lnTo>
                  <a:lnTo>
                    <a:pt x="364" y="210"/>
                  </a:lnTo>
                  <a:lnTo>
                    <a:pt x="356" y="226"/>
                  </a:lnTo>
                  <a:lnTo>
                    <a:pt x="360" y="240"/>
                  </a:lnTo>
                  <a:lnTo>
                    <a:pt x="364" y="268"/>
                  </a:lnTo>
                  <a:lnTo>
                    <a:pt x="380" y="286"/>
                  </a:lnTo>
                  <a:lnTo>
                    <a:pt x="368" y="310"/>
                  </a:lnTo>
                  <a:lnTo>
                    <a:pt x="6" y="3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79" name="Freeform 1378">
              <a:extLst>
                <a:ext uri="{FF2B5EF4-FFF2-40B4-BE49-F238E27FC236}">
                  <a16:creationId xmlns:a16="http://schemas.microsoft.com/office/drawing/2014/main" id="{7E5E9AF5-4869-C94D-9240-3C16DE323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3100388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C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0" name="Freeform 1379">
              <a:extLst>
                <a:ext uri="{FF2B5EF4-FFF2-40B4-BE49-F238E27FC236}">
                  <a16:creationId xmlns:a16="http://schemas.microsoft.com/office/drawing/2014/main" id="{E447509C-8753-134F-A880-DC60707A9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3100388"/>
              <a:ext cx="3175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1" name="Freeform 1380">
              <a:extLst>
                <a:ext uri="{FF2B5EF4-FFF2-40B4-BE49-F238E27FC236}">
                  <a16:creationId xmlns:a16="http://schemas.microsoft.com/office/drawing/2014/main" id="{19121763-7754-EE48-BBB6-95711491B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3014663"/>
              <a:ext cx="533400" cy="130175"/>
            </a:xfrm>
            <a:custGeom>
              <a:avLst/>
              <a:gdLst>
                <a:gd name="T0" fmla="*/ 0 w 336"/>
                <a:gd name="T1" fmla="*/ 0 h 82"/>
                <a:gd name="T2" fmla="*/ 2 w 336"/>
                <a:gd name="T3" fmla="*/ 40 h 82"/>
                <a:gd name="T4" fmla="*/ 326 w 336"/>
                <a:gd name="T5" fmla="*/ 82 h 82"/>
                <a:gd name="T6" fmla="*/ 326 w 336"/>
                <a:gd name="T7" fmla="*/ 80 h 82"/>
                <a:gd name="T8" fmla="*/ 336 w 336"/>
                <a:gd name="T9" fmla="*/ 66 h 82"/>
                <a:gd name="T10" fmla="*/ 324 w 336"/>
                <a:gd name="T11" fmla="*/ 54 h 82"/>
                <a:gd name="T12" fmla="*/ 326 w 336"/>
                <a:gd name="T13" fmla="*/ 54 h 82"/>
                <a:gd name="T14" fmla="*/ 0 w 336"/>
                <a:gd name="T1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6" h="82">
                  <a:moveTo>
                    <a:pt x="0" y="0"/>
                  </a:moveTo>
                  <a:lnTo>
                    <a:pt x="2" y="40"/>
                  </a:lnTo>
                  <a:lnTo>
                    <a:pt x="326" y="82"/>
                  </a:lnTo>
                  <a:lnTo>
                    <a:pt x="326" y="80"/>
                  </a:lnTo>
                  <a:lnTo>
                    <a:pt x="336" y="66"/>
                  </a:lnTo>
                  <a:lnTo>
                    <a:pt x="324" y="54"/>
                  </a:lnTo>
                  <a:lnTo>
                    <a:pt x="326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A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2" name="Freeform 1381">
              <a:extLst>
                <a:ext uri="{FF2B5EF4-FFF2-40B4-BE49-F238E27FC236}">
                  <a16:creationId xmlns:a16="http://schemas.microsoft.com/office/drawing/2014/main" id="{98F0FA72-89DF-EC44-823E-93296991A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3014663"/>
              <a:ext cx="533400" cy="130175"/>
            </a:xfrm>
            <a:custGeom>
              <a:avLst/>
              <a:gdLst>
                <a:gd name="T0" fmla="*/ 0 w 336"/>
                <a:gd name="T1" fmla="*/ 0 h 82"/>
                <a:gd name="T2" fmla="*/ 2 w 336"/>
                <a:gd name="T3" fmla="*/ 40 h 82"/>
                <a:gd name="T4" fmla="*/ 326 w 336"/>
                <a:gd name="T5" fmla="*/ 82 h 82"/>
                <a:gd name="T6" fmla="*/ 326 w 336"/>
                <a:gd name="T7" fmla="*/ 80 h 82"/>
                <a:gd name="T8" fmla="*/ 336 w 336"/>
                <a:gd name="T9" fmla="*/ 66 h 82"/>
                <a:gd name="T10" fmla="*/ 324 w 336"/>
                <a:gd name="T11" fmla="*/ 54 h 82"/>
                <a:gd name="T12" fmla="*/ 326 w 336"/>
                <a:gd name="T13" fmla="*/ 54 h 82"/>
                <a:gd name="T14" fmla="*/ 0 w 336"/>
                <a:gd name="T1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6" h="82">
                  <a:moveTo>
                    <a:pt x="0" y="0"/>
                  </a:moveTo>
                  <a:lnTo>
                    <a:pt x="2" y="40"/>
                  </a:lnTo>
                  <a:lnTo>
                    <a:pt x="326" y="82"/>
                  </a:lnTo>
                  <a:lnTo>
                    <a:pt x="326" y="80"/>
                  </a:lnTo>
                  <a:lnTo>
                    <a:pt x="336" y="66"/>
                  </a:lnTo>
                  <a:lnTo>
                    <a:pt x="324" y="54"/>
                  </a:lnTo>
                  <a:lnTo>
                    <a:pt x="326" y="5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3" name="Rectangle 1382">
              <a:extLst>
                <a:ext uri="{FF2B5EF4-FFF2-40B4-BE49-F238E27FC236}">
                  <a16:creationId xmlns:a16="http://schemas.microsoft.com/office/drawing/2014/main" id="{1E939909-7428-F44E-B0DF-A5D0E6043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488" y="3128963"/>
              <a:ext cx="1588" cy="1588"/>
            </a:xfrm>
            <a:prstGeom prst="rect">
              <a:avLst/>
            </a:prstGeom>
            <a:solidFill>
              <a:srgbClr val="E4D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4" name="Freeform 1383">
              <a:extLst>
                <a:ext uri="{FF2B5EF4-FFF2-40B4-BE49-F238E27FC236}">
                  <a16:creationId xmlns:a16="http://schemas.microsoft.com/office/drawing/2014/main" id="{B78D4C45-9FA7-0E41-9E9C-E7BC85D51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7488" y="31289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5" name="Freeform 1384">
              <a:extLst>
                <a:ext uri="{FF2B5EF4-FFF2-40B4-BE49-F238E27FC236}">
                  <a16:creationId xmlns:a16="http://schemas.microsoft.com/office/drawing/2014/main" id="{76AD2E4B-8294-F34A-89AC-5219EF4AC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888" y="3186113"/>
              <a:ext cx="31750" cy="34925"/>
            </a:xfrm>
            <a:custGeom>
              <a:avLst/>
              <a:gdLst>
                <a:gd name="T0" fmla="*/ 0 w 20"/>
                <a:gd name="T1" fmla="*/ 0 h 22"/>
                <a:gd name="T2" fmla="*/ 0 w 20"/>
                <a:gd name="T3" fmla="*/ 2 h 22"/>
                <a:gd name="T4" fmla="*/ 20 w 20"/>
                <a:gd name="T5" fmla="*/ 22 h 22"/>
                <a:gd name="T6" fmla="*/ 0 w 20"/>
                <a:gd name="T7" fmla="*/ 2 h 22"/>
                <a:gd name="T8" fmla="*/ 0 w 20"/>
                <a:gd name="T9" fmla="*/ 0 h 22"/>
                <a:gd name="T10" fmla="*/ 0 w 20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2">
                  <a:moveTo>
                    <a:pt x="0" y="0"/>
                  </a:moveTo>
                  <a:lnTo>
                    <a:pt x="0" y="2"/>
                  </a:lnTo>
                  <a:lnTo>
                    <a:pt x="20" y="2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C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6" name="Freeform 1385">
              <a:extLst>
                <a:ext uri="{FF2B5EF4-FFF2-40B4-BE49-F238E27FC236}">
                  <a16:creationId xmlns:a16="http://schemas.microsoft.com/office/drawing/2014/main" id="{53B46BA1-1051-2741-AD0E-F903F03BB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888" y="3186113"/>
              <a:ext cx="31750" cy="34925"/>
            </a:xfrm>
            <a:custGeom>
              <a:avLst/>
              <a:gdLst>
                <a:gd name="T0" fmla="*/ 0 w 20"/>
                <a:gd name="T1" fmla="*/ 0 h 22"/>
                <a:gd name="T2" fmla="*/ 0 w 20"/>
                <a:gd name="T3" fmla="*/ 2 h 22"/>
                <a:gd name="T4" fmla="*/ 20 w 20"/>
                <a:gd name="T5" fmla="*/ 22 h 22"/>
                <a:gd name="T6" fmla="*/ 0 w 20"/>
                <a:gd name="T7" fmla="*/ 2 h 22"/>
                <a:gd name="T8" fmla="*/ 0 w 20"/>
                <a:gd name="T9" fmla="*/ 0 h 22"/>
                <a:gd name="T10" fmla="*/ 0 w 20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2">
                  <a:moveTo>
                    <a:pt x="0" y="0"/>
                  </a:moveTo>
                  <a:lnTo>
                    <a:pt x="0" y="2"/>
                  </a:lnTo>
                  <a:lnTo>
                    <a:pt x="20" y="2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7" name="Freeform 1386">
              <a:extLst>
                <a:ext uri="{FF2B5EF4-FFF2-40B4-BE49-F238E27FC236}">
                  <a16:creationId xmlns:a16="http://schemas.microsoft.com/office/drawing/2014/main" id="{337839E5-981E-C849-8685-37BF7F36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563" y="3128963"/>
              <a:ext cx="600075" cy="92075"/>
            </a:xfrm>
            <a:custGeom>
              <a:avLst/>
              <a:gdLst>
                <a:gd name="T0" fmla="*/ 22 w 378"/>
                <a:gd name="T1" fmla="*/ 0 h 58"/>
                <a:gd name="T2" fmla="*/ 22 w 378"/>
                <a:gd name="T3" fmla="*/ 0 h 58"/>
                <a:gd name="T4" fmla="*/ 0 w 378"/>
                <a:gd name="T5" fmla="*/ 32 h 58"/>
                <a:gd name="T6" fmla="*/ 374 w 378"/>
                <a:gd name="T7" fmla="*/ 58 h 58"/>
                <a:gd name="T8" fmla="*/ 378 w 378"/>
                <a:gd name="T9" fmla="*/ 58 h 58"/>
                <a:gd name="T10" fmla="*/ 358 w 378"/>
                <a:gd name="T11" fmla="*/ 38 h 58"/>
                <a:gd name="T12" fmla="*/ 358 w 378"/>
                <a:gd name="T13" fmla="*/ 36 h 58"/>
                <a:gd name="T14" fmla="*/ 22 w 378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8" h="58">
                  <a:moveTo>
                    <a:pt x="22" y="0"/>
                  </a:moveTo>
                  <a:lnTo>
                    <a:pt x="22" y="0"/>
                  </a:lnTo>
                  <a:lnTo>
                    <a:pt x="0" y="32"/>
                  </a:lnTo>
                  <a:lnTo>
                    <a:pt x="374" y="58"/>
                  </a:lnTo>
                  <a:lnTo>
                    <a:pt x="378" y="58"/>
                  </a:lnTo>
                  <a:lnTo>
                    <a:pt x="358" y="38"/>
                  </a:lnTo>
                  <a:lnTo>
                    <a:pt x="358" y="3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6A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8" name="Freeform 1387">
              <a:extLst>
                <a:ext uri="{FF2B5EF4-FFF2-40B4-BE49-F238E27FC236}">
                  <a16:creationId xmlns:a16="http://schemas.microsoft.com/office/drawing/2014/main" id="{034E83DA-3207-6F49-A6F6-60C7931C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563" y="3128963"/>
              <a:ext cx="600075" cy="92075"/>
            </a:xfrm>
            <a:custGeom>
              <a:avLst/>
              <a:gdLst>
                <a:gd name="T0" fmla="*/ 22 w 378"/>
                <a:gd name="T1" fmla="*/ 0 h 58"/>
                <a:gd name="T2" fmla="*/ 22 w 378"/>
                <a:gd name="T3" fmla="*/ 0 h 58"/>
                <a:gd name="T4" fmla="*/ 0 w 378"/>
                <a:gd name="T5" fmla="*/ 32 h 58"/>
                <a:gd name="T6" fmla="*/ 374 w 378"/>
                <a:gd name="T7" fmla="*/ 58 h 58"/>
                <a:gd name="T8" fmla="*/ 378 w 378"/>
                <a:gd name="T9" fmla="*/ 58 h 58"/>
                <a:gd name="T10" fmla="*/ 358 w 378"/>
                <a:gd name="T11" fmla="*/ 38 h 58"/>
                <a:gd name="T12" fmla="*/ 358 w 378"/>
                <a:gd name="T13" fmla="*/ 36 h 58"/>
                <a:gd name="T14" fmla="*/ 22 w 378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8" h="58">
                  <a:moveTo>
                    <a:pt x="22" y="0"/>
                  </a:moveTo>
                  <a:lnTo>
                    <a:pt x="22" y="0"/>
                  </a:lnTo>
                  <a:lnTo>
                    <a:pt x="0" y="32"/>
                  </a:lnTo>
                  <a:lnTo>
                    <a:pt x="374" y="58"/>
                  </a:lnTo>
                  <a:lnTo>
                    <a:pt x="378" y="58"/>
                  </a:lnTo>
                  <a:lnTo>
                    <a:pt x="358" y="38"/>
                  </a:lnTo>
                  <a:lnTo>
                    <a:pt x="358" y="36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89" name="Freeform 1388">
              <a:extLst>
                <a:ext uri="{FF2B5EF4-FFF2-40B4-BE49-F238E27FC236}">
                  <a16:creationId xmlns:a16="http://schemas.microsoft.com/office/drawing/2014/main" id="{F0D90E47-75C4-F847-913E-3BA592B9E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438" y="3246438"/>
              <a:ext cx="15875" cy="31750"/>
            </a:xfrm>
            <a:custGeom>
              <a:avLst/>
              <a:gdLst>
                <a:gd name="T0" fmla="*/ 10 w 10"/>
                <a:gd name="T1" fmla="*/ 0 h 20"/>
                <a:gd name="T2" fmla="*/ 0 w 10"/>
                <a:gd name="T3" fmla="*/ 20 h 20"/>
                <a:gd name="T4" fmla="*/ 0 w 10"/>
                <a:gd name="T5" fmla="*/ 20 h 20"/>
                <a:gd name="T6" fmla="*/ 10 w 1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0">
                  <a:moveTo>
                    <a:pt x="10" y="0"/>
                  </a:moveTo>
                  <a:lnTo>
                    <a:pt x="0" y="20"/>
                  </a:lnTo>
                  <a:lnTo>
                    <a:pt x="0" y="2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43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0" name="Freeform 1389">
              <a:extLst>
                <a:ext uri="{FF2B5EF4-FFF2-40B4-BE49-F238E27FC236}">
                  <a16:creationId xmlns:a16="http://schemas.microsoft.com/office/drawing/2014/main" id="{1ADD4AAD-7994-B24C-AEC3-43DEBE116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438" y="3246438"/>
              <a:ext cx="15875" cy="31750"/>
            </a:xfrm>
            <a:custGeom>
              <a:avLst/>
              <a:gdLst>
                <a:gd name="T0" fmla="*/ 10 w 10"/>
                <a:gd name="T1" fmla="*/ 0 h 20"/>
                <a:gd name="T2" fmla="*/ 0 w 10"/>
                <a:gd name="T3" fmla="*/ 20 h 20"/>
                <a:gd name="T4" fmla="*/ 0 w 10"/>
                <a:gd name="T5" fmla="*/ 20 h 20"/>
                <a:gd name="T6" fmla="*/ 10 w 1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0">
                  <a:moveTo>
                    <a:pt x="10" y="0"/>
                  </a:moveTo>
                  <a:lnTo>
                    <a:pt x="0" y="20"/>
                  </a:lnTo>
                  <a:lnTo>
                    <a:pt x="0" y="20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1" name="Freeform 1390">
              <a:extLst>
                <a:ext uri="{FF2B5EF4-FFF2-40B4-BE49-F238E27FC236}">
                  <a16:creationId xmlns:a16="http://schemas.microsoft.com/office/drawing/2014/main" id="{2E3CC755-EBF2-7140-AE69-28E3EF5721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1363" y="3271838"/>
              <a:ext cx="50800" cy="60325"/>
            </a:xfrm>
            <a:custGeom>
              <a:avLst/>
              <a:gdLst>
                <a:gd name="T0" fmla="*/ 6 w 32"/>
                <a:gd name="T1" fmla="*/ 26 h 38"/>
                <a:gd name="T2" fmla="*/ 0 w 32"/>
                <a:gd name="T3" fmla="*/ 38 h 38"/>
                <a:gd name="T4" fmla="*/ 0 w 32"/>
                <a:gd name="T5" fmla="*/ 38 h 38"/>
                <a:gd name="T6" fmla="*/ 6 w 32"/>
                <a:gd name="T7" fmla="*/ 26 h 38"/>
                <a:gd name="T8" fmla="*/ 18 w 32"/>
                <a:gd name="T9" fmla="*/ 0 h 38"/>
                <a:gd name="T10" fmla="*/ 18 w 32"/>
                <a:gd name="T11" fmla="*/ 0 h 38"/>
                <a:gd name="T12" fmla="*/ 32 w 32"/>
                <a:gd name="T13" fmla="*/ 0 h 38"/>
                <a:gd name="T14" fmla="*/ 18 w 32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8">
                  <a:moveTo>
                    <a:pt x="6" y="26"/>
                  </a:moveTo>
                  <a:lnTo>
                    <a:pt x="0" y="38"/>
                  </a:lnTo>
                  <a:lnTo>
                    <a:pt x="0" y="38"/>
                  </a:lnTo>
                  <a:lnTo>
                    <a:pt x="6" y="26"/>
                  </a:lnTo>
                  <a:close/>
                  <a:moveTo>
                    <a:pt x="18" y="0"/>
                  </a:moveTo>
                  <a:lnTo>
                    <a:pt x="18" y="0"/>
                  </a:lnTo>
                  <a:lnTo>
                    <a:pt x="3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8A4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2" name="Freeform 1391">
              <a:extLst>
                <a:ext uri="{FF2B5EF4-FFF2-40B4-BE49-F238E27FC236}">
                  <a16:creationId xmlns:a16="http://schemas.microsoft.com/office/drawing/2014/main" id="{69EE1C71-9396-F049-8FA0-CE4EB03D5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3313113"/>
              <a:ext cx="9525" cy="19050"/>
            </a:xfrm>
            <a:custGeom>
              <a:avLst/>
              <a:gdLst>
                <a:gd name="T0" fmla="*/ 6 w 6"/>
                <a:gd name="T1" fmla="*/ 0 h 12"/>
                <a:gd name="T2" fmla="*/ 0 w 6"/>
                <a:gd name="T3" fmla="*/ 12 h 12"/>
                <a:gd name="T4" fmla="*/ 0 w 6"/>
                <a:gd name="T5" fmla="*/ 12 h 12"/>
                <a:gd name="T6" fmla="*/ 6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3" name="Freeform 1392">
              <a:extLst>
                <a:ext uri="{FF2B5EF4-FFF2-40B4-BE49-F238E27FC236}">
                  <a16:creationId xmlns:a16="http://schemas.microsoft.com/office/drawing/2014/main" id="{F587C5E0-55DF-824A-B6F7-4A791D96D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938" y="3271838"/>
              <a:ext cx="22225" cy="0"/>
            </a:xfrm>
            <a:custGeom>
              <a:avLst/>
              <a:gdLst>
                <a:gd name="T0" fmla="*/ 0 w 14"/>
                <a:gd name="T1" fmla="*/ 0 w 14"/>
                <a:gd name="T2" fmla="*/ 14 w 14"/>
                <a:gd name="T3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4" name="Freeform 1393">
              <a:extLst>
                <a:ext uri="{FF2B5EF4-FFF2-40B4-BE49-F238E27FC236}">
                  <a16:creationId xmlns:a16="http://schemas.microsoft.com/office/drawing/2014/main" id="{04F75752-C6F0-8A43-B65C-69AA19014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438" y="3243263"/>
              <a:ext cx="593725" cy="88900"/>
            </a:xfrm>
            <a:custGeom>
              <a:avLst/>
              <a:gdLst>
                <a:gd name="T0" fmla="*/ 10 w 374"/>
                <a:gd name="T1" fmla="*/ 0 h 56"/>
                <a:gd name="T2" fmla="*/ 10 w 374"/>
                <a:gd name="T3" fmla="*/ 2 h 56"/>
                <a:gd name="T4" fmla="*/ 0 w 374"/>
                <a:gd name="T5" fmla="*/ 22 h 56"/>
                <a:gd name="T6" fmla="*/ 342 w 374"/>
                <a:gd name="T7" fmla="*/ 56 h 56"/>
                <a:gd name="T8" fmla="*/ 348 w 374"/>
                <a:gd name="T9" fmla="*/ 44 h 56"/>
                <a:gd name="T10" fmla="*/ 374 w 374"/>
                <a:gd name="T11" fmla="*/ 18 h 56"/>
                <a:gd name="T12" fmla="*/ 360 w 374"/>
                <a:gd name="T13" fmla="*/ 18 h 56"/>
                <a:gd name="T14" fmla="*/ 348 w 374"/>
                <a:gd name="T15" fmla="*/ 18 h 56"/>
                <a:gd name="T16" fmla="*/ 10 w 374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4" h="56">
                  <a:moveTo>
                    <a:pt x="10" y="0"/>
                  </a:moveTo>
                  <a:lnTo>
                    <a:pt x="10" y="2"/>
                  </a:lnTo>
                  <a:lnTo>
                    <a:pt x="0" y="22"/>
                  </a:lnTo>
                  <a:lnTo>
                    <a:pt x="342" y="56"/>
                  </a:lnTo>
                  <a:lnTo>
                    <a:pt x="348" y="44"/>
                  </a:lnTo>
                  <a:lnTo>
                    <a:pt x="374" y="18"/>
                  </a:lnTo>
                  <a:lnTo>
                    <a:pt x="360" y="18"/>
                  </a:lnTo>
                  <a:lnTo>
                    <a:pt x="348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6A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5" name="Freeform 1394">
              <a:extLst>
                <a:ext uri="{FF2B5EF4-FFF2-40B4-BE49-F238E27FC236}">
                  <a16:creationId xmlns:a16="http://schemas.microsoft.com/office/drawing/2014/main" id="{CA5CC471-CCCF-324A-BC67-0CB47B27F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8438" y="3243263"/>
              <a:ext cx="593725" cy="88900"/>
            </a:xfrm>
            <a:custGeom>
              <a:avLst/>
              <a:gdLst>
                <a:gd name="T0" fmla="*/ 10 w 374"/>
                <a:gd name="T1" fmla="*/ 0 h 56"/>
                <a:gd name="T2" fmla="*/ 10 w 374"/>
                <a:gd name="T3" fmla="*/ 2 h 56"/>
                <a:gd name="T4" fmla="*/ 0 w 374"/>
                <a:gd name="T5" fmla="*/ 22 h 56"/>
                <a:gd name="T6" fmla="*/ 342 w 374"/>
                <a:gd name="T7" fmla="*/ 56 h 56"/>
                <a:gd name="T8" fmla="*/ 348 w 374"/>
                <a:gd name="T9" fmla="*/ 44 h 56"/>
                <a:gd name="T10" fmla="*/ 374 w 374"/>
                <a:gd name="T11" fmla="*/ 18 h 56"/>
                <a:gd name="T12" fmla="*/ 360 w 374"/>
                <a:gd name="T13" fmla="*/ 18 h 56"/>
                <a:gd name="T14" fmla="*/ 348 w 374"/>
                <a:gd name="T15" fmla="*/ 18 h 56"/>
                <a:gd name="T16" fmla="*/ 10 w 374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4" h="56">
                  <a:moveTo>
                    <a:pt x="10" y="0"/>
                  </a:moveTo>
                  <a:lnTo>
                    <a:pt x="10" y="2"/>
                  </a:lnTo>
                  <a:lnTo>
                    <a:pt x="0" y="22"/>
                  </a:lnTo>
                  <a:lnTo>
                    <a:pt x="342" y="56"/>
                  </a:lnTo>
                  <a:lnTo>
                    <a:pt x="348" y="44"/>
                  </a:lnTo>
                  <a:lnTo>
                    <a:pt x="374" y="18"/>
                  </a:lnTo>
                  <a:lnTo>
                    <a:pt x="360" y="18"/>
                  </a:lnTo>
                  <a:lnTo>
                    <a:pt x="348" y="18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6" name="Freeform 1395">
              <a:extLst>
                <a:ext uri="{FF2B5EF4-FFF2-40B4-BE49-F238E27FC236}">
                  <a16:creationId xmlns:a16="http://schemas.microsoft.com/office/drawing/2014/main" id="{1E71B990-CBBE-2441-9FEB-8DC3160D4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3303588"/>
              <a:ext cx="1152525" cy="682625"/>
            </a:xfrm>
            <a:custGeom>
              <a:avLst/>
              <a:gdLst>
                <a:gd name="T0" fmla="*/ 0 w 726"/>
                <a:gd name="T1" fmla="*/ 0 h 430"/>
                <a:gd name="T2" fmla="*/ 564 w 726"/>
                <a:gd name="T3" fmla="*/ 54 h 430"/>
                <a:gd name="T4" fmla="*/ 726 w 726"/>
                <a:gd name="T5" fmla="*/ 28 h 430"/>
                <a:gd name="T6" fmla="*/ 718 w 726"/>
                <a:gd name="T7" fmla="*/ 372 h 430"/>
                <a:gd name="T8" fmla="*/ 578 w 726"/>
                <a:gd name="T9" fmla="*/ 430 h 430"/>
                <a:gd name="T10" fmla="*/ 32 w 726"/>
                <a:gd name="T11" fmla="*/ 390 h 430"/>
                <a:gd name="T12" fmla="*/ 0 w 726"/>
                <a:gd name="T13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6" h="430">
                  <a:moveTo>
                    <a:pt x="0" y="0"/>
                  </a:moveTo>
                  <a:lnTo>
                    <a:pt x="564" y="54"/>
                  </a:lnTo>
                  <a:lnTo>
                    <a:pt x="726" y="28"/>
                  </a:lnTo>
                  <a:lnTo>
                    <a:pt x="718" y="372"/>
                  </a:lnTo>
                  <a:lnTo>
                    <a:pt x="578" y="430"/>
                  </a:lnTo>
                  <a:lnTo>
                    <a:pt x="32" y="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" name="Freeform 1396">
              <a:extLst>
                <a:ext uri="{FF2B5EF4-FFF2-40B4-BE49-F238E27FC236}">
                  <a16:creationId xmlns:a16="http://schemas.microsoft.com/office/drawing/2014/main" id="{11A05EC7-B45A-9343-AF9E-8939AEF22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3303588"/>
              <a:ext cx="1152525" cy="682625"/>
            </a:xfrm>
            <a:custGeom>
              <a:avLst/>
              <a:gdLst>
                <a:gd name="T0" fmla="*/ 0 w 726"/>
                <a:gd name="T1" fmla="*/ 0 h 430"/>
                <a:gd name="T2" fmla="*/ 564 w 726"/>
                <a:gd name="T3" fmla="*/ 54 h 430"/>
                <a:gd name="T4" fmla="*/ 726 w 726"/>
                <a:gd name="T5" fmla="*/ 28 h 430"/>
                <a:gd name="T6" fmla="*/ 718 w 726"/>
                <a:gd name="T7" fmla="*/ 372 h 430"/>
                <a:gd name="T8" fmla="*/ 578 w 726"/>
                <a:gd name="T9" fmla="*/ 430 h 430"/>
                <a:gd name="T10" fmla="*/ 32 w 726"/>
                <a:gd name="T11" fmla="*/ 390 h 430"/>
                <a:gd name="T12" fmla="*/ 0 w 726"/>
                <a:gd name="T13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6" h="430">
                  <a:moveTo>
                    <a:pt x="0" y="0"/>
                  </a:moveTo>
                  <a:lnTo>
                    <a:pt x="564" y="54"/>
                  </a:lnTo>
                  <a:lnTo>
                    <a:pt x="726" y="28"/>
                  </a:lnTo>
                  <a:lnTo>
                    <a:pt x="718" y="372"/>
                  </a:lnTo>
                  <a:lnTo>
                    <a:pt x="578" y="430"/>
                  </a:lnTo>
                  <a:lnTo>
                    <a:pt x="32" y="39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" name="Freeform 1397">
              <a:extLst>
                <a:ext uri="{FF2B5EF4-FFF2-40B4-BE49-F238E27FC236}">
                  <a16:creationId xmlns:a16="http://schemas.microsoft.com/office/drawing/2014/main" id="{E9689AAF-E852-0946-8F3A-1E4DF9E36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3303588"/>
              <a:ext cx="1152525" cy="682625"/>
            </a:xfrm>
            <a:custGeom>
              <a:avLst/>
              <a:gdLst>
                <a:gd name="T0" fmla="*/ 0 w 726"/>
                <a:gd name="T1" fmla="*/ 0 h 430"/>
                <a:gd name="T2" fmla="*/ 564 w 726"/>
                <a:gd name="T3" fmla="*/ 54 h 430"/>
                <a:gd name="T4" fmla="*/ 726 w 726"/>
                <a:gd name="T5" fmla="*/ 28 h 430"/>
                <a:gd name="T6" fmla="*/ 718 w 726"/>
                <a:gd name="T7" fmla="*/ 372 h 430"/>
                <a:gd name="T8" fmla="*/ 578 w 726"/>
                <a:gd name="T9" fmla="*/ 430 h 430"/>
                <a:gd name="T10" fmla="*/ 32 w 726"/>
                <a:gd name="T11" fmla="*/ 390 h 430"/>
                <a:gd name="T12" fmla="*/ 0 w 726"/>
                <a:gd name="T13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6" h="430">
                  <a:moveTo>
                    <a:pt x="0" y="0"/>
                  </a:moveTo>
                  <a:lnTo>
                    <a:pt x="564" y="54"/>
                  </a:lnTo>
                  <a:lnTo>
                    <a:pt x="726" y="28"/>
                  </a:lnTo>
                  <a:lnTo>
                    <a:pt x="718" y="372"/>
                  </a:lnTo>
                  <a:lnTo>
                    <a:pt x="578" y="430"/>
                  </a:lnTo>
                  <a:lnTo>
                    <a:pt x="32" y="3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C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9" name="Freeform 1398">
              <a:extLst>
                <a:ext uri="{FF2B5EF4-FFF2-40B4-BE49-F238E27FC236}">
                  <a16:creationId xmlns:a16="http://schemas.microsoft.com/office/drawing/2014/main" id="{92699460-CA86-C249-9BED-E19A0F9A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3303588"/>
              <a:ext cx="1152525" cy="682625"/>
            </a:xfrm>
            <a:custGeom>
              <a:avLst/>
              <a:gdLst>
                <a:gd name="T0" fmla="*/ 0 w 726"/>
                <a:gd name="T1" fmla="*/ 0 h 430"/>
                <a:gd name="T2" fmla="*/ 564 w 726"/>
                <a:gd name="T3" fmla="*/ 54 h 430"/>
                <a:gd name="T4" fmla="*/ 726 w 726"/>
                <a:gd name="T5" fmla="*/ 28 h 430"/>
                <a:gd name="T6" fmla="*/ 718 w 726"/>
                <a:gd name="T7" fmla="*/ 372 h 430"/>
                <a:gd name="T8" fmla="*/ 578 w 726"/>
                <a:gd name="T9" fmla="*/ 430 h 430"/>
                <a:gd name="T10" fmla="*/ 32 w 726"/>
                <a:gd name="T11" fmla="*/ 390 h 430"/>
                <a:gd name="T12" fmla="*/ 0 w 726"/>
                <a:gd name="T13" fmla="*/ 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6" h="430">
                  <a:moveTo>
                    <a:pt x="0" y="0"/>
                  </a:moveTo>
                  <a:lnTo>
                    <a:pt x="564" y="54"/>
                  </a:lnTo>
                  <a:lnTo>
                    <a:pt x="726" y="28"/>
                  </a:lnTo>
                  <a:lnTo>
                    <a:pt x="718" y="372"/>
                  </a:lnTo>
                  <a:lnTo>
                    <a:pt x="578" y="430"/>
                  </a:lnTo>
                  <a:lnTo>
                    <a:pt x="32" y="39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0" name="Freeform 1399">
              <a:extLst>
                <a:ext uri="{FF2B5EF4-FFF2-40B4-BE49-F238E27FC236}">
                  <a16:creationId xmlns:a16="http://schemas.microsoft.com/office/drawing/2014/main" id="{1F814666-DE60-A541-A6CD-7A46B299F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38" y="3297238"/>
              <a:ext cx="304800" cy="685800"/>
            </a:xfrm>
            <a:custGeom>
              <a:avLst/>
              <a:gdLst>
                <a:gd name="T0" fmla="*/ 16 w 192"/>
                <a:gd name="T1" fmla="*/ 432 h 432"/>
                <a:gd name="T2" fmla="*/ 176 w 192"/>
                <a:gd name="T3" fmla="*/ 376 h 432"/>
                <a:gd name="T4" fmla="*/ 192 w 192"/>
                <a:gd name="T5" fmla="*/ 0 h 432"/>
                <a:gd name="T6" fmla="*/ 0 w 192"/>
                <a:gd name="T7" fmla="*/ 58 h 432"/>
                <a:gd name="T8" fmla="*/ 16 w 192"/>
                <a:gd name="T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432">
                  <a:moveTo>
                    <a:pt x="16" y="432"/>
                  </a:moveTo>
                  <a:lnTo>
                    <a:pt x="176" y="376"/>
                  </a:lnTo>
                  <a:lnTo>
                    <a:pt x="192" y="0"/>
                  </a:lnTo>
                  <a:lnTo>
                    <a:pt x="0" y="58"/>
                  </a:lnTo>
                  <a:lnTo>
                    <a:pt x="16" y="432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1" name="Freeform 1400">
              <a:extLst>
                <a:ext uri="{FF2B5EF4-FFF2-40B4-BE49-F238E27FC236}">
                  <a16:creationId xmlns:a16="http://schemas.microsoft.com/office/drawing/2014/main" id="{571078AD-BAD2-4148-86CE-2D3BA9E58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38" y="3297238"/>
              <a:ext cx="304800" cy="685800"/>
            </a:xfrm>
            <a:custGeom>
              <a:avLst/>
              <a:gdLst>
                <a:gd name="T0" fmla="*/ 16 w 192"/>
                <a:gd name="T1" fmla="*/ 432 h 432"/>
                <a:gd name="T2" fmla="*/ 176 w 192"/>
                <a:gd name="T3" fmla="*/ 376 h 432"/>
                <a:gd name="T4" fmla="*/ 192 w 192"/>
                <a:gd name="T5" fmla="*/ 0 h 432"/>
                <a:gd name="T6" fmla="*/ 0 w 192"/>
                <a:gd name="T7" fmla="*/ 58 h 432"/>
                <a:gd name="T8" fmla="*/ 16 w 192"/>
                <a:gd name="T9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432">
                  <a:moveTo>
                    <a:pt x="16" y="432"/>
                  </a:moveTo>
                  <a:lnTo>
                    <a:pt x="176" y="376"/>
                  </a:lnTo>
                  <a:lnTo>
                    <a:pt x="192" y="0"/>
                  </a:lnTo>
                  <a:lnTo>
                    <a:pt x="0" y="58"/>
                  </a:lnTo>
                  <a:lnTo>
                    <a:pt x="16" y="432"/>
                  </a:lnTo>
                  <a:close/>
                </a:path>
              </a:pathLst>
            </a:custGeom>
            <a:solidFill>
              <a:srgbClr val="BD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2" name="Freeform 1401">
              <a:extLst>
                <a:ext uri="{FF2B5EF4-FFF2-40B4-BE49-F238E27FC236}">
                  <a16:creationId xmlns:a16="http://schemas.microsoft.com/office/drawing/2014/main" id="{E5CBE968-1D0A-A246-997A-5AE6FB76C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9613" y="2532063"/>
              <a:ext cx="542925" cy="527050"/>
            </a:xfrm>
            <a:custGeom>
              <a:avLst/>
              <a:gdLst>
                <a:gd name="T0" fmla="*/ 28 w 342"/>
                <a:gd name="T1" fmla="*/ 38 h 332"/>
                <a:gd name="T2" fmla="*/ 320 w 342"/>
                <a:gd name="T3" fmla="*/ 0 h 332"/>
                <a:gd name="T4" fmla="*/ 304 w 342"/>
                <a:gd name="T5" fmla="*/ 14 h 332"/>
                <a:gd name="T6" fmla="*/ 322 w 342"/>
                <a:gd name="T7" fmla="*/ 24 h 332"/>
                <a:gd name="T8" fmla="*/ 322 w 342"/>
                <a:gd name="T9" fmla="*/ 46 h 332"/>
                <a:gd name="T10" fmla="*/ 312 w 342"/>
                <a:gd name="T11" fmla="*/ 60 h 332"/>
                <a:gd name="T12" fmla="*/ 322 w 342"/>
                <a:gd name="T13" fmla="*/ 68 h 332"/>
                <a:gd name="T14" fmla="*/ 320 w 342"/>
                <a:gd name="T15" fmla="*/ 100 h 332"/>
                <a:gd name="T16" fmla="*/ 342 w 342"/>
                <a:gd name="T17" fmla="*/ 112 h 332"/>
                <a:gd name="T18" fmla="*/ 320 w 342"/>
                <a:gd name="T19" fmla="*/ 130 h 332"/>
                <a:gd name="T20" fmla="*/ 318 w 342"/>
                <a:gd name="T21" fmla="*/ 170 h 332"/>
                <a:gd name="T22" fmla="*/ 338 w 342"/>
                <a:gd name="T23" fmla="*/ 186 h 332"/>
                <a:gd name="T24" fmla="*/ 316 w 342"/>
                <a:gd name="T25" fmla="*/ 194 h 332"/>
                <a:gd name="T26" fmla="*/ 314 w 342"/>
                <a:gd name="T27" fmla="*/ 226 h 332"/>
                <a:gd name="T28" fmla="*/ 302 w 342"/>
                <a:gd name="T29" fmla="*/ 244 h 332"/>
                <a:gd name="T30" fmla="*/ 320 w 342"/>
                <a:gd name="T31" fmla="*/ 250 h 332"/>
                <a:gd name="T32" fmla="*/ 328 w 342"/>
                <a:gd name="T33" fmla="*/ 284 h 332"/>
                <a:gd name="T34" fmla="*/ 0 w 342"/>
                <a:gd name="T35" fmla="*/ 332 h 332"/>
                <a:gd name="T36" fmla="*/ 28 w 342"/>
                <a:gd name="T37" fmla="*/ 3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2" h="332">
                  <a:moveTo>
                    <a:pt x="28" y="38"/>
                  </a:moveTo>
                  <a:lnTo>
                    <a:pt x="320" y="0"/>
                  </a:lnTo>
                  <a:lnTo>
                    <a:pt x="304" y="14"/>
                  </a:lnTo>
                  <a:lnTo>
                    <a:pt x="322" y="24"/>
                  </a:lnTo>
                  <a:lnTo>
                    <a:pt x="322" y="46"/>
                  </a:lnTo>
                  <a:lnTo>
                    <a:pt x="312" y="60"/>
                  </a:lnTo>
                  <a:lnTo>
                    <a:pt x="322" y="68"/>
                  </a:lnTo>
                  <a:lnTo>
                    <a:pt x="320" y="100"/>
                  </a:lnTo>
                  <a:lnTo>
                    <a:pt x="342" y="112"/>
                  </a:lnTo>
                  <a:lnTo>
                    <a:pt x="320" y="130"/>
                  </a:lnTo>
                  <a:lnTo>
                    <a:pt x="318" y="170"/>
                  </a:lnTo>
                  <a:lnTo>
                    <a:pt x="338" y="186"/>
                  </a:lnTo>
                  <a:lnTo>
                    <a:pt x="316" y="194"/>
                  </a:lnTo>
                  <a:lnTo>
                    <a:pt x="314" y="226"/>
                  </a:lnTo>
                  <a:lnTo>
                    <a:pt x="302" y="244"/>
                  </a:lnTo>
                  <a:lnTo>
                    <a:pt x="320" y="250"/>
                  </a:lnTo>
                  <a:lnTo>
                    <a:pt x="328" y="284"/>
                  </a:lnTo>
                  <a:lnTo>
                    <a:pt x="0" y="332"/>
                  </a:lnTo>
                  <a:lnTo>
                    <a:pt x="28" y="38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3" name="Freeform 1402">
              <a:extLst>
                <a:ext uri="{FF2B5EF4-FFF2-40B4-BE49-F238E27FC236}">
                  <a16:creationId xmlns:a16="http://schemas.microsoft.com/office/drawing/2014/main" id="{6E181991-EE8B-B043-B75C-0C2D61F9E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9613" y="2532063"/>
              <a:ext cx="542925" cy="527050"/>
            </a:xfrm>
            <a:custGeom>
              <a:avLst/>
              <a:gdLst>
                <a:gd name="T0" fmla="*/ 28 w 342"/>
                <a:gd name="T1" fmla="*/ 38 h 332"/>
                <a:gd name="T2" fmla="*/ 320 w 342"/>
                <a:gd name="T3" fmla="*/ 0 h 332"/>
                <a:gd name="T4" fmla="*/ 304 w 342"/>
                <a:gd name="T5" fmla="*/ 14 h 332"/>
                <a:gd name="T6" fmla="*/ 322 w 342"/>
                <a:gd name="T7" fmla="*/ 24 h 332"/>
                <a:gd name="T8" fmla="*/ 322 w 342"/>
                <a:gd name="T9" fmla="*/ 46 h 332"/>
                <a:gd name="T10" fmla="*/ 312 w 342"/>
                <a:gd name="T11" fmla="*/ 60 h 332"/>
                <a:gd name="T12" fmla="*/ 322 w 342"/>
                <a:gd name="T13" fmla="*/ 68 h 332"/>
                <a:gd name="T14" fmla="*/ 320 w 342"/>
                <a:gd name="T15" fmla="*/ 100 h 332"/>
                <a:gd name="T16" fmla="*/ 342 w 342"/>
                <a:gd name="T17" fmla="*/ 112 h 332"/>
                <a:gd name="T18" fmla="*/ 320 w 342"/>
                <a:gd name="T19" fmla="*/ 130 h 332"/>
                <a:gd name="T20" fmla="*/ 318 w 342"/>
                <a:gd name="T21" fmla="*/ 170 h 332"/>
                <a:gd name="T22" fmla="*/ 338 w 342"/>
                <a:gd name="T23" fmla="*/ 186 h 332"/>
                <a:gd name="T24" fmla="*/ 316 w 342"/>
                <a:gd name="T25" fmla="*/ 194 h 332"/>
                <a:gd name="T26" fmla="*/ 314 w 342"/>
                <a:gd name="T27" fmla="*/ 226 h 332"/>
                <a:gd name="T28" fmla="*/ 302 w 342"/>
                <a:gd name="T29" fmla="*/ 244 h 332"/>
                <a:gd name="T30" fmla="*/ 320 w 342"/>
                <a:gd name="T31" fmla="*/ 250 h 332"/>
                <a:gd name="T32" fmla="*/ 328 w 342"/>
                <a:gd name="T33" fmla="*/ 284 h 332"/>
                <a:gd name="T34" fmla="*/ 0 w 342"/>
                <a:gd name="T35" fmla="*/ 332 h 332"/>
                <a:gd name="T36" fmla="*/ 28 w 342"/>
                <a:gd name="T37" fmla="*/ 3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2" h="332">
                  <a:moveTo>
                    <a:pt x="28" y="38"/>
                  </a:moveTo>
                  <a:lnTo>
                    <a:pt x="320" y="0"/>
                  </a:lnTo>
                  <a:lnTo>
                    <a:pt x="304" y="14"/>
                  </a:lnTo>
                  <a:lnTo>
                    <a:pt x="322" y="24"/>
                  </a:lnTo>
                  <a:lnTo>
                    <a:pt x="322" y="46"/>
                  </a:lnTo>
                  <a:lnTo>
                    <a:pt x="312" y="60"/>
                  </a:lnTo>
                  <a:lnTo>
                    <a:pt x="322" y="68"/>
                  </a:lnTo>
                  <a:lnTo>
                    <a:pt x="320" y="100"/>
                  </a:lnTo>
                  <a:lnTo>
                    <a:pt x="342" y="112"/>
                  </a:lnTo>
                  <a:lnTo>
                    <a:pt x="320" y="130"/>
                  </a:lnTo>
                  <a:lnTo>
                    <a:pt x="318" y="170"/>
                  </a:lnTo>
                  <a:lnTo>
                    <a:pt x="338" y="186"/>
                  </a:lnTo>
                  <a:lnTo>
                    <a:pt x="316" y="194"/>
                  </a:lnTo>
                  <a:lnTo>
                    <a:pt x="314" y="226"/>
                  </a:lnTo>
                  <a:lnTo>
                    <a:pt x="302" y="244"/>
                  </a:lnTo>
                  <a:lnTo>
                    <a:pt x="320" y="250"/>
                  </a:lnTo>
                  <a:lnTo>
                    <a:pt x="328" y="284"/>
                  </a:lnTo>
                  <a:lnTo>
                    <a:pt x="0" y="332"/>
                  </a:lnTo>
                  <a:lnTo>
                    <a:pt x="28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4" name="Freeform 1403">
              <a:extLst>
                <a:ext uri="{FF2B5EF4-FFF2-40B4-BE49-F238E27FC236}">
                  <a16:creationId xmlns:a16="http://schemas.microsoft.com/office/drawing/2014/main" id="{D4D9E537-568E-9B45-8929-936FA5339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9613" y="2532063"/>
              <a:ext cx="542925" cy="527050"/>
            </a:xfrm>
            <a:custGeom>
              <a:avLst/>
              <a:gdLst>
                <a:gd name="T0" fmla="*/ 28 w 342"/>
                <a:gd name="T1" fmla="*/ 38 h 332"/>
                <a:gd name="T2" fmla="*/ 320 w 342"/>
                <a:gd name="T3" fmla="*/ 0 h 332"/>
                <a:gd name="T4" fmla="*/ 304 w 342"/>
                <a:gd name="T5" fmla="*/ 14 h 332"/>
                <a:gd name="T6" fmla="*/ 322 w 342"/>
                <a:gd name="T7" fmla="*/ 24 h 332"/>
                <a:gd name="T8" fmla="*/ 322 w 342"/>
                <a:gd name="T9" fmla="*/ 46 h 332"/>
                <a:gd name="T10" fmla="*/ 312 w 342"/>
                <a:gd name="T11" fmla="*/ 60 h 332"/>
                <a:gd name="T12" fmla="*/ 322 w 342"/>
                <a:gd name="T13" fmla="*/ 68 h 332"/>
                <a:gd name="T14" fmla="*/ 320 w 342"/>
                <a:gd name="T15" fmla="*/ 100 h 332"/>
                <a:gd name="T16" fmla="*/ 342 w 342"/>
                <a:gd name="T17" fmla="*/ 112 h 332"/>
                <a:gd name="T18" fmla="*/ 320 w 342"/>
                <a:gd name="T19" fmla="*/ 130 h 332"/>
                <a:gd name="T20" fmla="*/ 318 w 342"/>
                <a:gd name="T21" fmla="*/ 170 h 332"/>
                <a:gd name="T22" fmla="*/ 338 w 342"/>
                <a:gd name="T23" fmla="*/ 186 h 332"/>
                <a:gd name="T24" fmla="*/ 316 w 342"/>
                <a:gd name="T25" fmla="*/ 194 h 332"/>
                <a:gd name="T26" fmla="*/ 314 w 342"/>
                <a:gd name="T27" fmla="*/ 226 h 332"/>
                <a:gd name="T28" fmla="*/ 302 w 342"/>
                <a:gd name="T29" fmla="*/ 244 h 332"/>
                <a:gd name="T30" fmla="*/ 320 w 342"/>
                <a:gd name="T31" fmla="*/ 250 h 332"/>
                <a:gd name="T32" fmla="*/ 328 w 342"/>
                <a:gd name="T33" fmla="*/ 284 h 332"/>
                <a:gd name="T34" fmla="*/ 0 w 342"/>
                <a:gd name="T35" fmla="*/ 332 h 332"/>
                <a:gd name="T36" fmla="*/ 28 w 342"/>
                <a:gd name="T37" fmla="*/ 3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2" h="332">
                  <a:moveTo>
                    <a:pt x="28" y="38"/>
                  </a:moveTo>
                  <a:lnTo>
                    <a:pt x="320" y="0"/>
                  </a:lnTo>
                  <a:lnTo>
                    <a:pt x="304" y="14"/>
                  </a:lnTo>
                  <a:lnTo>
                    <a:pt x="322" y="24"/>
                  </a:lnTo>
                  <a:lnTo>
                    <a:pt x="322" y="46"/>
                  </a:lnTo>
                  <a:lnTo>
                    <a:pt x="312" y="60"/>
                  </a:lnTo>
                  <a:lnTo>
                    <a:pt x="322" y="68"/>
                  </a:lnTo>
                  <a:lnTo>
                    <a:pt x="320" y="100"/>
                  </a:lnTo>
                  <a:lnTo>
                    <a:pt x="342" y="112"/>
                  </a:lnTo>
                  <a:lnTo>
                    <a:pt x="320" y="130"/>
                  </a:lnTo>
                  <a:lnTo>
                    <a:pt x="318" y="170"/>
                  </a:lnTo>
                  <a:lnTo>
                    <a:pt x="338" y="186"/>
                  </a:lnTo>
                  <a:lnTo>
                    <a:pt x="316" y="194"/>
                  </a:lnTo>
                  <a:lnTo>
                    <a:pt x="314" y="226"/>
                  </a:lnTo>
                  <a:lnTo>
                    <a:pt x="302" y="244"/>
                  </a:lnTo>
                  <a:lnTo>
                    <a:pt x="320" y="250"/>
                  </a:lnTo>
                  <a:lnTo>
                    <a:pt x="328" y="284"/>
                  </a:lnTo>
                  <a:lnTo>
                    <a:pt x="0" y="332"/>
                  </a:lnTo>
                  <a:lnTo>
                    <a:pt x="28" y="38"/>
                  </a:lnTo>
                  <a:close/>
                </a:path>
              </a:pathLst>
            </a:custGeom>
            <a:solidFill>
              <a:srgbClr val="F7E6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5" name="Freeform 1404">
              <a:extLst>
                <a:ext uri="{FF2B5EF4-FFF2-40B4-BE49-F238E27FC236}">
                  <a16:creationId xmlns:a16="http://schemas.microsoft.com/office/drawing/2014/main" id="{A0C3ABA1-5047-8F4F-BA06-587AA36D9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9613" y="2532063"/>
              <a:ext cx="542925" cy="527050"/>
            </a:xfrm>
            <a:custGeom>
              <a:avLst/>
              <a:gdLst>
                <a:gd name="T0" fmla="*/ 28 w 342"/>
                <a:gd name="T1" fmla="*/ 38 h 332"/>
                <a:gd name="T2" fmla="*/ 320 w 342"/>
                <a:gd name="T3" fmla="*/ 0 h 332"/>
                <a:gd name="T4" fmla="*/ 304 w 342"/>
                <a:gd name="T5" fmla="*/ 14 h 332"/>
                <a:gd name="T6" fmla="*/ 322 w 342"/>
                <a:gd name="T7" fmla="*/ 24 h 332"/>
                <a:gd name="T8" fmla="*/ 322 w 342"/>
                <a:gd name="T9" fmla="*/ 46 h 332"/>
                <a:gd name="T10" fmla="*/ 312 w 342"/>
                <a:gd name="T11" fmla="*/ 60 h 332"/>
                <a:gd name="T12" fmla="*/ 322 w 342"/>
                <a:gd name="T13" fmla="*/ 68 h 332"/>
                <a:gd name="T14" fmla="*/ 320 w 342"/>
                <a:gd name="T15" fmla="*/ 100 h 332"/>
                <a:gd name="T16" fmla="*/ 342 w 342"/>
                <a:gd name="T17" fmla="*/ 112 h 332"/>
                <a:gd name="T18" fmla="*/ 320 w 342"/>
                <a:gd name="T19" fmla="*/ 130 h 332"/>
                <a:gd name="T20" fmla="*/ 318 w 342"/>
                <a:gd name="T21" fmla="*/ 170 h 332"/>
                <a:gd name="T22" fmla="*/ 338 w 342"/>
                <a:gd name="T23" fmla="*/ 186 h 332"/>
                <a:gd name="T24" fmla="*/ 316 w 342"/>
                <a:gd name="T25" fmla="*/ 194 h 332"/>
                <a:gd name="T26" fmla="*/ 314 w 342"/>
                <a:gd name="T27" fmla="*/ 226 h 332"/>
                <a:gd name="T28" fmla="*/ 302 w 342"/>
                <a:gd name="T29" fmla="*/ 244 h 332"/>
                <a:gd name="T30" fmla="*/ 320 w 342"/>
                <a:gd name="T31" fmla="*/ 250 h 332"/>
                <a:gd name="T32" fmla="*/ 328 w 342"/>
                <a:gd name="T33" fmla="*/ 284 h 332"/>
                <a:gd name="T34" fmla="*/ 0 w 342"/>
                <a:gd name="T35" fmla="*/ 332 h 332"/>
                <a:gd name="T36" fmla="*/ 28 w 342"/>
                <a:gd name="T37" fmla="*/ 38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2" h="332">
                  <a:moveTo>
                    <a:pt x="28" y="38"/>
                  </a:moveTo>
                  <a:lnTo>
                    <a:pt x="320" y="0"/>
                  </a:lnTo>
                  <a:lnTo>
                    <a:pt x="304" y="14"/>
                  </a:lnTo>
                  <a:lnTo>
                    <a:pt x="322" y="24"/>
                  </a:lnTo>
                  <a:lnTo>
                    <a:pt x="322" y="46"/>
                  </a:lnTo>
                  <a:lnTo>
                    <a:pt x="312" y="60"/>
                  </a:lnTo>
                  <a:lnTo>
                    <a:pt x="322" y="68"/>
                  </a:lnTo>
                  <a:lnTo>
                    <a:pt x="320" y="100"/>
                  </a:lnTo>
                  <a:lnTo>
                    <a:pt x="342" y="112"/>
                  </a:lnTo>
                  <a:lnTo>
                    <a:pt x="320" y="130"/>
                  </a:lnTo>
                  <a:lnTo>
                    <a:pt x="318" y="170"/>
                  </a:lnTo>
                  <a:lnTo>
                    <a:pt x="338" y="186"/>
                  </a:lnTo>
                  <a:lnTo>
                    <a:pt x="316" y="194"/>
                  </a:lnTo>
                  <a:lnTo>
                    <a:pt x="314" y="226"/>
                  </a:lnTo>
                  <a:lnTo>
                    <a:pt x="302" y="244"/>
                  </a:lnTo>
                  <a:lnTo>
                    <a:pt x="320" y="250"/>
                  </a:lnTo>
                  <a:lnTo>
                    <a:pt x="328" y="284"/>
                  </a:lnTo>
                  <a:lnTo>
                    <a:pt x="0" y="332"/>
                  </a:lnTo>
                  <a:lnTo>
                    <a:pt x="28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6" name="Freeform 1405">
              <a:extLst>
                <a:ext uri="{FF2B5EF4-FFF2-40B4-BE49-F238E27FC236}">
                  <a16:creationId xmlns:a16="http://schemas.microsoft.com/office/drawing/2014/main" id="{D4D869C9-2D0B-764E-BAC5-788F171CD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888" y="2570163"/>
              <a:ext cx="469900" cy="155575"/>
            </a:xfrm>
            <a:custGeom>
              <a:avLst/>
              <a:gdLst>
                <a:gd name="T0" fmla="*/ 294 w 296"/>
                <a:gd name="T1" fmla="*/ 0 h 98"/>
                <a:gd name="T2" fmla="*/ 294 w 296"/>
                <a:gd name="T3" fmla="*/ 0 h 98"/>
                <a:gd name="T4" fmla="*/ 0 w 296"/>
                <a:gd name="T5" fmla="*/ 72 h 98"/>
                <a:gd name="T6" fmla="*/ 0 w 296"/>
                <a:gd name="T7" fmla="*/ 72 h 98"/>
                <a:gd name="T8" fmla="*/ 4 w 296"/>
                <a:gd name="T9" fmla="*/ 98 h 98"/>
                <a:gd name="T10" fmla="*/ 292 w 296"/>
                <a:gd name="T11" fmla="*/ 26 h 98"/>
                <a:gd name="T12" fmla="*/ 296 w 296"/>
                <a:gd name="T13" fmla="*/ 22 h 98"/>
                <a:gd name="T14" fmla="*/ 296 w 296"/>
                <a:gd name="T15" fmla="*/ 0 h 98"/>
                <a:gd name="T16" fmla="*/ 294 w 296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6" h="98">
                  <a:moveTo>
                    <a:pt x="294" y="0"/>
                  </a:moveTo>
                  <a:lnTo>
                    <a:pt x="294" y="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4" y="98"/>
                  </a:lnTo>
                  <a:lnTo>
                    <a:pt x="292" y="26"/>
                  </a:lnTo>
                  <a:lnTo>
                    <a:pt x="296" y="22"/>
                  </a:lnTo>
                  <a:lnTo>
                    <a:pt x="296" y="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DDC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7" name="Freeform 1406">
              <a:extLst>
                <a:ext uri="{FF2B5EF4-FFF2-40B4-BE49-F238E27FC236}">
                  <a16:creationId xmlns:a16="http://schemas.microsoft.com/office/drawing/2014/main" id="{8B472E5C-95DD-0C4E-91BD-396CFC7C2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888" y="2570163"/>
              <a:ext cx="469900" cy="155575"/>
            </a:xfrm>
            <a:custGeom>
              <a:avLst/>
              <a:gdLst>
                <a:gd name="T0" fmla="*/ 294 w 296"/>
                <a:gd name="T1" fmla="*/ 0 h 98"/>
                <a:gd name="T2" fmla="*/ 294 w 296"/>
                <a:gd name="T3" fmla="*/ 0 h 98"/>
                <a:gd name="T4" fmla="*/ 0 w 296"/>
                <a:gd name="T5" fmla="*/ 72 h 98"/>
                <a:gd name="T6" fmla="*/ 0 w 296"/>
                <a:gd name="T7" fmla="*/ 72 h 98"/>
                <a:gd name="T8" fmla="*/ 4 w 296"/>
                <a:gd name="T9" fmla="*/ 98 h 98"/>
                <a:gd name="T10" fmla="*/ 292 w 296"/>
                <a:gd name="T11" fmla="*/ 26 h 98"/>
                <a:gd name="T12" fmla="*/ 296 w 296"/>
                <a:gd name="T13" fmla="*/ 22 h 98"/>
                <a:gd name="T14" fmla="*/ 296 w 296"/>
                <a:gd name="T15" fmla="*/ 0 h 98"/>
                <a:gd name="T16" fmla="*/ 294 w 296"/>
                <a:gd name="T1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6" h="98">
                  <a:moveTo>
                    <a:pt x="294" y="0"/>
                  </a:moveTo>
                  <a:lnTo>
                    <a:pt x="294" y="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4" y="98"/>
                  </a:lnTo>
                  <a:lnTo>
                    <a:pt x="292" y="26"/>
                  </a:lnTo>
                  <a:lnTo>
                    <a:pt x="296" y="22"/>
                  </a:lnTo>
                  <a:lnTo>
                    <a:pt x="296" y="0"/>
                  </a:lnTo>
                  <a:lnTo>
                    <a:pt x="2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8" name="Freeform 1407">
              <a:extLst>
                <a:ext uri="{FF2B5EF4-FFF2-40B4-BE49-F238E27FC236}">
                  <a16:creationId xmlns:a16="http://schemas.microsoft.com/office/drawing/2014/main" id="{82471AAC-C67B-0E49-8AC9-2A32A6A66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2690813"/>
              <a:ext cx="495300" cy="85725"/>
            </a:xfrm>
            <a:custGeom>
              <a:avLst/>
              <a:gdLst>
                <a:gd name="T0" fmla="*/ 290 w 312"/>
                <a:gd name="T1" fmla="*/ 0 h 54"/>
                <a:gd name="T2" fmla="*/ 20 w 312"/>
                <a:gd name="T3" fmla="*/ 48 h 54"/>
                <a:gd name="T4" fmla="*/ 0 w 312"/>
                <a:gd name="T5" fmla="*/ 48 h 54"/>
                <a:gd name="T6" fmla="*/ 0 w 312"/>
                <a:gd name="T7" fmla="*/ 54 h 54"/>
                <a:gd name="T8" fmla="*/ 0 w 312"/>
                <a:gd name="T9" fmla="*/ 54 h 54"/>
                <a:gd name="T10" fmla="*/ 176 w 312"/>
                <a:gd name="T11" fmla="*/ 38 h 54"/>
                <a:gd name="T12" fmla="*/ 290 w 312"/>
                <a:gd name="T13" fmla="*/ 30 h 54"/>
                <a:gd name="T14" fmla="*/ 312 w 312"/>
                <a:gd name="T15" fmla="*/ 12 h 54"/>
                <a:gd name="T16" fmla="*/ 290 w 312"/>
                <a:gd name="T17" fmla="*/ 0 h 54"/>
                <a:gd name="T18" fmla="*/ 290 w 312"/>
                <a:gd name="T1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2" h="54">
                  <a:moveTo>
                    <a:pt x="290" y="0"/>
                  </a:moveTo>
                  <a:lnTo>
                    <a:pt x="20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76" y="38"/>
                  </a:lnTo>
                  <a:lnTo>
                    <a:pt x="290" y="30"/>
                  </a:lnTo>
                  <a:lnTo>
                    <a:pt x="312" y="12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rgbClr val="DDC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9" name="Freeform 1408">
              <a:extLst>
                <a:ext uri="{FF2B5EF4-FFF2-40B4-BE49-F238E27FC236}">
                  <a16:creationId xmlns:a16="http://schemas.microsoft.com/office/drawing/2014/main" id="{1198175E-8707-FF42-B165-29B417988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2690813"/>
              <a:ext cx="495300" cy="85725"/>
            </a:xfrm>
            <a:custGeom>
              <a:avLst/>
              <a:gdLst>
                <a:gd name="T0" fmla="*/ 290 w 312"/>
                <a:gd name="T1" fmla="*/ 0 h 54"/>
                <a:gd name="T2" fmla="*/ 20 w 312"/>
                <a:gd name="T3" fmla="*/ 48 h 54"/>
                <a:gd name="T4" fmla="*/ 0 w 312"/>
                <a:gd name="T5" fmla="*/ 48 h 54"/>
                <a:gd name="T6" fmla="*/ 0 w 312"/>
                <a:gd name="T7" fmla="*/ 54 h 54"/>
                <a:gd name="T8" fmla="*/ 0 w 312"/>
                <a:gd name="T9" fmla="*/ 54 h 54"/>
                <a:gd name="T10" fmla="*/ 176 w 312"/>
                <a:gd name="T11" fmla="*/ 38 h 54"/>
                <a:gd name="T12" fmla="*/ 290 w 312"/>
                <a:gd name="T13" fmla="*/ 30 h 54"/>
                <a:gd name="T14" fmla="*/ 312 w 312"/>
                <a:gd name="T15" fmla="*/ 12 h 54"/>
                <a:gd name="T16" fmla="*/ 290 w 312"/>
                <a:gd name="T17" fmla="*/ 0 h 54"/>
                <a:gd name="T18" fmla="*/ 290 w 312"/>
                <a:gd name="T1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2" h="54">
                  <a:moveTo>
                    <a:pt x="290" y="0"/>
                  </a:moveTo>
                  <a:lnTo>
                    <a:pt x="20" y="48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76" y="38"/>
                  </a:lnTo>
                  <a:lnTo>
                    <a:pt x="290" y="30"/>
                  </a:lnTo>
                  <a:lnTo>
                    <a:pt x="312" y="12"/>
                  </a:lnTo>
                  <a:lnTo>
                    <a:pt x="290" y="0"/>
                  </a:lnTo>
                  <a:lnTo>
                    <a:pt x="2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0" name="Freeform 1409">
              <a:extLst>
                <a:ext uri="{FF2B5EF4-FFF2-40B4-BE49-F238E27FC236}">
                  <a16:creationId xmlns:a16="http://schemas.microsoft.com/office/drawing/2014/main" id="{8240ED90-8DE0-244E-B57D-F1D2387D9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2801938"/>
              <a:ext cx="504825" cy="73025"/>
            </a:xfrm>
            <a:custGeom>
              <a:avLst/>
              <a:gdLst>
                <a:gd name="T0" fmla="*/ 298 w 318"/>
                <a:gd name="T1" fmla="*/ 0 h 46"/>
                <a:gd name="T2" fmla="*/ 20 w 318"/>
                <a:gd name="T3" fmla="*/ 8 h 46"/>
                <a:gd name="T4" fmla="*/ 34 w 318"/>
                <a:gd name="T5" fmla="*/ 10 h 46"/>
                <a:gd name="T6" fmla="*/ 8 w 318"/>
                <a:gd name="T7" fmla="*/ 34 h 46"/>
                <a:gd name="T8" fmla="*/ 0 w 318"/>
                <a:gd name="T9" fmla="*/ 46 h 46"/>
                <a:gd name="T10" fmla="*/ 296 w 318"/>
                <a:gd name="T11" fmla="*/ 24 h 46"/>
                <a:gd name="T12" fmla="*/ 318 w 318"/>
                <a:gd name="T13" fmla="*/ 16 h 46"/>
                <a:gd name="T14" fmla="*/ 298 w 318"/>
                <a:gd name="T15" fmla="*/ 0 h 46"/>
                <a:gd name="T16" fmla="*/ 298 w 318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98" y="0"/>
                  </a:moveTo>
                  <a:lnTo>
                    <a:pt x="20" y="8"/>
                  </a:lnTo>
                  <a:lnTo>
                    <a:pt x="34" y="10"/>
                  </a:lnTo>
                  <a:lnTo>
                    <a:pt x="8" y="34"/>
                  </a:lnTo>
                  <a:lnTo>
                    <a:pt x="0" y="46"/>
                  </a:lnTo>
                  <a:lnTo>
                    <a:pt x="296" y="24"/>
                  </a:lnTo>
                  <a:lnTo>
                    <a:pt x="318" y="16"/>
                  </a:ln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DDC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1" name="Freeform 1410">
              <a:extLst>
                <a:ext uri="{FF2B5EF4-FFF2-40B4-BE49-F238E27FC236}">
                  <a16:creationId xmlns:a16="http://schemas.microsoft.com/office/drawing/2014/main" id="{C07525A6-9C8F-BC45-829F-30F56F585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2801938"/>
              <a:ext cx="504825" cy="73025"/>
            </a:xfrm>
            <a:custGeom>
              <a:avLst/>
              <a:gdLst>
                <a:gd name="T0" fmla="*/ 298 w 318"/>
                <a:gd name="T1" fmla="*/ 0 h 46"/>
                <a:gd name="T2" fmla="*/ 20 w 318"/>
                <a:gd name="T3" fmla="*/ 8 h 46"/>
                <a:gd name="T4" fmla="*/ 34 w 318"/>
                <a:gd name="T5" fmla="*/ 10 h 46"/>
                <a:gd name="T6" fmla="*/ 8 w 318"/>
                <a:gd name="T7" fmla="*/ 34 h 46"/>
                <a:gd name="T8" fmla="*/ 0 w 318"/>
                <a:gd name="T9" fmla="*/ 46 h 46"/>
                <a:gd name="T10" fmla="*/ 296 w 318"/>
                <a:gd name="T11" fmla="*/ 24 h 46"/>
                <a:gd name="T12" fmla="*/ 318 w 318"/>
                <a:gd name="T13" fmla="*/ 16 h 46"/>
                <a:gd name="T14" fmla="*/ 298 w 318"/>
                <a:gd name="T15" fmla="*/ 0 h 46"/>
                <a:gd name="T16" fmla="*/ 298 w 318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46">
                  <a:moveTo>
                    <a:pt x="298" y="0"/>
                  </a:moveTo>
                  <a:lnTo>
                    <a:pt x="20" y="8"/>
                  </a:lnTo>
                  <a:lnTo>
                    <a:pt x="34" y="10"/>
                  </a:lnTo>
                  <a:lnTo>
                    <a:pt x="8" y="34"/>
                  </a:lnTo>
                  <a:lnTo>
                    <a:pt x="0" y="46"/>
                  </a:lnTo>
                  <a:lnTo>
                    <a:pt x="296" y="24"/>
                  </a:lnTo>
                  <a:lnTo>
                    <a:pt x="318" y="16"/>
                  </a:lnTo>
                  <a:lnTo>
                    <a:pt x="298" y="0"/>
                  </a:lnTo>
                  <a:lnTo>
                    <a:pt x="29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2" name="Freeform 1411">
              <a:extLst>
                <a:ext uri="{FF2B5EF4-FFF2-40B4-BE49-F238E27FC236}">
                  <a16:creationId xmlns:a16="http://schemas.microsoft.com/office/drawing/2014/main" id="{7DCF1B04-E91F-854D-8871-AD268FD4F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888" y="2916238"/>
              <a:ext cx="466725" cy="41275"/>
            </a:xfrm>
            <a:custGeom>
              <a:avLst/>
              <a:gdLst>
                <a:gd name="T0" fmla="*/ 276 w 294"/>
                <a:gd name="T1" fmla="*/ 0 h 26"/>
                <a:gd name="T2" fmla="*/ 0 w 294"/>
                <a:gd name="T3" fmla="*/ 18 h 26"/>
                <a:gd name="T4" fmla="*/ 0 w 294"/>
                <a:gd name="T5" fmla="*/ 20 h 26"/>
                <a:gd name="T6" fmla="*/ 4 w 294"/>
                <a:gd name="T7" fmla="*/ 26 h 26"/>
                <a:gd name="T8" fmla="*/ 294 w 294"/>
                <a:gd name="T9" fmla="*/ 10 h 26"/>
                <a:gd name="T10" fmla="*/ 294 w 294"/>
                <a:gd name="T11" fmla="*/ 8 h 26"/>
                <a:gd name="T12" fmla="*/ 276 w 294"/>
                <a:gd name="T13" fmla="*/ 2 h 26"/>
                <a:gd name="T14" fmla="*/ 276 w 294"/>
                <a:gd name="T1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4" h="26">
                  <a:moveTo>
                    <a:pt x="276" y="0"/>
                  </a:moveTo>
                  <a:lnTo>
                    <a:pt x="0" y="18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294" y="10"/>
                  </a:lnTo>
                  <a:lnTo>
                    <a:pt x="294" y="8"/>
                  </a:lnTo>
                  <a:lnTo>
                    <a:pt x="276" y="2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DDC2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3" name="Freeform 1412">
              <a:extLst>
                <a:ext uri="{FF2B5EF4-FFF2-40B4-BE49-F238E27FC236}">
                  <a16:creationId xmlns:a16="http://schemas.microsoft.com/office/drawing/2014/main" id="{792AD0D7-0F95-2E43-AF79-88E63BD79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888" y="2916238"/>
              <a:ext cx="466725" cy="41275"/>
            </a:xfrm>
            <a:custGeom>
              <a:avLst/>
              <a:gdLst>
                <a:gd name="T0" fmla="*/ 276 w 294"/>
                <a:gd name="T1" fmla="*/ 0 h 26"/>
                <a:gd name="T2" fmla="*/ 0 w 294"/>
                <a:gd name="T3" fmla="*/ 18 h 26"/>
                <a:gd name="T4" fmla="*/ 0 w 294"/>
                <a:gd name="T5" fmla="*/ 20 h 26"/>
                <a:gd name="T6" fmla="*/ 4 w 294"/>
                <a:gd name="T7" fmla="*/ 26 h 26"/>
                <a:gd name="T8" fmla="*/ 294 w 294"/>
                <a:gd name="T9" fmla="*/ 10 h 26"/>
                <a:gd name="T10" fmla="*/ 294 w 294"/>
                <a:gd name="T11" fmla="*/ 8 h 26"/>
                <a:gd name="T12" fmla="*/ 276 w 294"/>
                <a:gd name="T13" fmla="*/ 2 h 26"/>
                <a:gd name="T14" fmla="*/ 276 w 294"/>
                <a:gd name="T1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4" h="26">
                  <a:moveTo>
                    <a:pt x="276" y="0"/>
                  </a:moveTo>
                  <a:lnTo>
                    <a:pt x="0" y="18"/>
                  </a:lnTo>
                  <a:lnTo>
                    <a:pt x="0" y="20"/>
                  </a:lnTo>
                  <a:lnTo>
                    <a:pt x="4" y="26"/>
                  </a:lnTo>
                  <a:lnTo>
                    <a:pt x="294" y="10"/>
                  </a:lnTo>
                  <a:lnTo>
                    <a:pt x="294" y="8"/>
                  </a:lnTo>
                  <a:lnTo>
                    <a:pt x="276" y="2"/>
                  </a:lnTo>
                  <a:lnTo>
                    <a:pt x="2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4" name="Freeform 1413">
              <a:extLst>
                <a:ext uri="{FF2B5EF4-FFF2-40B4-BE49-F238E27FC236}">
                  <a16:creationId xmlns:a16="http://schemas.microsoft.com/office/drawing/2014/main" id="{BC2FC614-E30D-E147-985D-85047C138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213" y="2497138"/>
              <a:ext cx="619125" cy="574675"/>
            </a:xfrm>
            <a:custGeom>
              <a:avLst/>
              <a:gdLst>
                <a:gd name="T0" fmla="*/ 0 w 390"/>
                <a:gd name="T1" fmla="*/ 312 h 362"/>
                <a:gd name="T2" fmla="*/ 10 w 390"/>
                <a:gd name="T3" fmla="*/ 276 h 362"/>
                <a:gd name="T4" fmla="*/ 2 w 390"/>
                <a:gd name="T5" fmla="*/ 258 h 362"/>
                <a:gd name="T6" fmla="*/ 28 w 390"/>
                <a:gd name="T7" fmla="*/ 242 h 362"/>
                <a:gd name="T8" fmla="*/ 16 w 390"/>
                <a:gd name="T9" fmla="*/ 226 h 362"/>
                <a:gd name="T10" fmla="*/ 0 w 390"/>
                <a:gd name="T11" fmla="*/ 208 h 362"/>
                <a:gd name="T12" fmla="*/ 18 w 390"/>
                <a:gd name="T13" fmla="*/ 190 h 362"/>
                <a:gd name="T14" fmla="*/ 28 w 390"/>
                <a:gd name="T15" fmla="*/ 168 h 362"/>
                <a:gd name="T16" fmla="*/ 24 w 390"/>
                <a:gd name="T17" fmla="*/ 144 h 362"/>
                <a:gd name="T18" fmla="*/ 8 w 390"/>
                <a:gd name="T19" fmla="*/ 128 h 362"/>
                <a:gd name="T20" fmla="*/ 34 w 390"/>
                <a:gd name="T21" fmla="*/ 96 h 362"/>
                <a:gd name="T22" fmla="*/ 20 w 390"/>
                <a:gd name="T23" fmla="*/ 72 h 362"/>
                <a:gd name="T24" fmla="*/ 40 w 390"/>
                <a:gd name="T25" fmla="*/ 62 h 362"/>
                <a:gd name="T26" fmla="*/ 38 w 390"/>
                <a:gd name="T27" fmla="*/ 22 h 362"/>
                <a:gd name="T28" fmla="*/ 0 w 390"/>
                <a:gd name="T29" fmla="*/ 6 h 362"/>
                <a:gd name="T30" fmla="*/ 44 w 390"/>
                <a:gd name="T31" fmla="*/ 0 h 362"/>
                <a:gd name="T32" fmla="*/ 364 w 390"/>
                <a:gd name="T33" fmla="*/ 60 h 362"/>
                <a:gd name="T34" fmla="*/ 380 w 390"/>
                <a:gd name="T35" fmla="*/ 78 h 362"/>
                <a:gd name="T36" fmla="*/ 362 w 390"/>
                <a:gd name="T37" fmla="*/ 92 h 362"/>
                <a:gd name="T38" fmla="*/ 372 w 390"/>
                <a:gd name="T39" fmla="*/ 106 h 362"/>
                <a:gd name="T40" fmla="*/ 362 w 390"/>
                <a:gd name="T41" fmla="*/ 118 h 362"/>
                <a:gd name="T42" fmla="*/ 368 w 390"/>
                <a:gd name="T43" fmla="*/ 148 h 362"/>
                <a:gd name="T44" fmla="*/ 386 w 390"/>
                <a:gd name="T45" fmla="*/ 170 h 362"/>
                <a:gd name="T46" fmla="*/ 366 w 390"/>
                <a:gd name="T47" fmla="*/ 170 h 362"/>
                <a:gd name="T48" fmla="*/ 366 w 390"/>
                <a:gd name="T49" fmla="*/ 200 h 362"/>
                <a:gd name="T50" fmla="*/ 390 w 390"/>
                <a:gd name="T51" fmla="*/ 202 h 362"/>
                <a:gd name="T52" fmla="*/ 364 w 390"/>
                <a:gd name="T53" fmla="*/ 226 h 362"/>
                <a:gd name="T54" fmla="*/ 354 w 390"/>
                <a:gd name="T55" fmla="*/ 242 h 362"/>
                <a:gd name="T56" fmla="*/ 358 w 390"/>
                <a:gd name="T57" fmla="*/ 256 h 362"/>
                <a:gd name="T58" fmla="*/ 362 w 390"/>
                <a:gd name="T59" fmla="*/ 284 h 362"/>
                <a:gd name="T60" fmla="*/ 376 w 390"/>
                <a:gd name="T61" fmla="*/ 302 h 362"/>
                <a:gd name="T62" fmla="*/ 358 w 390"/>
                <a:gd name="T63" fmla="*/ 362 h 362"/>
                <a:gd name="T64" fmla="*/ 0 w 390"/>
                <a:gd name="T65" fmla="*/ 31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0" h="362">
                  <a:moveTo>
                    <a:pt x="0" y="312"/>
                  </a:moveTo>
                  <a:lnTo>
                    <a:pt x="10" y="276"/>
                  </a:lnTo>
                  <a:lnTo>
                    <a:pt x="2" y="258"/>
                  </a:lnTo>
                  <a:lnTo>
                    <a:pt x="28" y="242"/>
                  </a:lnTo>
                  <a:lnTo>
                    <a:pt x="16" y="226"/>
                  </a:lnTo>
                  <a:lnTo>
                    <a:pt x="0" y="208"/>
                  </a:lnTo>
                  <a:lnTo>
                    <a:pt x="18" y="190"/>
                  </a:lnTo>
                  <a:lnTo>
                    <a:pt x="28" y="168"/>
                  </a:lnTo>
                  <a:lnTo>
                    <a:pt x="24" y="144"/>
                  </a:lnTo>
                  <a:lnTo>
                    <a:pt x="8" y="128"/>
                  </a:lnTo>
                  <a:lnTo>
                    <a:pt x="34" y="96"/>
                  </a:lnTo>
                  <a:lnTo>
                    <a:pt x="20" y="72"/>
                  </a:lnTo>
                  <a:lnTo>
                    <a:pt x="40" y="62"/>
                  </a:lnTo>
                  <a:lnTo>
                    <a:pt x="38" y="22"/>
                  </a:lnTo>
                  <a:lnTo>
                    <a:pt x="0" y="6"/>
                  </a:lnTo>
                  <a:lnTo>
                    <a:pt x="44" y="0"/>
                  </a:lnTo>
                  <a:lnTo>
                    <a:pt x="364" y="60"/>
                  </a:lnTo>
                  <a:lnTo>
                    <a:pt x="380" y="78"/>
                  </a:lnTo>
                  <a:lnTo>
                    <a:pt x="362" y="92"/>
                  </a:lnTo>
                  <a:lnTo>
                    <a:pt x="372" y="106"/>
                  </a:lnTo>
                  <a:lnTo>
                    <a:pt x="362" y="118"/>
                  </a:lnTo>
                  <a:lnTo>
                    <a:pt x="368" y="148"/>
                  </a:lnTo>
                  <a:lnTo>
                    <a:pt x="386" y="170"/>
                  </a:lnTo>
                  <a:lnTo>
                    <a:pt x="366" y="170"/>
                  </a:lnTo>
                  <a:lnTo>
                    <a:pt x="366" y="200"/>
                  </a:lnTo>
                  <a:lnTo>
                    <a:pt x="390" y="202"/>
                  </a:lnTo>
                  <a:lnTo>
                    <a:pt x="364" y="226"/>
                  </a:lnTo>
                  <a:lnTo>
                    <a:pt x="354" y="242"/>
                  </a:lnTo>
                  <a:lnTo>
                    <a:pt x="358" y="256"/>
                  </a:lnTo>
                  <a:lnTo>
                    <a:pt x="362" y="284"/>
                  </a:lnTo>
                  <a:lnTo>
                    <a:pt x="376" y="302"/>
                  </a:lnTo>
                  <a:lnTo>
                    <a:pt x="358" y="36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5" name="Freeform 1414">
              <a:extLst>
                <a:ext uri="{FF2B5EF4-FFF2-40B4-BE49-F238E27FC236}">
                  <a16:creationId xmlns:a16="http://schemas.microsoft.com/office/drawing/2014/main" id="{7CCE975D-E05C-334C-8E73-8FF5EF8F9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213" y="2497138"/>
              <a:ext cx="619125" cy="574675"/>
            </a:xfrm>
            <a:custGeom>
              <a:avLst/>
              <a:gdLst>
                <a:gd name="T0" fmla="*/ 0 w 390"/>
                <a:gd name="T1" fmla="*/ 312 h 362"/>
                <a:gd name="T2" fmla="*/ 10 w 390"/>
                <a:gd name="T3" fmla="*/ 276 h 362"/>
                <a:gd name="T4" fmla="*/ 2 w 390"/>
                <a:gd name="T5" fmla="*/ 258 h 362"/>
                <a:gd name="T6" fmla="*/ 28 w 390"/>
                <a:gd name="T7" fmla="*/ 242 h 362"/>
                <a:gd name="T8" fmla="*/ 16 w 390"/>
                <a:gd name="T9" fmla="*/ 226 h 362"/>
                <a:gd name="T10" fmla="*/ 0 w 390"/>
                <a:gd name="T11" fmla="*/ 208 h 362"/>
                <a:gd name="T12" fmla="*/ 18 w 390"/>
                <a:gd name="T13" fmla="*/ 190 h 362"/>
                <a:gd name="T14" fmla="*/ 28 w 390"/>
                <a:gd name="T15" fmla="*/ 168 h 362"/>
                <a:gd name="T16" fmla="*/ 24 w 390"/>
                <a:gd name="T17" fmla="*/ 144 h 362"/>
                <a:gd name="T18" fmla="*/ 8 w 390"/>
                <a:gd name="T19" fmla="*/ 128 h 362"/>
                <a:gd name="T20" fmla="*/ 34 w 390"/>
                <a:gd name="T21" fmla="*/ 96 h 362"/>
                <a:gd name="T22" fmla="*/ 20 w 390"/>
                <a:gd name="T23" fmla="*/ 72 h 362"/>
                <a:gd name="T24" fmla="*/ 40 w 390"/>
                <a:gd name="T25" fmla="*/ 62 h 362"/>
                <a:gd name="T26" fmla="*/ 38 w 390"/>
                <a:gd name="T27" fmla="*/ 22 h 362"/>
                <a:gd name="T28" fmla="*/ 0 w 390"/>
                <a:gd name="T29" fmla="*/ 6 h 362"/>
                <a:gd name="T30" fmla="*/ 44 w 390"/>
                <a:gd name="T31" fmla="*/ 0 h 362"/>
                <a:gd name="T32" fmla="*/ 364 w 390"/>
                <a:gd name="T33" fmla="*/ 60 h 362"/>
                <a:gd name="T34" fmla="*/ 380 w 390"/>
                <a:gd name="T35" fmla="*/ 78 h 362"/>
                <a:gd name="T36" fmla="*/ 362 w 390"/>
                <a:gd name="T37" fmla="*/ 92 h 362"/>
                <a:gd name="T38" fmla="*/ 372 w 390"/>
                <a:gd name="T39" fmla="*/ 106 h 362"/>
                <a:gd name="T40" fmla="*/ 362 w 390"/>
                <a:gd name="T41" fmla="*/ 118 h 362"/>
                <a:gd name="T42" fmla="*/ 368 w 390"/>
                <a:gd name="T43" fmla="*/ 148 h 362"/>
                <a:gd name="T44" fmla="*/ 386 w 390"/>
                <a:gd name="T45" fmla="*/ 170 h 362"/>
                <a:gd name="T46" fmla="*/ 366 w 390"/>
                <a:gd name="T47" fmla="*/ 170 h 362"/>
                <a:gd name="T48" fmla="*/ 366 w 390"/>
                <a:gd name="T49" fmla="*/ 200 h 362"/>
                <a:gd name="T50" fmla="*/ 390 w 390"/>
                <a:gd name="T51" fmla="*/ 202 h 362"/>
                <a:gd name="T52" fmla="*/ 364 w 390"/>
                <a:gd name="T53" fmla="*/ 226 h 362"/>
                <a:gd name="T54" fmla="*/ 354 w 390"/>
                <a:gd name="T55" fmla="*/ 242 h 362"/>
                <a:gd name="T56" fmla="*/ 358 w 390"/>
                <a:gd name="T57" fmla="*/ 256 h 362"/>
                <a:gd name="T58" fmla="*/ 362 w 390"/>
                <a:gd name="T59" fmla="*/ 284 h 362"/>
                <a:gd name="T60" fmla="*/ 376 w 390"/>
                <a:gd name="T61" fmla="*/ 302 h 362"/>
                <a:gd name="T62" fmla="*/ 358 w 390"/>
                <a:gd name="T63" fmla="*/ 362 h 362"/>
                <a:gd name="T64" fmla="*/ 0 w 390"/>
                <a:gd name="T65" fmla="*/ 31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0" h="362">
                  <a:moveTo>
                    <a:pt x="0" y="312"/>
                  </a:moveTo>
                  <a:lnTo>
                    <a:pt x="10" y="276"/>
                  </a:lnTo>
                  <a:lnTo>
                    <a:pt x="2" y="258"/>
                  </a:lnTo>
                  <a:lnTo>
                    <a:pt x="28" y="242"/>
                  </a:lnTo>
                  <a:lnTo>
                    <a:pt x="16" y="226"/>
                  </a:lnTo>
                  <a:lnTo>
                    <a:pt x="0" y="208"/>
                  </a:lnTo>
                  <a:lnTo>
                    <a:pt x="18" y="190"/>
                  </a:lnTo>
                  <a:lnTo>
                    <a:pt x="28" y="168"/>
                  </a:lnTo>
                  <a:lnTo>
                    <a:pt x="24" y="144"/>
                  </a:lnTo>
                  <a:lnTo>
                    <a:pt x="8" y="128"/>
                  </a:lnTo>
                  <a:lnTo>
                    <a:pt x="34" y="96"/>
                  </a:lnTo>
                  <a:lnTo>
                    <a:pt x="20" y="72"/>
                  </a:lnTo>
                  <a:lnTo>
                    <a:pt x="40" y="62"/>
                  </a:lnTo>
                  <a:lnTo>
                    <a:pt x="38" y="22"/>
                  </a:lnTo>
                  <a:lnTo>
                    <a:pt x="0" y="6"/>
                  </a:lnTo>
                  <a:lnTo>
                    <a:pt x="44" y="0"/>
                  </a:lnTo>
                  <a:lnTo>
                    <a:pt x="364" y="60"/>
                  </a:lnTo>
                  <a:lnTo>
                    <a:pt x="380" y="78"/>
                  </a:lnTo>
                  <a:lnTo>
                    <a:pt x="362" y="92"/>
                  </a:lnTo>
                  <a:lnTo>
                    <a:pt x="372" y="106"/>
                  </a:lnTo>
                  <a:lnTo>
                    <a:pt x="362" y="118"/>
                  </a:lnTo>
                  <a:lnTo>
                    <a:pt x="368" y="148"/>
                  </a:lnTo>
                  <a:lnTo>
                    <a:pt x="386" y="170"/>
                  </a:lnTo>
                  <a:lnTo>
                    <a:pt x="366" y="170"/>
                  </a:lnTo>
                  <a:lnTo>
                    <a:pt x="366" y="200"/>
                  </a:lnTo>
                  <a:lnTo>
                    <a:pt x="390" y="202"/>
                  </a:lnTo>
                  <a:lnTo>
                    <a:pt x="364" y="226"/>
                  </a:lnTo>
                  <a:lnTo>
                    <a:pt x="354" y="242"/>
                  </a:lnTo>
                  <a:lnTo>
                    <a:pt x="358" y="256"/>
                  </a:lnTo>
                  <a:lnTo>
                    <a:pt x="362" y="284"/>
                  </a:lnTo>
                  <a:lnTo>
                    <a:pt x="376" y="302"/>
                  </a:lnTo>
                  <a:lnTo>
                    <a:pt x="358" y="362"/>
                  </a:lnTo>
                  <a:lnTo>
                    <a:pt x="0" y="3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6" name="Freeform 1415">
              <a:extLst>
                <a:ext uri="{FF2B5EF4-FFF2-40B4-BE49-F238E27FC236}">
                  <a16:creationId xmlns:a16="http://schemas.microsoft.com/office/drawing/2014/main" id="{B22B59C5-13FA-CA46-897F-50EDAE78B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213" y="2497138"/>
              <a:ext cx="619125" cy="574675"/>
            </a:xfrm>
            <a:custGeom>
              <a:avLst/>
              <a:gdLst>
                <a:gd name="T0" fmla="*/ 0 w 390"/>
                <a:gd name="T1" fmla="*/ 312 h 362"/>
                <a:gd name="T2" fmla="*/ 10 w 390"/>
                <a:gd name="T3" fmla="*/ 276 h 362"/>
                <a:gd name="T4" fmla="*/ 2 w 390"/>
                <a:gd name="T5" fmla="*/ 258 h 362"/>
                <a:gd name="T6" fmla="*/ 28 w 390"/>
                <a:gd name="T7" fmla="*/ 242 h 362"/>
                <a:gd name="T8" fmla="*/ 16 w 390"/>
                <a:gd name="T9" fmla="*/ 226 h 362"/>
                <a:gd name="T10" fmla="*/ 0 w 390"/>
                <a:gd name="T11" fmla="*/ 208 h 362"/>
                <a:gd name="T12" fmla="*/ 18 w 390"/>
                <a:gd name="T13" fmla="*/ 190 h 362"/>
                <a:gd name="T14" fmla="*/ 28 w 390"/>
                <a:gd name="T15" fmla="*/ 168 h 362"/>
                <a:gd name="T16" fmla="*/ 24 w 390"/>
                <a:gd name="T17" fmla="*/ 144 h 362"/>
                <a:gd name="T18" fmla="*/ 8 w 390"/>
                <a:gd name="T19" fmla="*/ 128 h 362"/>
                <a:gd name="T20" fmla="*/ 34 w 390"/>
                <a:gd name="T21" fmla="*/ 96 h 362"/>
                <a:gd name="T22" fmla="*/ 20 w 390"/>
                <a:gd name="T23" fmla="*/ 72 h 362"/>
                <a:gd name="T24" fmla="*/ 40 w 390"/>
                <a:gd name="T25" fmla="*/ 62 h 362"/>
                <a:gd name="T26" fmla="*/ 38 w 390"/>
                <a:gd name="T27" fmla="*/ 22 h 362"/>
                <a:gd name="T28" fmla="*/ 0 w 390"/>
                <a:gd name="T29" fmla="*/ 6 h 362"/>
                <a:gd name="T30" fmla="*/ 44 w 390"/>
                <a:gd name="T31" fmla="*/ 0 h 362"/>
                <a:gd name="T32" fmla="*/ 364 w 390"/>
                <a:gd name="T33" fmla="*/ 60 h 362"/>
                <a:gd name="T34" fmla="*/ 380 w 390"/>
                <a:gd name="T35" fmla="*/ 78 h 362"/>
                <a:gd name="T36" fmla="*/ 362 w 390"/>
                <a:gd name="T37" fmla="*/ 92 h 362"/>
                <a:gd name="T38" fmla="*/ 372 w 390"/>
                <a:gd name="T39" fmla="*/ 106 h 362"/>
                <a:gd name="T40" fmla="*/ 362 w 390"/>
                <a:gd name="T41" fmla="*/ 118 h 362"/>
                <a:gd name="T42" fmla="*/ 368 w 390"/>
                <a:gd name="T43" fmla="*/ 148 h 362"/>
                <a:gd name="T44" fmla="*/ 386 w 390"/>
                <a:gd name="T45" fmla="*/ 170 h 362"/>
                <a:gd name="T46" fmla="*/ 366 w 390"/>
                <a:gd name="T47" fmla="*/ 170 h 362"/>
                <a:gd name="T48" fmla="*/ 366 w 390"/>
                <a:gd name="T49" fmla="*/ 200 h 362"/>
                <a:gd name="T50" fmla="*/ 390 w 390"/>
                <a:gd name="T51" fmla="*/ 202 h 362"/>
                <a:gd name="T52" fmla="*/ 364 w 390"/>
                <a:gd name="T53" fmla="*/ 226 h 362"/>
                <a:gd name="T54" fmla="*/ 354 w 390"/>
                <a:gd name="T55" fmla="*/ 242 h 362"/>
                <a:gd name="T56" fmla="*/ 358 w 390"/>
                <a:gd name="T57" fmla="*/ 256 h 362"/>
                <a:gd name="T58" fmla="*/ 362 w 390"/>
                <a:gd name="T59" fmla="*/ 284 h 362"/>
                <a:gd name="T60" fmla="*/ 376 w 390"/>
                <a:gd name="T61" fmla="*/ 302 h 362"/>
                <a:gd name="T62" fmla="*/ 358 w 390"/>
                <a:gd name="T63" fmla="*/ 362 h 362"/>
                <a:gd name="T64" fmla="*/ 0 w 390"/>
                <a:gd name="T65" fmla="*/ 31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0" h="362">
                  <a:moveTo>
                    <a:pt x="0" y="312"/>
                  </a:moveTo>
                  <a:lnTo>
                    <a:pt x="10" y="276"/>
                  </a:lnTo>
                  <a:lnTo>
                    <a:pt x="2" y="258"/>
                  </a:lnTo>
                  <a:lnTo>
                    <a:pt x="28" y="242"/>
                  </a:lnTo>
                  <a:lnTo>
                    <a:pt x="16" y="226"/>
                  </a:lnTo>
                  <a:lnTo>
                    <a:pt x="0" y="208"/>
                  </a:lnTo>
                  <a:lnTo>
                    <a:pt x="18" y="190"/>
                  </a:lnTo>
                  <a:lnTo>
                    <a:pt x="28" y="168"/>
                  </a:lnTo>
                  <a:lnTo>
                    <a:pt x="24" y="144"/>
                  </a:lnTo>
                  <a:lnTo>
                    <a:pt x="8" y="128"/>
                  </a:lnTo>
                  <a:lnTo>
                    <a:pt x="34" y="96"/>
                  </a:lnTo>
                  <a:lnTo>
                    <a:pt x="20" y="72"/>
                  </a:lnTo>
                  <a:lnTo>
                    <a:pt x="40" y="62"/>
                  </a:lnTo>
                  <a:lnTo>
                    <a:pt x="38" y="22"/>
                  </a:lnTo>
                  <a:lnTo>
                    <a:pt x="0" y="6"/>
                  </a:lnTo>
                  <a:lnTo>
                    <a:pt x="44" y="0"/>
                  </a:lnTo>
                  <a:lnTo>
                    <a:pt x="364" y="60"/>
                  </a:lnTo>
                  <a:lnTo>
                    <a:pt x="380" y="78"/>
                  </a:lnTo>
                  <a:lnTo>
                    <a:pt x="362" y="92"/>
                  </a:lnTo>
                  <a:lnTo>
                    <a:pt x="372" y="106"/>
                  </a:lnTo>
                  <a:lnTo>
                    <a:pt x="362" y="118"/>
                  </a:lnTo>
                  <a:lnTo>
                    <a:pt x="368" y="148"/>
                  </a:lnTo>
                  <a:lnTo>
                    <a:pt x="386" y="170"/>
                  </a:lnTo>
                  <a:lnTo>
                    <a:pt x="366" y="170"/>
                  </a:lnTo>
                  <a:lnTo>
                    <a:pt x="366" y="200"/>
                  </a:lnTo>
                  <a:lnTo>
                    <a:pt x="390" y="202"/>
                  </a:lnTo>
                  <a:lnTo>
                    <a:pt x="364" y="226"/>
                  </a:lnTo>
                  <a:lnTo>
                    <a:pt x="354" y="242"/>
                  </a:lnTo>
                  <a:lnTo>
                    <a:pt x="358" y="256"/>
                  </a:lnTo>
                  <a:lnTo>
                    <a:pt x="362" y="284"/>
                  </a:lnTo>
                  <a:lnTo>
                    <a:pt x="376" y="302"/>
                  </a:lnTo>
                  <a:lnTo>
                    <a:pt x="358" y="36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BCC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7" name="Freeform 1416">
              <a:extLst>
                <a:ext uri="{FF2B5EF4-FFF2-40B4-BE49-F238E27FC236}">
                  <a16:creationId xmlns:a16="http://schemas.microsoft.com/office/drawing/2014/main" id="{51CE9670-9091-4F43-9581-69A8C726D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213" y="2497138"/>
              <a:ext cx="619125" cy="574675"/>
            </a:xfrm>
            <a:custGeom>
              <a:avLst/>
              <a:gdLst>
                <a:gd name="T0" fmla="*/ 0 w 390"/>
                <a:gd name="T1" fmla="*/ 312 h 362"/>
                <a:gd name="T2" fmla="*/ 10 w 390"/>
                <a:gd name="T3" fmla="*/ 276 h 362"/>
                <a:gd name="T4" fmla="*/ 2 w 390"/>
                <a:gd name="T5" fmla="*/ 258 h 362"/>
                <a:gd name="T6" fmla="*/ 28 w 390"/>
                <a:gd name="T7" fmla="*/ 242 h 362"/>
                <a:gd name="T8" fmla="*/ 16 w 390"/>
                <a:gd name="T9" fmla="*/ 226 h 362"/>
                <a:gd name="T10" fmla="*/ 0 w 390"/>
                <a:gd name="T11" fmla="*/ 208 h 362"/>
                <a:gd name="T12" fmla="*/ 18 w 390"/>
                <a:gd name="T13" fmla="*/ 190 h 362"/>
                <a:gd name="T14" fmla="*/ 28 w 390"/>
                <a:gd name="T15" fmla="*/ 168 h 362"/>
                <a:gd name="T16" fmla="*/ 24 w 390"/>
                <a:gd name="T17" fmla="*/ 144 h 362"/>
                <a:gd name="T18" fmla="*/ 8 w 390"/>
                <a:gd name="T19" fmla="*/ 128 h 362"/>
                <a:gd name="T20" fmla="*/ 34 w 390"/>
                <a:gd name="T21" fmla="*/ 96 h 362"/>
                <a:gd name="T22" fmla="*/ 20 w 390"/>
                <a:gd name="T23" fmla="*/ 72 h 362"/>
                <a:gd name="T24" fmla="*/ 40 w 390"/>
                <a:gd name="T25" fmla="*/ 62 h 362"/>
                <a:gd name="T26" fmla="*/ 38 w 390"/>
                <a:gd name="T27" fmla="*/ 22 h 362"/>
                <a:gd name="T28" fmla="*/ 0 w 390"/>
                <a:gd name="T29" fmla="*/ 6 h 362"/>
                <a:gd name="T30" fmla="*/ 44 w 390"/>
                <a:gd name="T31" fmla="*/ 0 h 362"/>
                <a:gd name="T32" fmla="*/ 364 w 390"/>
                <a:gd name="T33" fmla="*/ 60 h 362"/>
                <a:gd name="T34" fmla="*/ 380 w 390"/>
                <a:gd name="T35" fmla="*/ 78 h 362"/>
                <a:gd name="T36" fmla="*/ 362 w 390"/>
                <a:gd name="T37" fmla="*/ 92 h 362"/>
                <a:gd name="T38" fmla="*/ 372 w 390"/>
                <a:gd name="T39" fmla="*/ 106 h 362"/>
                <a:gd name="T40" fmla="*/ 362 w 390"/>
                <a:gd name="T41" fmla="*/ 118 h 362"/>
                <a:gd name="T42" fmla="*/ 368 w 390"/>
                <a:gd name="T43" fmla="*/ 148 h 362"/>
                <a:gd name="T44" fmla="*/ 386 w 390"/>
                <a:gd name="T45" fmla="*/ 170 h 362"/>
                <a:gd name="T46" fmla="*/ 366 w 390"/>
                <a:gd name="T47" fmla="*/ 170 h 362"/>
                <a:gd name="T48" fmla="*/ 366 w 390"/>
                <a:gd name="T49" fmla="*/ 200 h 362"/>
                <a:gd name="T50" fmla="*/ 390 w 390"/>
                <a:gd name="T51" fmla="*/ 202 h 362"/>
                <a:gd name="T52" fmla="*/ 364 w 390"/>
                <a:gd name="T53" fmla="*/ 226 h 362"/>
                <a:gd name="T54" fmla="*/ 354 w 390"/>
                <a:gd name="T55" fmla="*/ 242 h 362"/>
                <a:gd name="T56" fmla="*/ 358 w 390"/>
                <a:gd name="T57" fmla="*/ 256 h 362"/>
                <a:gd name="T58" fmla="*/ 362 w 390"/>
                <a:gd name="T59" fmla="*/ 284 h 362"/>
                <a:gd name="T60" fmla="*/ 376 w 390"/>
                <a:gd name="T61" fmla="*/ 302 h 362"/>
                <a:gd name="T62" fmla="*/ 358 w 390"/>
                <a:gd name="T63" fmla="*/ 362 h 362"/>
                <a:gd name="T64" fmla="*/ 0 w 390"/>
                <a:gd name="T65" fmla="*/ 31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0" h="362">
                  <a:moveTo>
                    <a:pt x="0" y="312"/>
                  </a:moveTo>
                  <a:lnTo>
                    <a:pt x="10" y="276"/>
                  </a:lnTo>
                  <a:lnTo>
                    <a:pt x="2" y="258"/>
                  </a:lnTo>
                  <a:lnTo>
                    <a:pt x="28" y="242"/>
                  </a:lnTo>
                  <a:lnTo>
                    <a:pt x="16" y="226"/>
                  </a:lnTo>
                  <a:lnTo>
                    <a:pt x="0" y="208"/>
                  </a:lnTo>
                  <a:lnTo>
                    <a:pt x="18" y="190"/>
                  </a:lnTo>
                  <a:lnTo>
                    <a:pt x="28" y="168"/>
                  </a:lnTo>
                  <a:lnTo>
                    <a:pt x="24" y="144"/>
                  </a:lnTo>
                  <a:lnTo>
                    <a:pt x="8" y="128"/>
                  </a:lnTo>
                  <a:lnTo>
                    <a:pt x="34" y="96"/>
                  </a:lnTo>
                  <a:lnTo>
                    <a:pt x="20" y="72"/>
                  </a:lnTo>
                  <a:lnTo>
                    <a:pt x="40" y="62"/>
                  </a:lnTo>
                  <a:lnTo>
                    <a:pt x="38" y="22"/>
                  </a:lnTo>
                  <a:lnTo>
                    <a:pt x="0" y="6"/>
                  </a:lnTo>
                  <a:lnTo>
                    <a:pt x="44" y="0"/>
                  </a:lnTo>
                  <a:lnTo>
                    <a:pt x="364" y="60"/>
                  </a:lnTo>
                  <a:lnTo>
                    <a:pt x="380" y="78"/>
                  </a:lnTo>
                  <a:lnTo>
                    <a:pt x="362" y="92"/>
                  </a:lnTo>
                  <a:lnTo>
                    <a:pt x="372" y="106"/>
                  </a:lnTo>
                  <a:lnTo>
                    <a:pt x="362" y="118"/>
                  </a:lnTo>
                  <a:lnTo>
                    <a:pt x="368" y="148"/>
                  </a:lnTo>
                  <a:lnTo>
                    <a:pt x="386" y="170"/>
                  </a:lnTo>
                  <a:lnTo>
                    <a:pt x="366" y="170"/>
                  </a:lnTo>
                  <a:lnTo>
                    <a:pt x="366" y="200"/>
                  </a:lnTo>
                  <a:lnTo>
                    <a:pt x="390" y="202"/>
                  </a:lnTo>
                  <a:lnTo>
                    <a:pt x="364" y="226"/>
                  </a:lnTo>
                  <a:lnTo>
                    <a:pt x="354" y="242"/>
                  </a:lnTo>
                  <a:lnTo>
                    <a:pt x="358" y="256"/>
                  </a:lnTo>
                  <a:lnTo>
                    <a:pt x="362" y="284"/>
                  </a:lnTo>
                  <a:lnTo>
                    <a:pt x="376" y="302"/>
                  </a:lnTo>
                  <a:lnTo>
                    <a:pt x="358" y="362"/>
                  </a:lnTo>
                  <a:lnTo>
                    <a:pt x="0" y="3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8" name="Freeform 1417">
              <a:extLst>
                <a:ext uri="{FF2B5EF4-FFF2-40B4-BE49-F238E27FC236}">
                  <a16:creationId xmlns:a16="http://schemas.microsoft.com/office/drawing/2014/main" id="{93AFA9D7-B244-8942-B69E-3EC00F3B9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063" y="2424113"/>
              <a:ext cx="971550" cy="193675"/>
            </a:xfrm>
            <a:custGeom>
              <a:avLst/>
              <a:gdLst>
                <a:gd name="T0" fmla="*/ 0 w 612"/>
                <a:gd name="T1" fmla="*/ 46 h 122"/>
                <a:gd name="T2" fmla="*/ 288 w 612"/>
                <a:gd name="T3" fmla="*/ 0 h 122"/>
                <a:gd name="T4" fmla="*/ 612 w 612"/>
                <a:gd name="T5" fmla="*/ 68 h 122"/>
                <a:gd name="T6" fmla="*/ 322 w 612"/>
                <a:gd name="T7" fmla="*/ 122 h 122"/>
                <a:gd name="T8" fmla="*/ 0 w 612"/>
                <a:gd name="T9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2" h="122">
                  <a:moveTo>
                    <a:pt x="0" y="46"/>
                  </a:moveTo>
                  <a:lnTo>
                    <a:pt x="288" y="0"/>
                  </a:lnTo>
                  <a:lnTo>
                    <a:pt x="612" y="68"/>
                  </a:lnTo>
                  <a:lnTo>
                    <a:pt x="322" y="12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9" name="Freeform 1418">
              <a:extLst>
                <a:ext uri="{FF2B5EF4-FFF2-40B4-BE49-F238E27FC236}">
                  <a16:creationId xmlns:a16="http://schemas.microsoft.com/office/drawing/2014/main" id="{BCF378E5-2B73-1D48-9A96-188DA343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063" y="2424113"/>
              <a:ext cx="971550" cy="193675"/>
            </a:xfrm>
            <a:custGeom>
              <a:avLst/>
              <a:gdLst>
                <a:gd name="T0" fmla="*/ 0 w 612"/>
                <a:gd name="T1" fmla="*/ 46 h 122"/>
                <a:gd name="T2" fmla="*/ 288 w 612"/>
                <a:gd name="T3" fmla="*/ 0 h 122"/>
                <a:gd name="T4" fmla="*/ 612 w 612"/>
                <a:gd name="T5" fmla="*/ 68 h 122"/>
                <a:gd name="T6" fmla="*/ 322 w 612"/>
                <a:gd name="T7" fmla="*/ 122 h 122"/>
                <a:gd name="T8" fmla="*/ 0 w 612"/>
                <a:gd name="T9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2" h="122">
                  <a:moveTo>
                    <a:pt x="0" y="46"/>
                  </a:moveTo>
                  <a:lnTo>
                    <a:pt x="288" y="0"/>
                  </a:lnTo>
                  <a:lnTo>
                    <a:pt x="612" y="68"/>
                  </a:lnTo>
                  <a:lnTo>
                    <a:pt x="322" y="12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0" name="Freeform 1419">
              <a:extLst>
                <a:ext uri="{FF2B5EF4-FFF2-40B4-BE49-F238E27FC236}">
                  <a16:creationId xmlns:a16="http://schemas.microsoft.com/office/drawing/2014/main" id="{56577709-780A-8B44-88E9-EE1BAD2C9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2532063"/>
              <a:ext cx="530225" cy="155575"/>
            </a:xfrm>
            <a:custGeom>
              <a:avLst/>
              <a:gdLst>
                <a:gd name="T0" fmla="*/ 0 w 334"/>
                <a:gd name="T1" fmla="*/ 0 h 98"/>
                <a:gd name="T2" fmla="*/ 2 w 334"/>
                <a:gd name="T3" fmla="*/ 40 h 98"/>
                <a:gd name="T4" fmla="*/ 324 w 334"/>
                <a:gd name="T5" fmla="*/ 98 h 98"/>
                <a:gd name="T6" fmla="*/ 324 w 334"/>
                <a:gd name="T7" fmla="*/ 96 h 98"/>
                <a:gd name="T8" fmla="*/ 334 w 334"/>
                <a:gd name="T9" fmla="*/ 84 h 98"/>
                <a:gd name="T10" fmla="*/ 324 w 334"/>
                <a:gd name="T11" fmla="*/ 70 h 98"/>
                <a:gd name="T12" fmla="*/ 324 w 334"/>
                <a:gd name="T13" fmla="*/ 70 h 98"/>
                <a:gd name="T14" fmla="*/ 0 w 334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98">
                  <a:moveTo>
                    <a:pt x="0" y="0"/>
                  </a:moveTo>
                  <a:lnTo>
                    <a:pt x="2" y="40"/>
                  </a:lnTo>
                  <a:lnTo>
                    <a:pt x="324" y="98"/>
                  </a:lnTo>
                  <a:lnTo>
                    <a:pt x="324" y="96"/>
                  </a:lnTo>
                  <a:lnTo>
                    <a:pt x="334" y="84"/>
                  </a:lnTo>
                  <a:lnTo>
                    <a:pt x="324" y="70"/>
                  </a:lnTo>
                  <a:lnTo>
                    <a:pt x="324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A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1" name="Freeform 1420">
              <a:extLst>
                <a:ext uri="{FF2B5EF4-FFF2-40B4-BE49-F238E27FC236}">
                  <a16:creationId xmlns:a16="http://schemas.microsoft.com/office/drawing/2014/main" id="{12941FB2-9D1F-7441-9A37-573ADFAEC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2532063"/>
              <a:ext cx="530225" cy="155575"/>
            </a:xfrm>
            <a:custGeom>
              <a:avLst/>
              <a:gdLst>
                <a:gd name="T0" fmla="*/ 0 w 334"/>
                <a:gd name="T1" fmla="*/ 0 h 98"/>
                <a:gd name="T2" fmla="*/ 2 w 334"/>
                <a:gd name="T3" fmla="*/ 40 h 98"/>
                <a:gd name="T4" fmla="*/ 324 w 334"/>
                <a:gd name="T5" fmla="*/ 98 h 98"/>
                <a:gd name="T6" fmla="*/ 324 w 334"/>
                <a:gd name="T7" fmla="*/ 96 h 98"/>
                <a:gd name="T8" fmla="*/ 334 w 334"/>
                <a:gd name="T9" fmla="*/ 84 h 98"/>
                <a:gd name="T10" fmla="*/ 324 w 334"/>
                <a:gd name="T11" fmla="*/ 70 h 98"/>
                <a:gd name="T12" fmla="*/ 324 w 334"/>
                <a:gd name="T13" fmla="*/ 70 h 98"/>
                <a:gd name="T14" fmla="*/ 0 w 334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4" h="98">
                  <a:moveTo>
                    <a:pt x="0" y="0"/>
                  </a:moveTo>
                  <a:lnTo>
                    <a:pt x="2" y="40"/>
                  </a:lnTo>
                  <a:lnTo>
                    <a:pt x="324" y="98"/>
                  </a:lnTo>
                  <a:lnTo>
                    <a:pt x="324" y="96"/>
                  </a:lnTo>
                  <a:lnTo>
                    <a:pt x="334" y="84"/>
                  </a:lnTo>
                  <a:lnTo>
                    <a:pt x="324" y="70"/>
                  </a:lnTo>
                  <a:lnTo>
                    <a:pt x="324" y="7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2" name="Freeform 1421">
              <a:extLst>
                <a:ext uri="{FF2B5EF4-FFF2-40B4-BE49-F238E27FC236}">
                  <a16:creationId xmlns:a16="http://schemas.microsoft.com/office/drawing/2014/main" id="{71F39A12-B96E-474A-A10C-3F1E88A3E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2088" y="2646363"/>
              <a:ext cx="596900" cy="120650"/>
            </a:xfrm>
            <a:custGeom>
              <a:avLst/>
              <a:gdLst>
                <a:gd name="T0" fmla="*/ 24 w 376"/>
                <a:gd name="T1" fmla="*/ 0 h 76"/>
                <a:gd name="T2" fmla="*/ 24 w 376"/>
                <a:gd name="T3" fmla="*/ 2 h 76"/>
                <a:gd name="T4" fmla="*/ 0 w 376"/>
                <a:gd name="T5" fmla="*/ 32 h 76"/>
                <a:gd name="T6" fmla="*/ 372 w 376"/>
                <a:gd name="T7" fmla="*/ 76 h 76"/>
                <a:gd name="T8" fmla="*/ 376 w 376"/>
                <a:gd name="T9" fmla="*/ 76 h 76"/>
                <a:gd name="T10" fmla="*/ 358 w 376"/>
                <a:gd name="T11" fmla="*/ 54 h 76"/>
                <a:gd name="T12" fmla="*/ 358 w 376"/>
                <a:gd name="T13" fmla="*/ 52 h 76"/>
                <a:gd name="T14" fmla="*/ 24 w 376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6" h="76">
                  <a:moveTo>
                    <a:pt x="24" y="0"/>
                  </a:moveTo>
                  <a:lnTo>
                    <a:pt x="24" y="2"/>
                  </a:lnTo>
                  <a:lnTo>
                    <a:pt x="0" y="32"/>
                  </a:lnTo>
                  <a:lnTo>
                    <a:pt x="372" y="76"/>
                  </a:lnTo>
                  <a:lnTo>
                    <a:pt x="376" y="76"/>
                  </a:lnTo>
                  <a:lnTo>
                    <a:pt x="358" y="54"/>
                  </a:lnTo>
                  <a:lnTo>
                    <a:pt x="358" y="5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C6A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3" name="Freeform 1422">
              <a:extLst>
                <a:ext uri="{FF2B5EF4-FFF2-40B4-BE49-F238E27FC236}">
                  <a16:creationId xmlns:a16="http://schemas.microsoft.com/office/drawing/2014/main" id="{B04D582C-02CC-DA41-B97C-44B188FA7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2088" y="2646363"/>
              <a:ext cx="596900" cy="120650"/>
            </a:xfrm>
            <a:custGeom>
              <a:avLst/>
              <a:gdLst>
                <a:gd name="T0" fmla="*/ 24 w 376"/>
                <a:gd name="T1" fmla="*/ 0 h 76"/>
                <a:gd name="T2" fmla="*/ 24 w 376"/>
                <a:gd name="T3" fmla="*/ 2 h 76"/>
                <a:gd name="T4" fmla="*/ 0 w 376"/>
                <a:gd name="T5" fmla="*/ 32 h 76"/>
                <a:gd name="T6" fmla="*/ 372 w 376"/>
                <a:gd name="T7" fmla="*/ 76 h 76"/>
                <a:gd name="T8" fmla="*/ 376 w 376"/>
                <a:gd name="T9" fmla="*/ 76 h 76"/>
                <a:gd name="T10" fmla="*/ 358 w 376"/>
                <a:gd name="T11" fmla="*/ 54 h 76"/>
                <a:gd name="T12" fmla="*/ 358 w 376"/>
                <a:gd name="T13" fmla="*/ 52 h 76"/>
                <a:gd name="T14" fmla="*/ 24 w 376"/>
                <a:gd name="T1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6" h="76">
                  <a:moveTo>
                    <a:pt x="24" y="0"/>
                  </a:moveTo>
                  <a:lnTo>
                    <a:pt x="24" y="2"/>
                  </a:lnTo>
                  <a:lnTo>
                    <a:pt x="0" y="32"/>
                  </a:lnTo>
                  <a:lnTo>
                    <a:pt x="372" y="76"/>
                  </a:lnTo>
                  <a:lnTo>
                    <a:pt x="376" y="76"/>
                  </a:lnTo>
                  <a:lnTo>
                    <a:pt x="358" y="54"/>
                  </a:lnTo>
                  <a:lnTo>
                    <a:pt x="358" y="52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4" name="Freeform 1423">
              <a:extLst>
                <a:ext uri="{FF2B5EF4-FFF2-40B4-BE49-F238E27FC236}">
                  <a16:creationId xmlns:a16="http://schemas.microsoft.com/office/drawing/2014/main" id="{6C9C659E-FDF3-334C-8031-42966ECF6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2760663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5" name="Freeform 1424">
              <a:extLst>
                <a:ext uri="{FF2B5EF4-FFF2-40B4-BE49-F238E27FC236}">
                  <a16:creationId xmlns:a16="http://schemas.microsoft.com/office/drawing/2014/main" id="{D8EE7509-0104-4640-B8F8-A4877125A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2760663"/>
              <a:ext cx="0" cy="3175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6" name="Freeform 1425">
              <a:extLst>
                <a:ext uri="{FF2B5EF4-FFF2-40B4-BE49-F238E27FC236}">
                  <a16:creationId xmlns:a16="http://schemas.microsoft.com/office/drawing/2014/main" id="{DC6F547B-CA7D-404D-837A-23D343C88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788" y="2760663"/>
              <a:ext cx="590550" cy="114300"/>
            </a:xfrm>
            <a:custGeom>
              <a:avLst/>
              <a:gdLst>
                <a:gd name="T0" fmla="*/ 10 w 372"/>
                <a:gd name="T1" fmla="*/ 0 h 72"/>
                <a:gd name="T2" fmla="*/ 10 w 372"/>
                <a:gd name="T3" fmla="*/ 2 h 72"/>
                <a:gd name="T4" fmla="*/ 0 w 372"/>
                <a:gd name="T5" fmla="*/ 22 h 72"/>
                <a:gd name="T6" fmla="*/ 338 w 372"/>
                <a:gd name="T7" fmla="*/ 72 h 72"/>
                <a:gd name="T8" fmla="*/ 346 w 372"/>
                <a:gd name="T9" fmla="*/ 60 h 72"/>
                <a:gd name="T10" fmla="*/ 372 w 372"/>
                <a:gd name="T11" fmla="*/ 36 h 72"/>
                <a:gd name="T12" fmla="*/ 358 w 372"/>
                <a:gd name="T13" fmla="*/ 34 h 72"/>
                <a:gd name="T14" fmla="*/ 348 w 372"/>
                <a:gd name="T15" fmla="*/ 34 h 72"/>
                <a:gd name="T16" fmla="*/ 10 w 372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72">
                  <a:moveTo>
                    <a:pt x="10" y="0"/>
                  </a:moveTo>
                  <a:lnTo>
                    <a:pt x="10" y="2"/>
                  </a:lnTo>
                  <a:lnTo>
                    <a:pt x="0" y="22"/>
                  </a:lnTo>
                  <a:lnTo>
                    <a:pt x="338" y="72"/>
                  </a:lnTo>
                  <a:lnTo>
                    <a:pt x="346" y="60"/>
                  </a:lnTo>
                  <a:lnTo>
                    <a:pt x="372" y="36"/>
                  </a:lnTo>
                  <a:lnTo>
                    <a:pt x="358" y="34"/>
                  </a:lnTo>
                  <a:lnTo>
                    <a:pt x="348" y="3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6A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7" name="Freeform 1426">
              <a:extLst>
                <a:ext uri="{FF2B5EF4-FFF2-40B4-BE49-F238E27FC236}">
                  <a16:creationId xmlns:a16="http://schemas.microsoft.com/office/drawing/2014/main" id="{D5A5861D-C31D-1344-9F8C-9F39C3179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788" y="2760663"/>
              <a:ext cx="590550" cy="114300"/>
            </a:xfrm>
            <a:custGeom>
              <a:avLst/>
              <a:gdLst>
                <a:gd name="T0" fmla="*/ 10 w 372"/>
                <a:gd name="T1" fmla="*/ 0 h 72"/>
                <a:gd name="T2" fmla="*/ 10 w 372"/>
                <a:gd name="T3" fmla="*/ 2 h 72"/>
                <a:gd name="T4" fmla="*/ 0 w 372"/>
                <a:gd name="T5" fmla="*/ 22 h 72"/>
                <a:gd name="T6" fmla="*/ 338 w 372"/>
                <a:gd name="T7" fmla="*/ 72 h 72"/>
                <a:gd name="T8" fmla="*/ 346 w 372"/>
                <a:gd name="T9" fmla="*/ 60 h 72"/>
                <a:gd name="T10" fmla="*/ 372 w 372"/>
                <a:gd name="T11" fmla="*/ 36 h 72"/>
                <a:gd name="T12" fmla="*/ 358 w 372"/>
                <a:gd name="T13" fmla="*/ 34 h 72"/>
                <a:gd name="T14" fmla="*/ 348 w 372"/>
                <a:gd name="T15" fmla="*/ 34 h 72"/>
                <a:gd name="T16" fmla="*/ 10 w 372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72">
                  <a:moveTo>
                    <a:pt x="10" y="0"/>
                  </a:moveTo>
                  <a:lnTo>
                    <a:pt x="10" y="2"/>
                  </a:lnTo>
                  <a:lnTo>
                    <a:pt x="0" y="22"/>
                  </a:lnTo>
                  <a:lnTo>
                    <a:pt x="338" y="72"/>
                  </a:lnTo>
                  <a:lnTo>
                    <a:pt x="346" y="60"/>
                  </a:lnTo>
                  <a:lnTo>
                    <a:pt x="372" y="36"/>
                  </a:lnTo>
                  <a:lnTo>
                    <a:pt x="358" y="34"/>
                  </a:lnTo>
                  <a:lnTo>
                    <a:pt x="348" y="34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8" name="Rectangle 1427">
              <a:extLst>
                <a:ext uri="{FF2B5EF4-FFF2-40B4-BE49-F238E27FC236}">
                  <a16:creationId xmlns:a16="http://schemas.microsoft.com/office/drawing/2014/main" id="{609F87AB-D1B9-EC48-8B8C-653B0079A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9388" y="2906713"/>
              <a:ext cx="1588" cy="1588"/>
            </a:xfrm>
            <a:prstGeom prst="rect">
              <a:avLst/>
            </a:prstGeom>
            <a:solidFill>
              <a:srgbClr val="E4D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9" name="Freeform 1428">
              <a:extLst>
                <a:ext uri="{FF2B5EF4-FFF2-40B4-BE49-F238E27FC236}">
                  <a16:creationId xmlns:a16="http://schemas.microsoft.com/office/drawing/2014/main" id="{B2AB2660-3558-2240-90BA-71B02EEF2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2906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0" name="Freeform 1429">
              <a:extLst>
                <a:ext uri="{FF2B5EF4-FFF2-40B4-BE49-F238E27FC236}">
                  <a16:creationId xmlns:a16="http://schemas.microsoft.com/office/drawing/2014/main" id="{3DD0B112-3DFB-C147-A2EC-88CC5093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2878138"/>
              <a:ext cx="593725" cy="133350"/>
            </a:xfrm>
            <a:custGeom>
              <a:avLst/>
              <a:gdLst>
                <a:gd name="T0" fmla="*/ 26 w 374"/>
                <a:gd name="T1" fmla="*/ 0 h 84"/>
                <a:gd name="T2" fmla="*/ 26 w 374"/>
                <a:gd name="T3" fmla="*/ 2 h 84"/>
                <a:gd name="T4" fmla="*/ 0 w 374"/>
                <a:gd name="T5" fmla="*/ 18 h 84"/>
                <a:gd name="T6" fmla="*/ 0 w 374"/>
                <a:gd name="T7" fmla="*/ 18 h 84"/>
                <a:gd name="T8" fmla="*/ 362 w 374"/>
                <a:gd name="T9" fmla="*/ 84 h 84"/>
                <a:gd name="T10" fmla="*/ 374 w 374"/>
                <a:gd name="T11" fmla="*/ 62 h 84"/>
                <a:gd name="T12" fmla="*/ 360 w 374"/>
                <a:gd name="T13" fmla="*/ 44 h 84"/>
                <a:gd name="T14" fmla="*/ 360 w 374"/>
                <a:gd name="T15" fmla="*/ 42 h 84"/>
                <a:gd name="T16" fmla="*/ 26 w 374"/>
                <a:gd name="T1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4" h="84">
                  <a:moveTo>
                    <a:pt x="26" y="0"/>
                  </a:moveTo>
                  <a:lnTo>
                    <a:pt x="26" y="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62" y="84"/>
                  </a:lnTo>
                  <a:lnTo>
                    <a:pt x="374" y="62"/>
                  </a:lnTo>
                  <a:lnTo>
                    <a:pt x="360" y="44"/>
                  </a:lnTo>
                  <a:lnTo>
                    <a:pt x="360" y="4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6A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1" name="Freeform 1430">
              <a:extLst>
                <a:ext uri="{FF2B5EF4-FFF2-40B4-BE49-F238E27FC236}">
                  <a16:creationId xmlns:a16="http://schemas.microsoft.com/office/drawing/2014/main" id="{F061BE88-9B9C-8048-A246-26FC13DCF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2878138"/>
              <a:ext cx="593725" cy="133350"/>
            </a:xfrm>
            <a:custGeom>
              <a:avLst/>
              <a:gdLst>
                <a:gd name="T0" fmla="*/ 26 w 374"/>
                <a:gd name="T1" fmla="*/ 0 h 84"/>
                <a:gd name="T2" fmla="*/ 26 w 374"/>
                <a:gd name="T3" fmla="*/ 2 h 84"/>
                <a:gd name="T4" fmla="*/ 0 w 374"/>
                <a:gd name="T5" fmla="*/ 18 h 84"/>
                <a:gd name="T6" fmla="*/ 0 w 374"/>
                <a:gd name="T7" fmla="*/ 18 h 84"/>
                <a:gd name="T8" fmla="*/ 362 w 374"/>
                <a:gd name="T9" fmla="*/ 84 h 84"/>
                <a:gd name="T10" fmla="*/ 374 w 374"/>
                <a:gd name="T11" fmla="*/ 62 h 84"/>
                <a:gd name="T12" fmla="*/ 360 w 374"/>
                <a:gd name="T13" fmla="*/ 44 h 84"/>
                <a:gd name="T14" fmla="*/ 360 w 374"/>
                <a:gd name="T15" fmla="*/ 42 h 84"/>
                <a:gd name="T16" fmla="*/ 26 w 374"/>
                <a:gd name="T1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4" h="84">
                  <a:moveTo>
                    <a:pt x="26" y="0"/>
                  </a:moveTo>
                  <a:lnTo>
                    <a:pt x="26" y="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62" y="84"/>
                  </a:lnTo>
                  <a:lnTo>
                    <a:pt x="374" y="62"/>
                  </a:lnTo>
                  <a:lnTo>
                    <a:pt x="360" y="44"/>
                  </a:lnTo>
                  <a:lnTo>
                    <a:pt x="360" y="42"/>
                  </a:lnTo>
                  <a:lnTo>
                    <a:pt x="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2" name="Freeform 1431">
              <a:extLst>
                <a:ext uri="{FF2B5EF4-FFF2-40B4-BE49-F238E27FC236}">
                  <a16:creationId xmlns:a16="http://schemas.microsoft.com/office/drawing/2014/main" id="{86F42BA9-7E83-A94C-88D9-66C761548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138" y="3729038"/>
              <a:ext cx="346075" cy="104775"/>
            </a:xfrm>
            <a:custGeom>
              <a:avLst/>
              <a:gdLst>
                <a:gd name="T0" fmla="*/ 214 w 218"/>
                <a:gd name="T1" fmla="*/ 66 h 66"/>
                <a:gd name="T2" fmla="*/ 0 w 218"/>
                <a:gd name="T3" fmla="*/ 48 h 66"/>
                <a:gd name="T4" fmla="*/ 4 w 218"/>
                <a:gd name="T5" fmla="*/ 0 h 66"/>
                <a:gd name="T6" fmla="*/ 218 w 218"/>
                <a:gd name="T7" fmla="*/ 18 h 66"/>
                <a:gd name="T8" fmla="*/ 214 w 218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66">
                  <a:moveTo>
                    <a:pt x="214" y="66"/>
                  </a:moveTo>
                  <a:lnTo>
                    <a:pt x="0" y="48"/>
                  </a:lnTo>
                  <a:lnTo>
                    <a:pt x="4" y="0"/>
                  </a:lnTo>
                  <a:lnTo>
                    <a:pt x="218" y="18"/>
                  </a:lnTo>
                  <a:lnTo>
                    <a:pt x="214" y="66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3" name="Freeform 1432">
              <a:extLst>
                <a:ext uri="{FF2B5EF4-FFF2-40B4-BE49-F238E27FC236}">
                  <a16:creationId xmlns:a16="http://schemas.microsoft.com/office/drawing/2014/main" id="{BE1BD11B-034E-DD46-85EE-2E9BC1B7E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138" y="3729038"/>
              <a:ext cx="346075" cy="104775"/>
            </a:xfrm>
            <a:custGeom>
              <a:avLst/>
              <a:gdLst>
                <a:gd name="T0" fmla="*/ 214 w 218"/>
                <a:gd name="T1" fmla="*/ 66 h 66"/>
                <a:gd name="T2" fmla="*/ 0 w 218"/>
                <a:gd name="T3" fmla="*/ 48 h 66"/>
                <a:gd name="T4" fmla="*/ 4 w 218"/>
                <a:gd name="T5" fmla="*/ 0 h 66"/>
                <a:gd name="T6" fmla="*/ 218 w 218"/>
                <a:gd name="T7" fmla="*/ 18 h 66"/>
                <a:gd name="T8" fmla="*/ 214 w 218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66">
                  <a:moveTo>
                    <a:pt x="214" y="66"/>
                  </a:moveTo>
                  <a:lnTo>
                    <a:pt x="0" y="48"/>
                  </a:lnTo>
                  <a:lnTo>
                    <a:pt x="4" y="0"/>
                  </a:lnTo>
                  <a:lnTo>
                    <a:pt x="218" y="18"/>
                  </a:lnTo>
                  <a:lnTo>
                    <a:pt x="214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4" name="Freeform 1433">
              <a:extLst>
                <a:ext uri="{FF2B5EF4-FFF2-40B4-BE49-F238E27FC236}">
                  <a16:creationId xmlns:a16="http://schemas.microsoft.com/office/drawing/2014/main" id="{5467854B-76D9-3B4A-86EF-148927E91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138" y="3729038"/>
              <a:ext cx="346075" cy="104775"/>
            </a:xfrm>
            <a:custGeom>
              <a:avLst/>
              <a:gdLst>
                <a:gd name="T0" fmla="*/ 214 w 218"/>
                <a:gd name="T1" fmla="*/ 66 h 66"/>
                <a:gd name="T2" fmla="*/ 0 w 218"/>
                <a:gd name="T3" fmla="*/ 48 h 66"/>
                <a:gd name="T4" fmla="*/ 4 w 218"/>
                <a:gd name="T5" fmla="*/ 0 h 66"/>
                <a:gd name="T6" fmla="*/ 218 w 218"/>
                <a:gd name="T7" fmla="*/ 18 h 66"/>
                <a:gd name="T8" fmla="*/ 214 w 218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66">
                  <a:moveTo>
                    <a:pt x="214" y="66"/>
                  </a:moveTo>
                  <a:lnTo>
                    <a:pt x="0" y="48"/>
                  </a:lnTo>
                  <a:lnTo>
                    <a:pt x="4" y="0"/>
                  </a:lnTo>
                  <a:lnTo>
                    <a:pt x="218" y="18"/>
                  </a:lnTo>
                  <a:lnTo>
                    <a:pt x="214" y="66"/>
                  </a:lnTo>
                  <a:close/>
                </a:path>
              </a:pathLst>
            </a:custGeom>
            <a:solidFill>
              <a:srgbClr val="4D3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5" name="Freeform 1434">
              <a:extLst>
                <a:ext uri="{FF2B5EF4-FFF2-40B4-BE49-F238E27FC236}">
                  <a16:creationId xmlns:a16="http://schemas.microsoft.com/office/drawing/2014/main" id="{48035B20-2056-6F48-B4E6-54CF9E3FB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138" y="3729038"/>
              <a:ext cx="346075" cy="104775"/>
            </a:xfrm>
            <a:custGeom>
              <a:avLst/>
              <a:gdLst>
                <a:gd name="T0" fmla="*/ 214 w 218"/>
                <a:gd name="T1" fmla="*/ 66 h 66"/>
                <a:gd name="T2" fmla="*/ 0 w 218"/>
                <a:gd name="T3" fmla="*/ 48 h 66"/>
                <a:gd name="T4" fmla="*/ 4 w 218"/>
                <a:gd name="T5" fmla="*/ 0 h 66"/>
                <a:gd name="T6" fmla="*/ 218 w 218"/>
                <a:gd name="T7" fmla="*/ 18 h 66"/>
                <a:gd name="T8" fmla="*/ 214 w 218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66">
                  <a:moveTo>
                    <a:pt x="214" y="66"/>
                  </a:moveTo>
                  <a:lnTo>
                    <a:pt x="0" y="48"/>
                  </a:lnTo>
                  <a:lnTo>
                    <a:pt x="4" y="0"/>
                  </a:lnTo>
                  <a:lnTo>
                    <a:pt x="218" y="18"/>
                  </a:lnTo>
                  <a:lnTo>
                    <a:pt x="214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6" name="Freeform 1437">
              <a:extLst>
                <a:ext uri="{FF2B5EF4-FFF2-40B4-BE49-F238E27FC236}">
                  <a16:creationId xmlns:a16="http://schemas.microsoft.com/office/drawing/2014/main" id="{0A406E7A-8032-3046-8292-9EC71A47E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463" y="3871913"/>
              <a:ext cx="3175" cy="22225"/>
            </a:xfrm>
            <a:custGeom>
              <a:avLst/>
              <a:gdLst>
                <a:gd name="T0" fmla="*/ 0 w 2"/>
                <a:gd name="T1" fmla="*/ 0 h 14"/>
                <a:gd name="T2" fmla="*/ 0 w 2"/>
                <a:gd name="T3" fmla="*/ 0 h 14"/>
                <a:gd name="T4" fmla="*/ 2 w 2"/>
                <a:gd name="T5" fmla="*/ 14 h 14"/>
                <a:gd name="T6" fmla="*/ 2 w 2"/>
                <a:gd name="T7" fmla="*/ 14 h 14"/>
                <a:gd name="T8" fmla="*/ 0 w 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4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3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7" name="Freeform 1438">
              <a:extLst>
                <a:ext uri="{FF2B5EF4-FFF2-40B4-BE49-F238E27FC236}">
                  <a16:creationId xmlns:a16="http://schemas.microsoft.com/office/drawing/2014/main" id="{33003D4E-2A50-AC44-8A88-554201342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463" y="3871913"/>
              <a:ext cx="3175" cy="22225"/>
            </a:xfrm>
            <a:custGeom>
              <a:avLst/>
              <a:gdLst>
                <a:gd name="T0" fmla="*/ 0 w 2"/>
                <a:gd name="T1" fmla="*/ 0 h 14"/>
                <a:gd name="T2" fmla="*/ 0 w 2"/>
                <a:gd name="T3" fmla="*/ 0 h 14"/>
                <a:gd name="T4" fmla="*/ 2 w 2"/>
                <a:gd name="T5" fmla="*/ 14 h 14"/>
                <a:gd name="T6" fmla="*/ 2 w 2"/>
                <a:gd name="T7" fmla="*/ 14 h 14"/>
                <a:gd name="T8" fmla="*/ 0 w 2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4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8" name="Freeform 1439">
              <a:extLst>
                <a:ext uri="{FF2B5EF4-FFF2-40B4-BE49-F238E27FC236}">
                  <a16:creationId xmlns:a16="http://schemas.microsoft.com/office/drawing/2014/main" id="{D9FE440A-9B4B-A846-82E5-AA60DE09C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3462338"/>
              <a:ext cx="511175" cy="431800"/>
            </a:xfrm>
            <a:custGeom>
              <a:avLst/>
              <a:gdLst>
                <a:gd name="T0" fmla="*/ 172 w 322"/>
                <a:gd name="T1" fmla="*/ 0 h 272"/>
                <a:gd name="T2" fmla="*/ 46 w 322"/>
                <a:gd name="T3" fmla="*/ 2 h 272"/>
                <a:gd name="T4" fmla="*/ 0 w 322"/>
                <a:gd name="T5" fmla="*/ 26 h 272"/>
                <a:gd name="T6" fmla="*/ 20 w 322"/>
                <a:gd name="T7" fmla="*/ 272 h 272"/>
                <a:gd name="T8" fmla="*/ 210 w 322"/>
                <a:gd name="T9" fmla="*/ 272 h 272"/>
                <a:gd name="T10" fmla="*/ 278 w 322"/>
                <a:gd name="T11" fmla="*/ 264 h 272"/>
                <a:gd name="T12" fmla="*/ 280 w 322"/>
                <a:gd name="T13" fmla="*/ 228 h 272"/>
                <a:gd name="T14" fmla="*/ 140 w 322"/>
                <a:gd name="T15" fmla="*/ 216 h 272"/>
                <a:gd name="T16" fmla="*/ 144 w 322"/>
                <a:gd name="T17" fmla="*/ 168 h 272"/>
                <a:gd name="T18" fmla="*/ 320 w 322"/>
                <a:gd name="T19" fmla="*/ 184 h 272"/>
                <a:gd name="T20" fmla="*/ 322 w 322"/>
                <a:gd name="T21" fmla="*/ 118 h 272"/>
                <a:gd name="T22" fmla="*/ 276 w 322"/>
                <a:gd name="T23" fmla="*/ 110 h 272"/>
                <a:gd name="T24" fmla="*/ 308 w 322"/>
                <a:gd name="T25" fmla="*/ 90 h 272"/>
                <a:gd name="T26" fmla="*/ 290 w 322"/>
                <a:gd name="T27" fmla="*/ 24 h 272"/>
                <a:gd name="T28" fmla="*/ 178 w 322"/>
                <a:gd name="T29" fmla="*/ 44 h 272"/>
                <a:gd name="T30" fmla="*/ 172 w 322"/>
                <a:gd name="T31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2" h="272">
                  <a:moveTo>
                    <a:pt x="172" y="0"/>
                  </a:moveTo>
                  <a:lnTo>
                    <a:pt x="46" y="2"/>
                  </a:lnTo>
                  <a:lnTo>
                    <a:pt x="0" y="26"/>
                  </a:lnTo>
                  <a:lnTo>
                    <a:pt x="20" y="272"/>
                  </a:lnTo>
                  <a:lnTo>
                    <a:pt x="210" y="272"/>
                  </a:lnTo>
                  <a:lnTo>
                    <a:pt x="278" y="264"/>
                  </a:lnTo>
                  <a:lnTo>
                    <a:pt x="280" y="228"/>
                  </a:lnTo>
                  <a:lnTo>
                    <a:pt x="140" y="216"/>
                  </a:lnTo>
                  <a:lnTo>
                    <a:pt x="144" y="168"/>
                  </a:lnTo>
                  <a:lnTo>
                    <a:pt x="320" y="184"/>
                  </a:lnTo>
                  <a:lnTo>
                    <a:pt x="322" y="118"/>
                  </a:lnTo>
                  <a:lnTo>
                    <a:pt x="276" y="110"/>
                  </a:lnTo>
                  <a:lnTo>
                    <a:pt x="308" y="90"/>
                  </a:lnTo>
                  <a:lnTo>
                    <a:pt x="290" y="24"/>
                  </a:lnTo>
                  <a:lnTo>
                    <a:pt x="178" y="44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9768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39" name="Freeform 1440">
              <a:extLst>
                <a:ext uri="{FF2B5EF4-FFF2-40B4-BE49-F238E27FC236}">
                  <a16:creationId xmlns:a16="http://schemas.microsoft.com/office/drawing/2014/main" id="{75FA7583-88D0-6645-B108-3F912BF2B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3462338"/>
              <a:ext cx="511175" cy="431800"/>
            </a:xfrm>
            <a:custGeom>
              <a:avLst/>
              <a:gdLst>
                <a:gd name="T0" fmla="*/ 172 w 322"/>
                <a:gd name="T1" fmla="*/ 0 h 272"/>
                <a:gd name="T2" fmla="*/ 46 w 322"/>
                <a:gd name="T3" fmla="*/ 2 h 272"/>
                <a:gd name="T4" fmla="*/ 0 w 322"/>
                <a:gd name="T5" fmla="*/ 26 h 272"/>
                <a:gd name="T6" fmla="*/ 20 w 322"/>
                <a:gd name="T7" fmla="*/ 272 h 272"/>
                <a:gd name="T8" fmla="*/ 210 w 322"/>
                <a:gd name="T9" fmla="*/ 272 h 272"/>
                <a:gd name="T10" fmla="*/ 278 w 322"/>
                <a:gd name="T11" fmla="*/ 264 h 272"/>
                <a:gd name="T12" fmla="*/ 280 w 322"/>
                <a:gd name="T13" fmla="*/ 228 h 272"/>
                <a:gd name="T14" fmla="*/ 140 w 322"/>
                <a:gd name="T15" fmla="*/ 216 h 272"/>
                <a:gd name="T16" fmla="*/ 144 w 322"/>
                <a:gd name="T17" fmla="*/ 168 h 272"/>
                <a:gd name="T18" fmla="*/ 320 w 322"/>
                <a:gd name="T19" fmla="*/ 184 h 272"/>
                <a:gd name="T20" fmla="*/ 322 w 322"/>
                <a:gd name="T21" fmla="*/ 118 h 272"/>
                <a:gd name="T22" fmla="*/ 276 w 322"/>
                <a:gd name="T23" fmla="*/ 110 h 272"/>
                <a:gd name="T24" fmla="*/ 308 w 322"/>
                <a:gd name="T25" fmla="*/ 90 h 272"/>
                <a:gd name="T26" fmla="*/ 290 w 322"/>
                <a:gd name="T27" fmla="*/ 24 h 272"/>
                <a:gd name="T28" fmla="*/ 178 w 322"/>
                <a:gd name="T29" fmla="*/ 44 h 272"/>
                <a:gd name="T30" fmla="*/ 172 w 322"/>
                <a:gd name="T31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2" h="272">
                  <a:moveTo>
                    <a:pt x="172" y="0"/>
                  </a:moveTo>
                  <a:lnTo>
                    <a:pt x="46" y="2"/>
                  </a:lnTo>
                  <a:lnTo>
                    <a:pt x="0" y="26"/>
                  </a:lnTo>
                  <a:lnTo>
                    <a:pt x="20" y="272"/>
                  </a:lnTo>
                  <a:lnTo>
                    <a:pt x="210" y="272"/>
                  </a:lnTo>
                  <a:lnTo>
                    <a:pt x="278" y="264"/>
                  </a:lnTo>
                  <a:lnTo>
                    <a:pt x="280" y="228"/>
                  </a:lnTo>
                  <a:lnTo>
                    <a:pt x="140" y="216"/>
                  </a:lnTo>
                  <a:lnTo>
                    <a:pt x="144" y="168"/>
                  </a:lnTo>
                  <a:lnTo>
                    <a:pt x="320" y="184"/>
                  </a:lnTo>
                  <a:lnTo>
                    <a:pt x="322" y="118"/>
                  </a:lnTo>
                  <a:lnTo>
                    <a:pt x="276" y="110"/>
                  </a:lnTo>
                  <a:lnTo>
                    <a:pt x="308" y="90"/>
                  </a:lnTo>
                  <a:lnTo>
                    <a:pt x="290" y="24"/>
                  </a:lnTo>
                  <a:lnTo>
                    <a:pt x="178" y="44"/>
                  </a:lnTo>
                  <a:lnTo>
                    <a:pt x="17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0" name="Freeform 1441">
              <a:extLst>
                <a:ext uri="{FF2B5EF4-FFF2-40B4-BE49-F238E27FC236}">
                  <a16:creationId xmlns:a16="http://schemas.microsoft.com/office/drawing/2014/main" id="{9ECAF3B2-DCBE-904D-8AED-897113897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138" y="3729038"/>
              <a:ext cx="285750" cy="95250"/>
            </a:xfrm>
            <a:custGeom>
              <a:avLst/>
              <a:gdLst>
                <a:gd name="T0" fmla="*/ 4 w 180"/>
                <a:gd name="T1" fmla="*/ 0 h 60"/>
                <a:gd name="T2" fmla="*/ 0 w 180"/>
                <a:gd name="T3" fmla="*/ 48 h 60"/>
                <a:gd name="T4" fmla="*/ 140 w 180"/>
                <a:gd name="T5" fmla="*/ 60 h 60"/>
                <a:gd name="T6" fmla="*/ 140 w 180"/>
                <a:gd name="T7" fmla="*/ 54 h 60"/>
                <a:gd name="T8" fmla="*/ 120 w 180"/>
                <a:gd name="T9" fmla="*/ 32 h 60"/>
                <a:gd name="T10" fmla="*/ 180 w 180"/>
                <a:gd name="T11" fmla="*/ 24 h 60"/>
                <a:gd name="T12" fmla="*/ 180 w 180"/>
                <a:gd name="T13" fmla="*/ 16 h 60"/>
                <a:gd name="T14" fmla="*/ 4 w 18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0" h="60">
                  <a:moveTo>
                    <a:pt x="4" y="0"/>
                  </a:moveTo>
                  <a:lnTo>
                    <a:pt x="0" y="48"/>
                  </a:lnTo>
                  <a:lnTo>
                    <a:pt x="140" y="60"/>
                  </a:lnTo>
                  <a:lnTo>
                    <a:pt x="140" y="54"/>
                  </a:lnTo>
                  <a:lnTo>
                    <a:pt x="120" y="32"/>
                  </a:lnTo>
                  <a:lnTo>
                    <a:pt x="180" y="24"/>
                  </a:lnTo>
                  <a:lnTo>
                    <a:pt x="180" y="1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836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1" name="Freeform 1442">
              <a:extLst>
                <a:ext uri="{FF2B5EF4-FFF2-40B4-BE49-F238E27FC236}">
                  <a16:creationId xmlns:a16="http://schemas.microsoft.com/office/drawing/2014/main" id="{10449FA0-4D13-384B-BB5C-819831F15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8138" y="3729038"/>
              <a:ext cx="285750" cy="95250"/>
            </a:xfrm>
            <a:custGeom>
              <a:avLst/>
              <a:gdLst>
                <a:gd name="T0" fmla="*/ 4 w 180"/>
                <a:gd name="T1" fmla="*/ 0 h 60"/>
                <a:gd name="T2" fmla="*/ 0 w 180"/>
                <a:gd name="T3" fmla="*/ 48 h 60"/>
                <a:gd name="T4" fmla="*/ 140 w 180"/>
                <a:gd name="T5" fmla="*/ 60 h 60"/>
                <a:gd name="T6" fmla="*/ 140 w 180"/>
                <a:gd name="T7" fmla="*/ 54 h 60"/>
                <a:gd name="T8" fmla="*/ 120 w 180"/>
                <a:gd name="T9" fmla="*/ 32 h 60"/>
                <a:gd name="T10" fmla="*/ 180 w 180"/>
                <a:gd name="T11" fmla="*/ 24 h 60"/>
                <a:gd name="T12" fmla="*/ 180 w 180"/>
                <a:gd name="T13" fmla="*/ 16 h 60"/>
                <a:gd name="T14" fmla="*/ 4 w 18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0" h="60">
                  <a:moveTo>
                    <a:pt x="4" y="0"/>
                  </a:moveTo>
                  <a:lnTo>
                    <a:pt x="0" y="48"/>
                  </a:lnTo>
                  <a:lnTo>
                    <a:pt x="140" y="60"/>
                  </a:lnTo>
                  <a:lnTo>
                    <a:pt x="140" y="54"/>
                  </a:lnTo>
                  <a:lnTo>
                    <a:pt x="120" y="32"/>
                  </a:lnTo>
                  <a:lnTo>
                    <a:pt x="180" y="24"/>
                  </a:lnTo>
                  <a:lnTo>
                    <a:pt x="180" y="16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2" name="Freeform 1443">
              <a:extLst>
                <a:ext uri="{FF2B5EF4-FFF2-40B4-BE49-F238E27FC236}">
                  <a16:creationId xmlns:a16="http://schemas.microsoft.com/office/drawing/2014/main" id="{618C4A9D-97D8-DA45-89E6-7562BD722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0163" y="3525838"/>
              <a:ext cx="558800" cy="349250"/>
            </a:xfrm>
            <a:custGeom>
              <a:avLst/>
              <a:gdLst>
                <a:gd name="T0" fmla="*/ 6 w 352"/>
                <a:gd name="T1" fmla="*/ 200 h 220"/>
                <a:gd name="T2" fmla="*/ 68 w 352"/>
                <a:gd name="T3" fmla="*/ 212 h 220"/>
                <a:gd name="T4" fmla="*/ 190 w 352"/>
                <a:gd name="T5" fmla="*/ 220 h 220"/>
                <a:gd name="T6" fmla="*/ 314 w 352"/>
                <a:gd name="T7" fmla="*/ 212 h 220"/>
                <a:gd name="T8" fmla="*/ 312 w 352"/>
                <a:gd name="T9" fmla="*/ 170 h 220"/>
                <a:gd name="T10" fmla="*/ 210 w 352"/>
                <a:gd name="T11" fmla="*/ 176 h 220"/>
                <a:gd name="T12" fmla="*/ 206 w 352"/>
                <a:gd name="T13" fmla="*/ 154 h 220"/>
                <a:gd name="T14" fmla="*/ 352 w 352"/>
                <a:gd name="T15" fmla="*/ 134 h 220"/>
                <a:gd name="T16" fmla="*/ 348 w 352"/>
                <a:gd name="T17" fmla="*/ 84 h 220"/>
                <a:gd name="T18" fmla="*/ 210 w 352"/>
                <a:gd name="T19" fmla="*/ 110 h 220"/>
                <a:gd name="T20" fmla="*/ 206 w 352"/>
                <a:gd name="T21" fmla="*/ 88 h 220"/>
                <a:gd name="T22" fmla="*/ 344 w 352"/>
                <a:gd name="T23" fmla="*/ 44 h 220"/>
                <a:gd name="T24" fmla="*/ 332 w 352"/>
                <a:gd name="T25" fmla="*/ 0 h 220"/>
                <a:gd name="T26" fmla="*/ 192 w 352"/>
                <a:gd name="T27" fmla="*/ 38 h 220"/>
                <a:gd name="T28" fmla="*/ 82 w 352"/>
                <a:gd name="T29" fmla="*/ 32 h 220"/>
                <a:gd name="T30" fmla="*/ 0 w 352"/>
                <a:gd name="T31" fmla="*/ 68 h 220"/>
                <a:gd name="T32" fmla="*/ 6 w 352"/>
                <a:gd name="T33" fmla="*/ 2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2" h="220">
                  <a:moveTo>
                    <a:pt x="6" y="200"/>
                  </a:moveTo>
                  <a:lnTo>
                    <a:pt x="68" y="212"/>
                  </a:lnTo>
                  <a:lnTo>
                    <a:pt x="190" y="220"/>
                  </a:lnTo>
                  <a:lnTo>
                    <a:pt x="314" y="212"/>
                  </a:lnTo>
                  <a:lnTo>
                    <a:pt x="312" y="170"/>
                  </a:lnTo>
                  <a:lnTo>
                    <a:pt x="210" y="176"/>
                  </a:lnTo>
                  <a:lnTo>
                    <a:pt x="206" y="154"/>
                  </a:lnTo>
                  <a:lnTo>
                    <a:pt x="352" y="134"/>
                  </a:lnTo>
                  <a:lnTo>
                    <a:pt x="348" y="84"/>
                  </a:lnTo>
                  <a:lnTo>
                    <a:pt x="210" y="110"/>
                  </a:lnTo>
                  <a:lnTo>
                    <a:pt x="206" y="88"/>
                  </a:lnTo>
                  <a:lnTo>
                    <a:pt x="344" y="44"/>
                  </a:lnTo>
                  <a:lnTo>
                    <a:pt x="332" y="0"/>
                  </a:lnTo>
                  <a:lnTo>
                    <a:pt x="192" y="38"/>
                  </a:lnTo>
                  <a:lnTo>
                    <a:pt x="82" y="32"/>
                  </a:lnTo>
                  <a:lnTo>
                    <a:pt x="0" y="68"/>
                  </a:lnTo>
                  <a:lnTo>
                    <a:pt x="6" y="20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3" name="Freeform 1445">
              <a:extLst>
                <a:ext uri="{FF2B5EF4-FFF2-40B4-BE49-F238E27FC236}">
                  <a16:creationId xmlns:a16="http://schemas.microsoft.com/office/drawing/2014/main" id="{DC10F449-B7CC-7943-BDC9-E30A3F516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0163" y="3576638"/>
              <a:ext cx="225425" cy="180975"/>
            </a:xfrm>
            <a:custGeom>
              <a:avLst/>
              <a:gdLst>
                <a:gd name="T0" fmla="*/ 82 w 142"/>
                <a:gd name="T1" fmla="*/ 0 h 114"/>
                <a:gd name="T2" fmla="*/ 142 w 142"/>
                <a:gd name="T3" fmla="*/ 2 h 114"/>
                <a:gd name="T4" fmla="*/ 134 w 142"/>
                <a:gd name="T5" fmla="*/ 10 h 114"/>
                <a:gd name="T6" fmla="*/ 128 w 142"/>
                <a:gd name="T7" fmla="*/ 98 h 114"/>
                <a:gd name="T8" fmla="*/ 70 w 142"/>
                <a:gd name="T9" fmla="*/ 114 h 114"/>
                <a:gd name="T10" fmla="*/ 0 w 142"/>
                <a:gd name="T11" fmla="*/ 40 h 114"/>
                <a:gd name="T12" fmla="*/ 14 w 142"/>
                <a:gd name="T13" fmla="*/ 30 h 114"/>
                <a:gd name="T14" fmla="*/ 82 w 142"/>
                <a:gd name="T1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114">
                  <a:moveTo>
                    <a:pt x="82" y="0"/>
                  </a:moveTo>
                  <a:lnTo>
                    <a:pt x="142" y="2"/>
                  </a:lnTo>
                  <a:lnTo>
                    <a:pt x="134" y="10"/>
                  </a:lnTo>
                  <a:lnTo>
                    <a:pt x="128" y="98"/>
                  </a:lnTo>
                  <a:lnTo>
                    <a:pt x="70" y="114"/>
                  </a:lnTo>
                  <a:lnTo>
                    <a:pt x="0" y="40"/>
                  </a:lnTo>
                  <a:lnTo>
                    <a:pt x="14" y="3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4" name="Freeform 1447">
              <a:extLst>
                <a:ext uri="{FF2B5EF4-FFF2-40B4-BE49-F238E27FC236}">
                  <a16:creationId xmlns:a16="http://schemas.microsoft.com/office/drawing/2014/main" id="{1DACDD74-B481-E346-9C43-DDC08F9DC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288" y="3475038"/>
              <a:ext cx="352425" cy="285750"/>
            </a:xfrm>
            <a:custGeom>
              <a:avLst/>
              <a:gdLst>
                <a:gd name="T0" fmla="*/ 0 w 222"/>
                <a:gd name="T1" fmla="*/ 106 h 180"/>
                <a:gd name="T2" fmla="*/ 96 w 222"/>
                <a:gd name="T3" fmla="*/ 18 h 180"/>
                <a:gd name="T4" fmla="*/ 178 w 222"/>
                <a:gd name="T5" fmla="*/ 2 h 180"/>
                <a:gd name="T6" fmla="*/ 220 w 222"/>
                <a:gd name="T7" fmla="*/ 0 h 180"/>
                <a:gd name="T8" fmla="*/ 222 w 222"/>
                <a:gd name="T9" fmla="*/ 32 h 180"/>
                <a:gd name="T10" fmla="*/ 170 w 222"/>
                <a:gd name="T11" fmla="*/ 40 h 180"/>
                <a:gd name="T12" fmla="*/ 134 w 222"/>
                <a:gd name="T13" fmla="*/ 74 h 180"/>
                <a:gd name="T14" fmla="*/ 124 w 222"/>
                <a:gd name="T15" fmla="*/ 152 h 180"/>
                <a:gd name="T16" fmla="*/ 68 w 222"/>
                <a:gd name="T17" fmla="*/ 180 h 180"/>
                <a:gd name="T18" fmla="*/ 0 w 222"/>
                <a:gd name="T19" fmla="*/ 106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180">
                  <a:moveTo>
                    <a:pt x="0" y="106"/>
                  </a:moveTo>
                  <a:lnTo>
                    <a:pt x="96" y="18"/>
                  </a:lnTo>
                  <a:lnTo>
                    <a:pt x="178" y="2"/>
                  </a:lnTo>
                  <a:lnTo>
                    <a:pt x="220" y="0"/>
                  </a:lnTo>
                  <a:lnTo>
                    <a:pt x="222" y="32"/>
                  </a:lnTo>
                  <a:lnTo>
                    <a:pt x="170" y="40"/>
                  </a:lnTo>
                  <a:lnTo>
                    <a:pt x="134" y="74"/>
                  </a:lnTo>
                  <a:lnTo>
                    <a:pt x="124" y="152"/>
                  </a:lnTo>
                  <a:lnTo>
                    <a:pt x="68" y="18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5" name="Freeform 1449">
              <a:extLst>
                <a:ext uri="{FF2B5EF4-FFF2-40B4-BE49-F238E27FC236}">
                  <a16:creationId xmlns:a16="http://schemas.microsoft.com/office/drawing/2014/main" id="{7F3C32C3-11A0-E248-980B-E608550B4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713" y="3036888"/>
              <a:ext cx="850900" cy="857250"/>
            </a:xfrm>
            <a:custGeom>
              <a:avLst/>
              <a:gdLst>
                <a:gd name="T0" fmla="*/ 0 w 536"/>
                <a:gd name="T1" fmla="*/ 0 h 540"/>
                <a:gd name="T2" fmla="*/ 0 w 536"/>
                <a:gd name="T3" fmla="*/ 0 h 540"/>
                <a:gd name="T4" fmla="*/ 0 w 536"/>
                <a:gd name="T5" fmla="*/ 18 h 540"/>
                <a:gd name="T6" fmla="*/ 0 w 536"/>
                <a:gd name="T7" fmla="*/ 40 h 540"/>
                <a:gd name="T8" fmla="*/ 4 w 536"/>
                <a:gd name="T9" fmla="*/ 70 h 540"/>
                <a:gd name="T10" fmla="*/ 10 w 536"/>
                <a:gd name="T11" fmla="*/ 104 h 540"/>
                <a:gd name="T12" fmla="*/ 18 w 536"/>
                <a:gd name="T13" fmla="*/ 144 h 540"/>
                <a:gd name="T14" fmla="*/ 34 w 536"/>
                <a:gd name="T15" fmla="*/ 186 h 540"/>
                <a:gd name="T16" fmla="*/ 42 w 536"/>
                <a:gd name="T17" fmla="*/ 208 h 540"/>
                <a:gd name="T18" fmla="*/ 54 w 536"/>
                <a:gd name="T19" fmla="*/ 232 h 540"/>
                <a:gd name="T20" fmla="*/ 66 w 536"/>
                <a:gd name="T21" fmla="*/ 254 h 540"/>
                <a:gd name="T22" fmla="*/ 80 w 536"/>
                <a:gd name="T23" fmla="*/ 278 h 540"/>
                <a:gd name="T24" fmla="*/ 98 w 536"/>
                <a:gd name="T25" fmla="*/ 300 h 540"/>
                <a:gd name="T26" fmla="*/ 116 w 536"/>
                <a:gd name="T27" fmla="*/ 324 h 540"/>
                <a:gd name="T28" fmla="*/ 136 w 536"/>
                <a:gd name="T29" fmla="*/ 346 h 540"/>
                <a:gd name="T30" fmla="*/ 158 w 536"/>
                <a:gd name="T31" fmla="*/ 370 h 540"/>
                <a:gd name="T32" fmla="*/ 184 w 536"/>
                <a:gd name="T33" fmla="*/ 392 h 540"/>
                <a:gd name="T34" fmla="*/ 212 w 536"/>
                <a:gd name="T35" fmla="*/ 412 h 540"/>
                <a:gd name="T36" fmla="*/ 242 w 536"/>
                <a:gd name="T37" fmla="*/ 432 h 540"/>
                <a:gd name="T38" fmla="*/ 274 w 536"/>
                <a:gd name="T39" fmla="*/ 452 h 540"/>
                <a:gd name="T40" fmla="*/ 310 w 536"/>
                <a:gd name="T41" fmla="*/ 470 h 540"/>
                <a:gd name="T42" fmla="*/ 350 w 536"/>
                <a:gd name="T43" fmla="*/ 488 h 540"/>
                <a:gd name="T44" fmla="*/ 392 w 536"/>
                <a:gd name="T45" fmla="*/ 504 h 540"/>
                <a:gd name="T46" fmla="*/ 436 w 536"/>
                <a:gd name="T47" fmla="*/ 518 h 540"/>
                <a:gd name="T48" fmla="*/ 486 w 536"/>
                <a:gd name="T49" fmla="*/ 530 h 540"/>
                <a:gd name="T50" fmla="*/ 536 w 536"/>
                <a:gd name="T51" fmla="*/ 540 h 540"/>
                <a:gd name="T52" fmla="*/ 536 w 536"/>
                <a:gd name="T53" fmla="*/ 540 h 540"/>
                <a:gd name="T54" fmla="*/ 536 w 536"/>
                <a:gd name="T55" fmla="*/ 518 h 540"/>
                <a:gd name="T56" fmla="*/ 536 w 536"/>
                <a:gd name="T57" fmla="*/ 490 h 540"/>
                <a:gd name="T58" fmla="*/ 530 w 536"/>
                <a:gd name="T59" fmla="*/ 424 h 540"/>
                <a:gd name="T60" fmla="*/ 522 w 536"/>
                <a:gd name="T61" fmla="*/ 344 h 540"/>
                <a:gd name="T62" fmla="*/ 522 w 536"/>
                <a:gd name="T63" fmla="*/ 344 h 540"/>
                <a:gd name="T64" fmla="*/ 486 w 536"/>
                <a:gd name="T65" fmla="*/ 340 h 540"/>
                <a:gd name="T66" fmla="*/ 448 w 536"/>
                <a:gd name="T67" fmla="*/ 336 h 540"/>
                <a:gd name="T68" fmla="*/ 408 w 536"/>
                <a:gd name="T69" fmla="*/ 328 h 540"/>
                <a:gd name="T70" fmla="*/ 368 w 536"/>
                <a:gd name="T71" fmla="*/ 320 h 540"/>
                <a:gd name="T72" fmla="*/ 330 w 536"/>
                <a:gd name="T73" fmla="*/ 310 h 540"/>
                <a:gd name="T74" fmla="*/ 290 w 536"/>
                <a:gd name="T75" fmla="*/ 298 h 540"/>
                <a:gd name="T76" fmla="*/ 254 w 536"/>
                <a:gd name="T77" fmla="*/ 282 h 540"/>
                <a:gd name="T78" fmla="*/ 218 w 536"/>
                <a:gd name="T79" fmla="*/ 264 h 540"/>
                <a:gd name="T80" fmla="*/ 186 w 536"/>
                <a:gd name="T81" fmla="*/ 244 h 540"/>
                <a:gd name="T82" fmla="*/ 156 w 536"/>
                <a:gd name="T83" fmla="*/ 222 h 540"/>
                <a:gd name="T84" fmla="*/ 144 w 536"/>
                <a:gd name="T85" fmla="*/ 208 h 540"/>
                <a:gd name="T86" fmla="*/ 130 w 536"/>
                <a:gd name="T87" fmla="*/ 194 h 540"/>
                <a:gd name="T88" fmla="*/ 120 w 536"/>
                <a:gd name="T89" fmla="*/ 180 h 540"/>
                <a:gd name="T90" fmla="*/ 108 w 536"/>
                <a:gd name="T91" fmla="*/ 166 h 540"/>
                <a:gd name="T92" fmla="*/ 100 w 536"/>
                <a:gd name="T93" fmla="*/ 150 h 540"/>
                <a:gd name="T94" fmla="*/ 92 w 536"/>
                <a:gd name="T95" fmla="*/ 132 h 540"/>
                <a:gd name="T96" fmla="*/ 86 w 536"/>
                <a:gd name="T97" fmla="*/ 114 h 540"/>
                <a:gd name="T98" fmla="*/ 80 w 536"/>
                <a:gd name="T99" fmla="*/ 96 h 540"/>
                <a:gd name="T100" fmla="*/ 78 w 536"/>
                <a:gd name="T101" fmla="*/ 76 h 540"/>
                <a:gd name="T102" fmla="*/ 76 w 536"/>
                <a:gd name="T103" fmla="*/ 56 h 540"/>
                <a:gd name="T104" fmla="*/ 74 w 536"/>
                <a:gd name="T105" fmla="*/ 34 h 540"/>
                <a:gd name="T106" fmla="*/ 76 w 536"/>
                <a:gd name="T107" fmla="*/ 12 h 540"/>
                <a:gd name="T108" fmla="*/ 0 w 536"/>
                <a:gd name="T109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36" h="540">
                  <a:moveTo>
                    <a:pt x="0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0" y="40"/>
                  </a:lnTo>
                  <a:lnTo>
                    <a:pt x="4" y="70"/>
                  </a:lnTo>
                  <a:lnTo>
                    <a:pt x="10" y="104"/>
                  </a:lnTo>
                  <a:lnTo>
                    <a:pt x="18" y="144"/>
                  </a:lnTo>
                  <a:lnTo>
                    <a:pt x="34" y="186"/>
                  </a:lnTo>
                  <a:lnTo>
                    <a:pt x="42" y="208"/>
                  </a:lnTo>
                  <a:lnTo>
                    <a:pt x="54" y="232"/>
                  </a:lnTo>
                  <a:lnTo>
                    <a:pt x="66" y="254"/>
                  </a:lnTo>
                  <a:lnTo>
                    <a:pt x="80" y="278"/>
                  </a:lnTo>
                  <a:lnTo>
                    <a:pt x="98" y="300"/>
                  </a:lnTo>
                  <a:lnTo>
                    <a:pt x="116" y="324"/>
                  </a:lnTo>
                  <a:lnTo>
                    <a:pt x="136" y="346"/>
                  </a:lnTo>
                  <a:lnTo>
                    <a:pt x="158" y="370"/>
                  </a:lnTo>
                  <a:lnTo>
                    <a:pt x="184" y="392"/>
                  </a:lnTo>
                  <a:lnTo>
                    <a:pt x="212" y="412"/>
                  </a:lnTo>
                  <a:lnTo>
                    <a:pt x="242" y="432"/>
                  </a:lnTo>
                  <a:lnTo>
                    <a:pt x="274" y="452"/>
                  </a:lnTo>
                  <a:lnTo>
                    <a:pt x="310" y="470"/>
                  </a:lnTo>
                  <a:lnTo>
                    <a:pt x="350" y="488"/>
                  </a:lnTo>
                  <a:lnTo>
                    <a:pt x="392" y="504"/>
                  </a:lnTo>
                  <a:lnTo>
                    <a:pt x="436" y="518"/>
                  </a:lnTo>
                  <a:lnTo>
                    <a:pt x="486" y="530"/>
                  </a:lnTo>
                  <a:lnTo>
                    <a:pt x="536" y="540"/>
                  </a:lnTo>
                  <a:lnTo>
                    <a:pt x="536" y="540"/>
                  </a:lnTo>
                  <a:lnTo>
                    <a:pt x="536" y="518"/>
                  </a:lnTo>
                  <a:lnTo>
                    <a:pt x="536" y="490"/>
                  </a:lnTo>
                  <a:lnTo>
                    <a:pt x="530" y="424"/>
                  </a:lnTo>
                  <a:lnTo>
                    <a:pt x="522" y="344"/>
                  </a:lnTo>
                  <a:lnTo>
                    <a:pt x="522" y="344"/>
                  </a:lnTo>
                  <a:lnTo>
                    <a:pt x="486" y="340"/>
                  </a:lnTo>
                  <a:lnTo>
                    <a:pt x="448" y="336"/>
                  </a:lnTo>
                  <a:lnTo>
                    <a:pt x="408" y="328"/>
                  </a:lnTo>
                  <a:lnTo>
                    <a:pt x="368" y="320"/>
                  </a:lnTo>
                  <a:lnTo>
                    <a:pt x="330" y="310"/>
                  </a:lnTo>
                  <a:lnTo>
                    <a:pt x="290" y="298"/>
                  </a:lnTo>
                  <a:lnTo>
                    <a:pt x="254" y="282"/>
                  </a:lnTo>
                  <a:lnTo>
                    <a:pt x="218" y="264"/>
                  </a:lnTo>
                  <a:lnTo>
                    <a:pt x="186" y="244"/>
                  </a:lnTo>
                  <a:lnTo>
                    <a:pt x="156" y="222"/>
                  </a:lnTo>
                  <a:lnTo>
                    <a:pt x="144" y="208"/>
                  </a:lnTo>
                  <a:lnTo>
                    <a:pt x="130" y="194"/>
                  </a:lnTo>
                  <a:lnTo>
                    <a:pt x="120" y="180"/>
                  </a:lnTo>
                  <a:lnTo>
                    <a:pt x="108" y="166"/>
                  </a:lnTo>
                  <a:lnTo>
                    <a:pt x="100" y="150"/>
                  </a:lnTo>
                  <a:lnTo>
                    <a:pt x="92" y="132"/>
                  </a:lnTo>
                  <a:lnTo>
                    <a:pt x="86" y="114"/>
                  </a:lnTo>
                  <a:lnTo>
                    <a:pt x="80" y="96"/>
                  </a:lnTo>
                  <a:lnTo>
                    <a:pt x="78" y="76"/>
                  </a:lnTo>
                  <a:lnTo>
                    <a:pt x="76" y="56"/>
                  </a:lnTo>
                  <a:lnTo>
                    <a:pt x="74" y="34"/>
                  </a:lnTo>
                  <a:lnTo>
                    <a:pt x="76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9E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6" name="Freeform 1451">
              <a:extLst>
                <a:ext uri="{FF2B5EF4-FFF2-40B4-BE49-F238E27FC236}">
                  <a16:creationId xmlns:a16="http://schemas.microsoft.com/office/drawing/2014/main" id="{6AF970F9-40C3-B343-A55F-6F88ECBB5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9363" y="1865313"/>
              <a:ext cx="88900" cy="400050"/>
            </a:xfrm>
            <a:custGeom>
              <a:avLst/>
              <a:gdLst>
                <a:gd name="T0" fmla="*/ 54 w 56"/>
                <a:gd name="T1" fmla="*/ 230 h 252"/>
                <a:gd name="T2" fmla="*/ 54 w 56"/>
                <a:gd name="T3" fmla="*/ 230 h 252"/>
                <a:gd name="T4" fmla="*/ 54 w 56"/>
                <a:gd name="T5" fmla="*/ 252 h 252"/>
                <a:gd name="T6" fmla="*/ 54 w 56"/>
                <a:gd name="T7" fmla="*/ 252 h 252"/>
                <a:gd name="T8" fmla="*/ 56 w 56"/>
                <a:gd name="T9" fmla="*/ 252 h 252"/>
                <a:gd name="T10" fmla="*/ 56 w 56"/>
                <a:gd name="T11" fmla="*/ 252 h 252"/>
                <a:gd name="T12" fmla="*/ 54 w 56"/>
                <a:gd name="T13" fmla="*/ 230 h 252"/>
                <a:gd name="T14" fmla="*/ 8 w 56"/>
                <a:gd name="T15" fmla="*/ 0 h 252"/>
                <a:gd name="T16" fmla="*/ 8 w 56"/>
                <a:gd name="T17" fmla="*/ 0 h 252"/>
                <a:gd name="T18" fmla="*/ 0 w 56"/>
                <a:gd name="T19" fmla="*/ 14 h 252"/>
                <a:gd name="T20" fmla="*/ 0 w 56"/>
                <a:gd name="T21" fmla="*/ 14 h 252"/>
                <a:gd name="T22" fmla="*/ 12 w 56"/>
                <a:gd name="T23" fmla="*/ 14 h 252"/>
                <a:gd name="T24" fmla="*/ 12 w 56"/>
                <a:gd name="T25" fmla="*/ 14 h 252"/>
                <a:gd name="T26" fmla="*/ 8 w 56"/>
                <a:gd name="T2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252">
                  <a:moveTo>
                    <a:pt x="54" y="230"/>
                  </a:moveTo>
                  <a:lnTo>
                    <a:pt x="54" y="230"/>
                  </a:lnTo>
                  <a:lnTo>
                    <a:pt x="54" y="252"/>
                  </a:lnTo>
                  <a:lnTo>
                    <a:pt x="54" y="252"/>
                  </a:lnTo>
                  <a:lnTo>
                    <a:pt x="56" y="252"/>
                  </a:lnTo>
                  <a:lnTo>
                    <a:pt x="56" y="252"/>
                  </a:lnTo>
                  <a:lnTo>
                    <a:pt x="54" y="230"/>
                  </a:lnTo>
                  <a:close/>
                  <a:moveTo>
                    <a:pt x="8" y="0"/>
                  </a:moveTo>
                  <a:lnTo>
                    <a:pt x="8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4D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7" name="Freeform 1452">
              <a:extLst>
                <a:ext uri="{FF2B5EF4-FFF2-40B4-BE49-F238E27FC236}">
                  <a16:creationId xmlns:a16="http://schemas.microsoft.com/office/drawing/2014/main" id="{DEF58B02-A582-0C4D-8508-ADC95AAD7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5088" y="2230438"/>
              <a:ext cx="3175" cy="34925"/>
            </a:xfrm>
            <a:custGeom>
              <a:avLst/>
              <a:gdLst>
                <a:gd name="T0" fmla="*/ 0 w 2"/>
                <a:gd name="T1" fmla="*/ 0 h 22"/>
                <a:gd name="T2" fmla="*/ 0 w 2"/>
                <a:gd name="T3" fmla="*/ 0 h 22"/>
                <a:gd name="T4" fmla="*/ 0 w 2"/>
                <a:gd name="T5" fmla="*/ 22 h 22"/>
                <a:gd name="T6" fmla="*/ 0 w 2"/>
                <a:gd name="T7" fmla="*/ 22 h 22"/>
                <a:gd name="T8" fmla="*/ 2 w 2"/>
                <a:gd name="T9" fmla="*/ 22 h 22"/>
                <a:gd name="T10" fmla="*/ 2 w 2"/>
                <a:gd name="T11" fmla="*/ 22 h 22"/>
                <a:gd name="T12" fmla="*/ 0 w 2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2">
                  <a:moveTo>
                    <a:pt x="0" y="0"/>
                  </a:moveTo>
                  <a:lnTo>
                    <a:pt x="0" y="0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8" name="Freeform 1453">
              <a:extLst>
                <a:ext uri="{FF2B5EF4-FFF2-40B4-BE49-F238E27FC236}">
                  <a16:creationId xmlns:a16="http://schemas.microsoft.com/office/drawing/2014/main" id="{E228F2D2-367B-A841-8DE1-327506C48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363" y="1865313"/>
              <a:ext cx="19050" cy="22225"/>
            </a:xfrm>
            <a:custGeom>
              <a:avLst/>
              <a:gdLst>
                <a:gd name="T0" fmla="*/ 8 w 12"/>
                <a:gd name="T1" fmla="*/ 0 h 14"/>
                <a:gd name="T2" fmla="*/ 8 w 12"/>
                <a:gd name="T3" fmla="*/ 0 h 14"/>
                <a:gd name="T4" fmla="*/ 0 w 12"/>
                <a:gd name="T5" fmla="*/ 14 h 14"/>
                <a:gd name="T6" fmla="*/ 0 w 12"/>
                <a:gd name="T7" fmla="*/ 14 h 14"/>
                <a:gd name="T8" fmla="*/ 12 w 12"/>
                <a:gd name="T9" fmla="*/ 14 h 14"/>
                <a:gd name="T10" fmla="*/ 12 w 12"/>
                <a:gd name="T11" fmla="*/ 14 h 14"/>
                <a:gd name="T12" fmla="*/ 8 w 12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8" y="0"/>
                  </a:moveTo>
                  <a:lnTo>
                    <a:pt x="8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49" name="Freeform 1454">
              <a:extLst>
                <a:ext uri="{FF2B5EF4-FFF2-40B4-BE49-F238E27FC236}">
                  <a16:creationId xmlns:a16="http://schemas.microsoft.com/office/drawing/2014/main" id="{EFE4FC15-1F85-9B4B-B0B9-D7B948F1FF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6188" y="1887538"/>
              <a:ext cx="88900" cy="377825"/>
            </a:xfrm>
            <a:custGeom>
              <a:avLst/>
              <a:gdLst>
                <a:gd name="T0" fmla="*/ 52 w 56"/>
                <a:gd name="T1" fmla="*/ 196 h 238"/>
                <a:gd name="T2" fmla="*/ 52 w 56"/>
                <a:gd name="T3" fmla="*/ 196 h 238"/>
                <a:gd name="T4" fmla="*/ 56 w 56"/>
                <a:gd name="T5" fmla="*/ 238 h 238"/>
                <a:gd name="T6" fmla="*/ 56 w 56"/>
                <a:gd name="T7" fmla="*/ 238 h 238"/>
                <a:gd name="T8" fmla="*/ 56 w 56"/>
                <a:gd name="T9" fmla="*/ 238 h 238"/>
                <a:gd name="T10" fmla="*/ 56 w 56"/>
                <a:gd name="T11" fmla="*/ 238 h 238"/>
                <a:gd name="T12" fmla="*/ 56 w 56"/>
                <a:gd name="T13" fmla="*/ 216 h 238"/>
                <a:gd name="T14" fmla="*/ 56 w 56"/>
                <a:gd name="T15" fmla="*/ 216 h 238"/>
                <a:gd name="T16" fmla="*/ 52 w 56"/>
                <a:gd name="T17" fmla="*/ 196 h 238"/>
                <a:gd name="T18" fmla="*/ 14 w 56"/>
                <a:gd name="T19" fmla="*/ 0 h 238"/>
                <a:gd name="T20" fmla="*/ 14 w 56"/>
                <a:gd name="T21" fmla="*/ 0 h 238"/>
                <a:gd name="T22" fmla="*/ 2 w 56"/>
                <a:gd name="T23" fmla="*/ 0 h 238"/>
                <a:gd name="T24" fmla="*/ 2 w 56"/>
                <a:gd name="T25" fmla="*/ 0 h 238"/>
                <a:gd name="T26" fmla="*/ 0 w 56"/>
                <a:gd name="T27" fmla="*/ 2 h 238"/>
                <a:gd name="T28" fmla="*/ 0 w 56"/>
                <a:gd name="T29" fmla="*/ 2 h 238"/>
                <a:gd name="T30" fmla="*/ 14 w 56"/>
                <a:gd name="T31" fmla="*/ 0 h 238"/>
                <a:gd name="T32" fmla="*/ 14 w 56"/>
                <a:gd name="T33" fmla="*/ 0 h 238"/>
                <a:gd name="T34" fmla="*/ 14 w 56"/>
                <a:gd name="T3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238">
                  <a:moveTo>
                    <a:pt x="52" y="196"/>
                  </a:moveTo>
                  <a:lnTo>
                    <a:pt x="52" y="196"/>
                  </a:lnTo>
                  <a:lnTo>
                    <a:pt x="56" y="238"/>
                  </a:lnTo>
                  <a:lnTo>
                    <a:pt x="56" y="238"/>
                  </a:lnTo>
                  <a:lnTo>
                    <a:pt x="56" y="238"/>
                  </a:lnTo>
                  <a:lnTo>
                    <a:pt x="56" y="238"/>
                  </a:lnTo>
                  <a:lnTo>
                    <a:pt x="56" y="216"/>
                  </a:lnTo>
                  <a:lnTo>
                    <a:pt x="56" y="216"/>
                  </a:lnTo>
                  <a:lnTo>
                    <a:pt x="52" y="196"/>
                  </a:lnTo>
                  <a:close/>
                  <a:moveTo>
                    <a:pt x="14" y="0"/>
                  </a:moveTo>
                  <a:lnTo>
                    <a:pt x="1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08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0" name="Freeform 1455">
              <a:extLst>
                <a:ext uri="{FF2B5EF4-FFF2-40B4-BE49-F238E27FC236}">
                  <a16:creationId xmlns:a16="http://schemas.microsoft.com/office/drawing/2014/main" id="{06CF7E4F-B473-8B43-9E51-C6A7F1DF7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38" y="2198688"/>
              <a:ext cx="6350" cy="66675"/>
            </a:xfrm>
            <a:custGeom>
              <a:avLst/>
              <a:gdLst>
                <a:gd name="T0" fmla="*/ 0 w 4"/>
                <a:gd name="T1" fmla="*/ 0 h 42"/>
                <a:gd name="T2" fmla="*/ 0 w 4"/>
                <a:gd name="T3" fmla="*/ 0 h 42"/>
                <a:gd name="T4" fmla="*/ 4 w 4"/>
                <a:gd name="T5" fmla="*/ 42 h 42"/>
                <a:gd name="T6" fmla="*/ 4 w 4"/>
                <a:gd name="T7" fmla="*/ 42 h 42"/>
                <a:gd name="T8" fmla="*/ 4 w 4"/>
                <a:gd name="T9" fmla="*/ 42 h 42"/>
                <a:gd name="T10" fmla="*/ 4 w 4"/>
                <a:gd name="T11" fmla="*/ 42 h 42"/>
                <a:gd name="T12" fmla="*/ 4 w 4"/>
                <a:gd name="T13" fmla="*/ 20 h 42"/>
                <a:gd name="T14" fmla="*/ 4 w 4"/>
                <a:gd name="T15" fmla="*/ 20 h 42"/>
                <a:gd name="T16" fmla="*/ 0 w 4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2">
                  <a:moveTo>
                    <a:pt x="0" y="0"/>
                  </a:moveTo>
                  <a:lnTo>
                    <a:pt x="0" y="0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4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1" name="Freeform 1456">
              <a:extLst>
                <a:ext uri="{FF2B5EF4-FFF2-40B4-BE49-F238E27FC236}">
                  <a16:creationId xmlns:a16="http://schemas.microsoft.com/office/drawing/2014/main" id="{11645A56-4BC4-9343-BBEF-B9B635274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188" y="1887538"/>
              <a:ext cx="22225" cy="3175"/>
            </a:xfrm>
            <a:custGeom>
              <a:avLst/>
              <a:gdLst>
                <a:gd name="T0" fmla="*/ 14 w 14"/>
                <a:gd name="T1" fmla="*/ 0 h 2"/>
                <a:gd name="T2" fmla="*/ 14 w 14"/>
                <a:gd name="T3" fmla="*/ 0 h 2"/>
                <a:gd name="T4" fmla="*/ 2 w 14"/>
                <a:gd name="T5" fmla="*/ 0 h 2"/>
                <a:gd name="T6" fmla="*/ 2 w 14"/>
                <a:gd name="T7" fmla="*/ 0 h 2"/>
                <a:gd name="T8" fmla="*/ 0 w 14"/>
                <a:gd name="T9" fmla="*/ 2 h 2"/>
                <a:gd name="T10" fmla="*/ 0 w 14"/>
                <a:gd name="T11" fmla="*/ 2 h 2"/>
                <a:gd name="T12" fmla="*/ 14 w 14"/>
                <a:gd name="T13" fmla="*/ 0 h 2"/>
                <a:gd name="T14" fmla="*/ 14 w 14"/>
                <a:gd name="T15" fmla="*/ 0 h 2"/>
                <a:gd name="T16" fmla="*/ 14 w 14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">
                  <a:moveTo>
                    <a:pt x="14" y="0"/>
                  </a:moveTo>
                  <a:lnTo>
                    <a:pt x="1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2" name="Freeform 1458">
              <a:extLst>
                <a:ext uri="{FF2B5EF4-FFF2-40B4-BE49-F238E27FC236}">
                  <a16:creationId xmlns:a16="http://schemas.microsoft.com/office/drawing/2014/main" id="{E5A8B389-3213-3C48-B8EE-84F154D30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763" y="1766888"/>
              <a:ext cx="231775" cy="476250"/>
            </a:xfrm>
            <a:custGeom>
              <a:avLst/>
              <a:gdLst>
                <a:gd name="T0" fmla="*/ 140 w 146"/>
                <a:gd name="T1" fmla="*/ 112 h 300"/>
                <a:gd name="T2" fmla="*/ 140 w 146"/>
                <a:gd name="T3" fmla="*/ 112 h 300"/>
                <a:gd name="T4" fmla="*/ 144 w 146"/>
                <a:gd name="T5" fmla="*/ 136 h 300"/>
                <a:gd name="T6" fmla="*/ 146 w 146"/>
                <a:gd name="T7" fmla="*/ 162 h 300"/>
                <a:gd name="T8" fmla="*/ 146 w 146"/>
                <a:gd name="T9" fmla="*/ 188 h 300"/>
                <a:gd name="T10" fmla="*/ 144 w 146"/>
                <a:gd name="T11" fmla="*/ 214 h 300"/>
                <a:gd name="T12" fmla="*/ 144 w 146"/>
                <a:gd name="T13" fmla="*/ 214 h 300"/>
                <a:gd name="T14" fmla="*/ 142 w 146"/>
                <a:gd name="T15" fmla="*/ 234 h 300"/>
                <a:gd name="T16" fmla="*/ 140 w 146"/>
                <a:gd name="T17" fmla="*/ 260 h 300"/>
                <a:gd name="T18" fmla="*/ 136 w 146"/>
                <a:gd name="T19" fmla="*/ 272 h 300"/>
                <a:gd name="T20" fmla="*/ 132 w 146"/>
                <a:gd name="T21" fmla="*/ 284 h 300"/>
                <a:gd name="T22" fmla="*/ 126 w 146"/>
                <a:gd name="T23" fmla="*/ 294 h 300"/>
                <a:gd name="T24" fmla="*/ 120 w 146"/>
                <a:gd name="T25" fmla="*/ 300 h 300"/>
                <a:gd name="T26" fmla="*/ 120 w 146"/>
                <a:gd name="T27" fmla="*/ 300 h 300"/>
                <a:gd name="T28" fmla="*/ 116 w 146"/>
                <a:gd name="T29" fmla="*/ 292 h 300"/>
                <a:gd name="T30" fmla="*/ 112 w 146"/>
                <a:gd name="T31" fmla="*/ 284 h 300"/>
                <a:gd name="T32" fmla="*/ 108 w 146"/>
                <a:gd name="T33" fmla="*/ 266 h 300"/>
                <a:gd name="T34" fmla="*/ 106 w 146"/>
                <a:gd name="T35" fmla="*/ 248 h 300"/>
                <a:gd name="T36" fmla="*/ 102 w 146"/>
                <a:gd name="T37" fmla="*/ 230 h 300"/>
                <a:gd name="T38" fmla="*/ 102 w 146"/>
                <a:gd name="T39" fmla="*/ 230 h 300"/>
                <a:gd name="T40" fmla="*/ 98 w 146"/>
                <a:gd name="T41" fmla="*/ 212 h 300"/>
                <a:gd name="T42" fmla="*/ 92 w 146"/>
                <a:gd name="T43" fmla="*/ 192 h 300"/>
                <a:gd name="T44" fmla="*/ 84 w 146"/>
                <a:gd name="T45" fmla="*/ 176 h 300"/>
                <a:gd name="T46" fmla="*/ 74 w 146"/>
                <a:gd name="T47" fmla="*/ 160 h 300"/>
                <a:gd name="T48" fmla="*/ 74 w 146"/>
                <a:gd name="T49" fmla="*/ 160 h 300"/>
                <a:gd name="T50" fmla="*/ 62 w 146"/>
                <a:gd name="T51" fmla="*/ 144 h 300"/>
                <a:gd name="T52" fmla="*/ 48 w 146"/>
                <a:gd name="T53" fmla="*/ 130 h 300"/>
                <a:gd name="T54" fmla="*/ 36 w 146"/>
                <a:gd name="T55" fmla="*/ 118 h 300"/>
                <a:gd name="T56" fmla="*/ 22 w 146"/>
                <a:gd name="T57" fmla="*/ 104 h 300"/>
                <a:gd name="T58" fmla="*/ 12 w 146"/>
                <a:gd name="T59" fmla="*/ 90 h 300"/>
                <a:gd name="T60" fmla="*/ 4 w 146"/>
                <a:gd name="T61" fmla="*/ 74 h 300"/>
                <a:gd name="T62" fmla="*/ 2 w 146"/>
                <a:gd name="T63" fmla="*/ 66 h 300"/>
                <a:gd name="T64" fmla="*/ 0 w 146"/>
                <a:gd name="T65" fmla="*/ 56 h 300"/>
                <a:gd name="T66" fmla="*/ 0 w 146"/>
                <a:gd name="T67" fmla="*/ 46 h 300"/>
                <a:gd name="T68" fmla="*/ 2 w 146"/>
                <a:gd name="T69" fmla="*/ 36 h 300"/>
                <a:gd name="T70" fmla="*/ 2 w 146"/>
                <a:gd name="T71" fmla="*/ 36 h 300"/>
                <a:gd name="T72" fmla="*/ 6 w 146"/>
                <a:gd name="T73" fmla="*/ 22 h 300"/>
                <a:gd name="T74" fmla="*/ 14 w 146"/>
                <a:gd name="T75" fmla="*/ 12 h 300"/>
                <a:gd name="T76" fmla="*/ 22 w 146"/>
                <a:gd name="T77" fmla="*/ 6 h 300"/>
                <a:gd name="T78" fmla="*/ 34 w 146"/>
                <a:gd name="T79" fmla="*/ 2 h 300"/>
                <a:gd name="T80" fmla="*/ 46 w 146"/>
                <a:gd name="T81" fmla="*/ 0 h 300"/>
                <a:gd name="T82" fmla="*/ 60 w 146"/>
                <a:gd name="T83" fmla="*/ 2 h 300"/>
                <a:gd name="T84" fmla="*/ 72 w 146"/>
                <a:gd name="T85" fmla="*/ 8 h 300"/>
                <a:gd name="T86" fmla="*/ 86 w 146"/>
                <a:gd name="T87" fmla="*/ 14 h 300"/>
                <a:gd name="T88" fmla="*/ 86 w 146"/>
                <a:gd name="T89" fmla="*/ 14 h 300"/>
                <a:gd name="T90" fmla="*/ 96 w 146"/>
                <a:gd name="T91" fmla="*/ 22 h 300"/>
                <a:gd name="T92" fmla="*/ 106 w 146"/>
                <a:gd name="T93" fmla="*/ 32 h 300"/>
                <a:gd name="T94" fmla="*/ 116 w 146"/>
                <a:gd name="T95" fmla="*/ 44 h 300"/>
                <a:gd name="T96" fmla="*/ 122 w 146"/>
                <a:gd name="T97" fmla="*/ 56 h 300"/>
                <a:gd name="T98" fmla="*/ 128 w 146"/>
                <a:gd name="T99" fmla="*/ 70 h 300"/>
                <a:gd name="T100" fmla="*/ 134 w 146"/>
                <a:gd name="T101" fmla="*/ 84 h 300"/>
                <a:gd name="T102" fmla="*/ 140 w 146"/>
                <a:gd name="T103" fmla="*/ 112 h 300"/>
                <a:gd name="T104" fmla="*/ 140 w 146"/>
                <a:gd name="T105" fmla="*/ 1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6" h="300">
                  <a:moveTo>
                    <a:pt x="140" y="112"/>
                  </a:moveTo>
                  <a:lnTo>
                    <a:pt x="140" y="112"/>
                  </a:lnTo>
                  <a:lnTo>
                    <a:pt x="144" y="136"/>
                  </a:lnTo>
                  <a:lnTo>
                    <a:pt x="146" y="162"/>
                  </a:lnTo>
                  <a:lnTo>
                    <a:pt x="146" y="188"/>
                  </a:lnTo>
                  <a:lnTo>
                    <a:pt x="144" y="214"/>
                  </a:lnTo>
                  <a:lnTo>
                    <a:pt x="144" y="214"/>
                  </a:lnTo>
                  <a:lnTo>
                    <a:pt x="142" y="234"/>
                  </a:lnTo>
                  <a:lnTo>
                    <a:pt x="140" y="260"/>
                  </a:lnTo>
                  <a:lnTo>
                    <a:pt x="136" y="272"/>
                  </a:lnTo>
                  <a:lnTo>
                    <a:pt x="132" y="284"/>
                  </a:lnTo>
                  <a:lnTo>
                    <a:pt x="126" y="294"/>
                  </a:lnTo>
                  <a:lnTo>
                    <a:pt x="120" y="300"/>
                  </a:lnTo>
                  <a:lnTo>
                    <a:pt x="120" y="300"/>
                  </a:lnTo>
                  <a:lnTo>
                    <a:pt x="116" y="292"/>
                  </a:lnTo>
                  <a:lnTo>
                    <a:pt x="112" y="284"/>
                  </a:lnTo>
                  <a:lnTo>
                    <a:pt x="108" y="266"/>
                  </a:lnTo>
                  <a:lnTo>
                    <a:pt x="106" y="248"/>
                  </a:lnTo>
                  <a:lnTo>
                    <a:pt x="102" y="230"/>
                  </a:lnTo>
                  <a:lnTo>
                    <a:pt x="102" y="230"/>
                  </a:lnTo>
                  <a:lnTo>
                    <a:pt x="98" y="212"/>
                  </a:lnTo>
                  <a:lnTo>
                    <a:pt x="92" y="192"/>
                  </a:lnTo>
                  <a:lnTo>
                    <a:pt x="84" y="176"/>
                  </a:lnTo>
                  <a:lnTo>
                    <a:pt x="74" y="160"/>
                  </a:lnTo>
                  <a:lnTo>
                    <a:pt x="74" y="160"/>
                  </a:lnTo>
                  <a:lnTo>
                    <a:pt x="62" y="144"/>
                  </a:lnTo>
                  <a:lnTo>
                    <a:pt x="48" y="130"/>
                  </a:lnTo>
                  <a:lnTo>
                    <a:pt x="36" y="118"/>
                  </a:lnTo>
                  <a:lnTo>
                    <a:pt x="22" y="104"/>
                  </a:lnTo>
                  <a:lnTo>
                    <a:pt x="12" y="90"/>
                  </a:lnTo>
                  <a:lnTo>
                    <a:pt x="4" y="74"/>
                  </a:lnTo>
                  <a:lnTo>
                    <a:pt x="2" y="66"/>
                  </a:lnTo>
                  <a:lnTo>
                    <a:pt x="0" y="56"/>
                  </a:lnTo>
                  <a:lnTo>
                    <a:pt x="0" y="4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6" y="22"/>
                  </a:lnTo>
                  <a:lnTo>
                    <a:pt x="14" y="12"/>
                  </a:lnTo>
                  <a:lnTo>
                    <a:pt x="22" y="6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60" y="2"/>
                  </a:lnTo>
                  <a:lnTo>
                    <a:pt x="72" y="8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96" y="22"/>
                  </a:lnTo>
                  <a:lnTo>
                    <a:pt x="106" y="32"/>
                  </a:lnTo>
                  <a:lnTo>
                    <a:pt x="116" y="44"/>
                  </a:lnTo>
                  <a:lnTo>
                    <a:pt x="122" y="56"/>
                  </a:lnTo>
                  <a:lnTo>
                    <a:pt x="128" y="70"/>
                  </a:lnTo>
                  <a:lnTo>
                    <a:pt x="134" y="84"/>
                  </a:lnTo>
                  <a:lnTo>
                    <a:pt x="140" y="112"/>
                  </a:lnTo>
                  <a:lnTo>
                    <a:pt x="140" y="112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3" name="Freeform 1459">
              <a:extLst>
                <a:ext uri="{FF2B5EF4-FFF2-40B4-BE49-F238E27FC236}">
                  <a16:creationId xmlns:a16="http://schemas.microsoft.com/office/drawing/2014/main" id="{78B21078-A71E-2D41-9BE4-619D6C794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763" y="1766888"/>
              <a:ext cx="231775" cy="476250"/>
            </a:xfrm>
            <a:custGeom>
              <a:avLst/>
              <a:gdLst>
                <a:gd name="T0" fmla="*/ 140 w 146"/>
                <a:gd name="T1" fmla="*/ 112 h 300"/>
                <a:gd name="T2" fmla="*/ 140 w 146"/>
                <a:gd name="T3" fmla="*/ 112 h 300"/>
                <a:gd name="T4" fmla="*/ 144 w 146"/>
                <a:gd name="T5" fmla="*/ 136 h 300"/>
                <a:gd name="T6" fmla="*/ 146 w 146"/>
                <a:gd name="T7" fmla="*/ 162 h 300"/>
                <a:gd name="T8" fmla="*/ 146 w 146"/>
                <a:gd name="T9" fmla="*/ 188 h 300"/>
                <a:gd name="T10" fmla="*/ 144 w 146"/>
                <a:gd name="T11" fmla="*/ 214 h 300"/>
                <a:gd name="T12" fmla="*/ 144 w 146"/>
                <a:gd name="T13" fmla="*/ 214 h 300"/>
                <a:gd name="T14" fmla="*/ 142 w 146"/>
                <a:gd name="T15" fmla="*/ 234 h 300"/>
                <a:gd name="T16" fmla="*/ 140 w 146"/>
                <a:gd name="T17" fmla="*/ 260 h 300"/>
                <a:gd name="T18" fmla="*/ 136 w 146"/>
                <a:gd name="T19" fmla="*/ 272 h 300"/>
                <a:gd name="T20" fmla="*/ 132 w 146"/>
                <a:gd name="T21" fmla="*/ 284 h 300"/>
                <a:gd name="T22" fmla="*/ 126 w 146"/>
                <a:gd name="T23" fmla="*/ 294 h 300"/>
                <a:gd name="T24" fmla="*/ 120 w 146"/>
                <a:gd name="T25" fmla="*/ 300 h 300"/>
                <a:gd name="T26" fmla="*/ 120 w 146"/>
                <a:gd name="T27" fmla="*/ 300 h 300"/>
                <a:gd name="T28" fmla="*/ 116 w 146"/>
                <a:gd name="T29" fmla="*/ 292 h 300"/>
                <a:gd name="T30" fmla="*/ 112 w 146"/>
                <a:gd name="T31" fmla="*/ 284 h 300"/>
                <a:gd name="T32" fmla="*/ 108 w 146"/>
                <a:gd name="T33" fmla="*/ 266 h 300"/>
                <a:gd name="T34" fmla="*/ 106 w 146"/>
                <a:gd name="T35" fmla="*/ 248 h 300"/>
                <a:gd name="T36" fmla="*/ 102 w 146"/>
                <a:gd name="T37" fmla="*/ 230 h 300"/>
                <a:gd name="T38" fmla="*/ 102 w 146"/>
                <a:gd name="T39" fmla="*/ 230 h 300"/>
                <a:gd name="T40" fmla="*/ 98 w 146"/>
                <a:gd name="T41" fmla="*/ 212 h 300"/>
                <a:gd name="T42" fmla="*/ 92 w 146"/>
                <a:gd name="T43" fmla="*/ 192 h 300"/>
                <a:gd name="T44" fmla="*/ 84 w 146"/>
                <a:gd name="T45" fmla="*/ 176 h 300"/>
                <a:gd name="T46" fmla="*/ 74 w 146"/>
                <a:gd name="T47" fmla="*/ 160 h 300"/>
                <a:gd name="T48" fmla="*/ 74 w 146"/>
                <a:gd name="T49" fmla="*/ 160 h 300"/>
                <a:gd name="T50" fmla="*/ 62 w 146"/>
                <a:gd name="T51" fmla="*/ 144 h 300"/>
                <a:gd name="T52" fmla="*/ 48 w 146"/>
                <a:gd name="T53" fmla="*/ 130 h 300"/>
                <a:gd name="T54" fmla="*/ 36 w 146"/>
                <a:gd name="T55" fmla="*/ 118 h 300"/>
                <a:gd name="T56" fmla="*/ 22 w 146"/>
                <a:gd name="T57" fmla="*/ 104 h 300"/>
                <a:gd name="T58" fmla="*/ 12 w 146"/>
                <a:gd name="T59" fmla="*/ 90 h 300"/>
                <a:gd name="T60" fmla="*/ 4 w 146"/>
                <a:gd name="T61" fmla="*/ 74 h 300"/>
                <a:gd name="T62" fmla="*/ 2 w 146"/>
                <a:gd name="T63" fmla="*/ 66 h 300"/>
                <a:gd name="T64" fmla="*/ 0 w 146"/>
                <a:gd name="T65" fmla="*/ 56 h 300"/>
                <a:gd name="T66" fmla="*/ 0 w 146"/>
                <a:gd name="T67" fmla="*/ 46 h 300"/>
                <a:gd name="T68" fmla="*/ 2 w 146"/>
                <a:gd name="T69" fmla="*/ 36 h 300"/>
                <a:gd name="T70" fmla="*/ 2 w 146"/>
                <a:gd name="T71" fmla="*/ 36 h 300"/>
                <a:gd name="T72" fmla="*/ 6 w 146"/>
                <a:gd name="T73" fmla="*/ 22 h 300"/>
                <a:gd name="T74" fmla="*/ 14 w 146"/>
                <a:gd name="T75" fmla="*/ 12 h 300"/>
                <a:gd name="T76" fmla="*/ 22 w 146"/>
                <a:gd name="T77" fmla="*/ 6 h 300"/>
                <a:gd name="T78" fmla="*/ 34 w 146"/>
                <a:gd name="T79" fmla="*/ 2 h 300"/>
                <a:gd name="T80" fmla="*/ 46 w 146"/>
                <a:gd name="T81" fmla="*/ 0 h 300"/>
                <a:gd name="T82" fmla="*/ 60 w 146"/>
                <a:gd name="T83" fmla="*/ 2 h 300"/>
                <a:gd name="T84" fmla="*/ 72 w 146"/>
                <a:gd name="T85" fmla="*/ 8 h 300"/>
                <a:gd name="T86" fmla="*/ 86 w 146"/>
                <a:gd name="T87" fmla="*/ 14 h 300"/>
                <a:gd name="T88" fmla="*/ 86 w 146"/>
                <a:gd name="T89" fmla="*/ 14 h 300"/>
                <a:gd name="T90" fmla="*/ 96 w 146"/>
                <a:gd name="T91" fmla="*/ 22 h 300"/>
                <a:gd name="T92" fmla="*/ 106 w 146"/>
                <a:gd name="T93" fmla="*/ 32 h 300"/>
                <a:gd name="T94" fmla="*/ 116 w 146"/>
                <a:gd name="T95" fmla="*/ 44 h 300"/>
                <a:gd name="T96" fmla="*/ 122 w 146"/>
                <a:gd name="T97" fmla="*/ 56 h 300"/>
                <a:gd name="T98" fmla="*/ 128 w 146"/>
                <a:gd name="T99" fmla="*/ 70 h 300"/>
                <a:gd name="T100" fmla="*/ 134 w 146"/>
                <a:gd name="T101" fmla="*/ 84 h 300"/>
                <a:gd name="T102" fmla="*/ 140 w 146"/>
                <a:gd name="T103" fmla="*/ 112 h 300"/>
                <a:gd name="T104" fmla="*/ 140 w 146"/>
                <a:gd name="T105" fmla="*/ 112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6" h="300">
                  <a:moveTo>
                    <a:pt x="140" y="112"/>
                  </a:moveTo>
                  <a:lnTo>
                    <a:pt x="140" y="112"/>
                  </a:lnTo>
                  <a:lnTo>
                    <a:pt x="144" y="136"/>
                  </a:lnTo>
                  <a:lnTo>
                    <a:pt x="146" y="162"/>
                  </a:lnTo>
                  <a:lnTo>
                    <a:pt x="146" y="188"/>
                  </a:lnTo>
                  <a:lnTo>
                    <a:pt x="144" y="214"/>
                  </a:lnTo>
                  <a:lnTo>
                    <a:pt x="144" y="214"/>
                  </a:lnTo>
                  <a:lnTo>
                    <a:pt x="142" y="234"/>
                  </a:lnTo>
                  <a:lnTo>
                    <a:pt x="140" y="260"/>
                  </a:lnTo>
                  <a:lnTo>
                    <a:pt x="136" y="272"/>
                  </a:lnTo>
                  <a:lnTo>
                    <a:pt x="132" y="284"/>
                  </a:lnTo>
                  <a:lnTo>
                    <a:pt x="126" y="294"/>
                  </a:lnTo>
                  <a:lnTo>
                    <a:pt x="120" y="300"/>
                  </a:lnTo>
                  <a:lnTo>
                    <a:pt x="120" y="300"/>
                  </a:lnTo>
                  <a:lnTo>
                    <a:pt x="116" y="292"/>
                  </a:lnTo>
                  <a:lnTo>
                    <a:pt x="112" y="284"/>
                  </a:lnTo>
                  <a:lnTo>
                    <a:pt x="108" y="266"/>
                  </a:lnTo>
                  <a:lnTo>
                    <a:pt x="106" y="248"/>
                  </a:lnTo>
                  <a:lnTo>
                    <a:pt x="102" y="230"/>
                  </a:lnTo>
                  <a:lnTo>
                    <a:pt x="102" y="230"/>
                  </a:lnTo>
                  <a:lnTo>
                    <a:pt x="98" y="212"/>
                  </a:lnTo>
                  <a:lnTo>
                    <a:pt x="92" y="192"/>
                  </a:lnTo>
                  <a:lnTo>
                    <a:pt x="84" y="176"/>
                  </a:lnTo>
                  <a:lnTo>
                    <a:pt x="74" y="160"/>
                  </a:lnTo>
                  <a:lnTo>
                    <a:pt x="74" y="160"/>
                  </a:lnTo>
                  <a:lnTo>
                    <a:pt x="62" y="144"/>
                  </a:lnTo>
                  <a:lnTo>
                    <a:pt x="48" y="130"/>
                  </a:lnTo>
                  <a:lnTo>
                    <a:pt x="36" y="118"/>
                  </a:lnTo>
                  <a:lnTo>
                    <a:pt x="22" y="104"/>
                  </a:lnTo>
                  <a:lnTo>
                    <a:pt x="12" y="90"/>
                  </a:lnTo>
                  <a:lnTo>
                    <a:pt x="4" y="74"/>
                  </a:lnTo>
                  <a:lnTo>
                    <a:pt x="2" y="66"/>
                  </a:lnTo>
                  <a:lnTo>
                    <a:pt x="0" y="56"/>
                  </a:lnTo>
                  <a:lnTo>
                    <a:pt x="0" y="4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6" y="22"/>
                  </a:lnTo>
                  <a:lnTo>
                    <a:pt x="14" y="12"/>
                  </a:lnTo>
                  <a:lnTo>
                    <a:pt x="22" y="6"/>
                  </a:lnTo>
                  <a:lnTo>
                    <a:pt x="34" y="2"/>
                  </a:lnTo>
                  <a:lnTo>
                    <a:pt x="46" y="0"/>
                  </a:lnTo>
                  <a:lnTo>
                    <a:pt x="60" y="2"/>
                  </a:lnTo>
                  <a:lnTo>
                    <a:pt x="72" y="8"/>
                  </a:lnTo>
                  <a:lnTo>
                    <a:pt x="86" y="14"/>
                  </a:lnTo>
                  <a:lnTo>
                    <a:pt x="86" y="14"/>
                  </a:lnTo>
                  <a:lnTo>
                    <a:pt x="96" y="22"/>
                  </a:lnTo>
                  <a:lnTo>
                    <a:pt x="106" y="32"/>
                  </a:lnTo>
                  <a:lnTo>
                    <a:pt x="116" y="44"/>
                  </a:lnTo>
                  <a:lnTo>
                    <a:pt x="122" y="56"/>
                  </a:lnTo>
                  <a:lnTo>
                    <a:pt x="128" y="70"/>
                  </a:lnTo>
                  <a:lnTo>
                    <a:pt x="134" y="84"/>
                  </a:lnTo>
                  <a:lnTo>
                    <a:pt x="140" y="112"/>
                  </a:lnTo>
                  <a:lnTo>
                    <a:pt x="140" y="112"/>
                  </a:lnTo>
                  <a:close/>
                </a:path>
              </a:pathLst>
            </a:custGeom>
            <a:solidFill>
              <a:srgbClr val="5F2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4" name="Freeform 1460">
              <a:extLst>
                <a:ext uri="{FF2B5EF4-FFF2-40B4-BE49-F238E27FC236}">
                  <a16:creationId xmlns:a16="http://schemas.microsoft.com/office/drawing/2014/main" id="{A01381E4-ADA0-CF47-9CB7-7A5244A53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1770063"/>
              <a:ext cx="177800" cy="473075"/>
            </a:xfrm>
            <a:custGeom>
              <a:avLst/>
              <a:gdLst>
                <a:gd name="T0" fmla="*/ 106 w 112"/>
                <a:gd name="T1" fmla="*/ 50 h 298"/>
                <a:gd name="T2" fmla="*/ 106 w 112"/>
                <a:gd name="T3" fmla="*/ 50 h 298"/>
                <a:gd name="T4" fmla="*/ 98 w 112"/>
                <a:gd name="T5" fmla="*/ 38 h 298"/>
                <a:gd name="T6" fmla="*/ 90 w 112"/>
                <a:gd name="T7" fmla="*/ 28 h 298"/>
                <a:gd name="T8" fmla="*/ 82 w 112"/>
                <a:gd name="T9" fmla="*/ 20 h 298"/>
                <a:gd name="T10" fmla="*/ 72 w 112"/>
                <a:gd name="T11" fmla="*/ 12 h 298"/>
                <a:gd name="T12" fmla="*/ 72 w 112"/>
                <a:gd name="T13" fmla="*/ 12 h 298"/>
                <a:gd name="T14" fmla="*/ 58 w 112"/>
                <a:gd name="T15" fmla="*/ 4 h 298"/>
                <a:gd name="T16" fmla="*/ 44 w 112"/>
                <a:gd name="T17" fmla="*/ 0 h 298"/>
                <a:gd name="T18" fmla="*/ 44 w 112"/>
                <a:gd name="T19" fmla="*/ 0 h 298"/>
                <a:gd name="T20" fmla="*/ 34 w 112"/>
                <a:gd name="T21" fmla="*/ 8 h 298"/>
                <a:gd name="T22" fmla="*/ 26 w 112"/>
                <a:gd name="T23" fmla="*/ 18 h 298"/>
                <a:gd name="T24" fmla="*/ 20 w 112"/>
                <a:gd name="T25" fmla="*/ 30 h 298"/>
                <a:gd name="T26" fmla="*/ 14 w 112"/>
                <a:gd name="T27" fmla="*/ 42 h 298"/>
                <a:gd name="T28" fmla="*/ 6 w 112"/>
                <a:gd name="T29" fmla="*/ 66 h 298"/>
                <a:gd name="T30" fmla="*/ 0 w 112"/>
                <a:gd name="T31" fmla="*/ 92 h 298"/>
                <a:gd name="T32" fmla="*/ 0 w 112"/>
                <a:gd name="T33" fmla="*/ 92 h 298"/>
                <a:gd name="T34" fmla="*/ 14 w 112"/>
                <a:gd name="T35" fmla="*/ 108 h 298"/>
                <a:gd name="T36" fmla="*/ 30 w 112"/>
                <a:gd name="T37" fmla="*/ 124 h 298"/>
                <a:gd name="T38" fmla="*/ 46 w 112"/>
                <a:gd name="T39" fmla="*/ 140 h 298"/>
                <a:gd name="T40" fmla="*/ 60 w 112"/>
                <a:gd name="T41" fmla="*/ 158 h 298"/>
                <a:gd name="T42" fmla="*/ 60 w 112"/>
                <a:gd name="T43" fmla="*/ 158 h 298"/>
                <a:gd name="T44" fmla="*/ 70 w 112"/>
                <a:gd name="T45" fmla="*/ 174 h 298"/>
                <a:gd name="T46" fmla="*/ 78 w 112"/>
                <a:gd name="T47" fmla="*/ 190 h 298"/>
                <a:gd name="T48" fmla="*/ 84 w 112"/>
                <a:gd name="T49" fmla="*/ 210 h 298"/>
                <a:gd name="T50" fmla="*/ 88 w 112"/>
                <a:gd name="T51" fmla="*/ 228 h 298"/>
                <a:gd name="T52" fmla="*/ 88 w 112"/>
                <a:gd name="T53" fmla="*/ 228 h 298"/>
                <a:gd name="T54" fmla="*/ 92 w 112"/>
                <a:gd name="T55" fmla="*/ 244 h 298"/>
                <a:gd name="T56" fmla="*/ 94 w 112"/>
                <a:gd name="T57" fmla="*/ 264 h 298"/>
                <a:gd name="T58" fmla="*/ 98 w 112"/>
                <a:gd name="T59" fmla="*/ 282 h 298"/>
                <a:gd name="T60" fmla="*/ 100 w 112"/>
                <a:gd name="T61" fmla="*/ 290 h 298"/>
                <a:gd name="T62" fmla="*/ 106 w 112"/>
                <a:gd name="T63" fmla="*/ 298 h 298"/>
                <a:gd name="T64" fmla="*/ 106 w 112"/>
                <a:gd name="T65" fmla="*/ 298 h 298"/>
                <a:gd name="T66" fmla="*/ 110 w 112"/>
                <a:gd name="T67" fmla="*/ 280 h 298"/>
                <a:gd name="T68" fmla="*/ 112 w 112"/>
                <a:gd name="T69" fmla="*/ 262 h 298"/>
                <a:gd name="T70" fmla="*/ 112 w 112"/>
                <a:gd name="T71" fmla="*/ 242 h 298"/>
                <a:gd name="T72" fmla="*/ 110 w 112"/>
                <a:gd name="T73" fmla="*/ 222 h 298"/>
                <a:gd name="T74" fmla="*/ 106 w 112"/>
                <a:gd name="T75" fmla="*/ 204 h 298"/>
                <a:gd name="T76" fmla="*/ 102 w 112"/>
                <a:gd name="T77" fmla="*/ 184 h 298"/>
                <a:gd name="T78" fmla="*/ 92 w 112"/>
                <a:gd name="T79" fmla="*/ 156 h 298"/>
                <a:gd name="T80" fmla="*/ 92 w 112"/>
                <a:gd name="T81" fmla="*/ 156 h 298"/>
                <a:gd name="T82" fmla="*/ 84 w 112"/>
                <a:gd name="T83" fmla="*/ 140 h 298"/>
                <a:gd name="T84" fmla="*/ 76 w 112"/>
                <a:gd name="T85" fmla="*/ 126 h 298"/>
                <a:gd name="T86" fmla="*/ 74 w 112"/>
                <a:gd name="T87" fmla="*/ 110 h 298"/>
                <a:gd name="T88" fmla="*/ 72 w 112"/>
                <a:gd name="T89" fmla="*/ 102 h 298"/>
                <a:gd name="T90" fmla="*/ 74 w 112"/>
                <a:gd name="T91" fmla="*/ 94 h 298"/>
                <a:gd name="T92" fmla="*/ 74 w 112"/>
                <a:gd name="T93" fmla="*/ 94 h 298"/>
                <a:gd name="T94" fmla="*/ 78 w 112"/>
                <a:gd name="T95" fmla="*/ 82 h 298"/>
                <a:gd name="T96" fmla="*/ 86 w 112"/>
                <a:gd name="T97" fmla="*/ 70 h 298"/>
                <a:gd name="T98" fmla="*/ 94 w 112"/>
                <a:gd name="T99" fmla="*/ 58 h 298"/>
                <a:gd name="T100" fmla="*/ 106 w 112"/>
                <a:gd name="T101" fmla="*/ 50 h 298"/>
                <a:gd name="T102" fmla="*/ 106 w 112"/>
                <a:gd name="T103" fmla="*/ 5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298">
                  <a:moveTo>
                    <a:pt x="106" y="50"/>
                  </a:moveTo>
                  <a:lnTo>
                    <a:pt x="106" y="50"/>
                  </a:lnTo>
                  <a:lnTo>
                    <a:pt x="98" y="38"/>
                  </a:lnTo>
                  <a:lnTo>
                    <a:pt x="90" y="28"/>
                  </a:lnTo>
                  <a:lnTo>
                    <a:pt x="82" y="20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58" y="4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4" y="8"/>
                  </a:lnTo>
                  <a:lnTo>
                    <a:pt x="26" y="18"/>
                  </a:lnTo>
                  <a:lnTo>
                    <a:pt x="20" y="30"/>
                  </a:lnTo>
                  <a:lnTo>
                    <a:pt x="14" y="42"/>
                  </a:lnTo>
                  <a:lnTo>
                    <a:pt x="6" y="6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4" y="108"/>
                  </a:lnTo>
                  <a:lnTo>
                    <a:pt x="30" y="124"/>
                  </a:lnTo>
                  <a:lnTo>
                    <a:pt x="46" y="140"/>
                  </a:lnTo>
                  <a:lnTo>
                    <a:pt x="60" y="158"/>
                  </a:lnTo>
                  <a:lnTo>
                    <a:pt x="60" y="158"/>
                  </a:lnTo>
                  <a:lnTo>
                    <a:pt x="70" y="174"/>
                  </a:lnTo>
                  <a:lnTo>
                    <a:pt x="78" y="190"/>
                  </a:lnTo>
                  <a:lnTo>
                    <a:pt x="84" y="210"/>
                  </a:lnTo>
                  <a:lnTo>
                    <a:pt x="88" y="228"/>
                  </a:lnTo>
                  <a:lnTo>
                    <a:pt x="88" y="228"/>
                  </a:lnTo>
                  <a:lnTo>
                    <a:pt x="92" y="244"/>
                  </a:lnTo>
                  <a:lnTo>
                    <a:pt x="94" y="264"/>
                  </a:lnTo>
                  <a:lnTo>
                    <a:pt x="98" y="282"/>
                  </a:lnTo>
                  <a:lnTo>
                    <a:pt x="100" y="290"/>
                  </a:lnTo>
                  <a:lnTo>
                    <a:pt x="106" y="298"/>
                  </a:lnTo>
                  <a:lnTo>
                    <a:pt x="106" y="298"/>
                  </a:lnTo>
                  <a:lnTo>
                    <a:pt x="110" y="280"/>
                  </a:lnTo>
                  <a:lnTo>
                    <a:pt x="112" y="262"/>
                  </a:lnTo>
                  <a:lnTo>
                    <a:pt x="112" y="242"/>
                  </a:lnTo>
                  <a:lnTo>
                    <a:pt x="110" y="222"/>
                  </a:lnTo>
                  <a:lnTo>
                    <a:pt x="106" y="204"/>
                  </a:lnTo>
                  <a:lnTo>
                    <a:pt x="102" y="184"/>
                  </a:lnTo>
                  <a:lnTo>
                    <a:pt x="92" y="156"/>
                  </a:lnTo>
                  <a:lnTo>
                    <a:pt x="92" y="156"/>
                  </a:lnTo>
                  <a:lnTo>
                    <a:pt x="84" y="140"/>
                  </a:lnTo>
                  <a:lnTo>
                    <a:pt x="76" y="126"/>
                  </a:lnTo>
                  <a:lnTo>
                    <a:pt x="74" y="110"/>
                  </a:lnTo>
                  <a:lnTo>
                    <a:pt x="72" y="102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8" y="82"/>
                  </a:lnTo>
                  <a:lnTo>
                    <a:pt x="86" y="70"/>
                  </a:lnTo>
                  <a:lnTo>
                    <a:pt x="94" y="58"/>
                  </a:lnTo>
                  <a:lnTo>
                    <a:pt x="106" y="50"/>
                  </a:lnTo>
                  <a:lnTo>
                    <a:pt x="106" y="5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5" name="Freeform 1461">
              <a:extLst>
                <a:ext uri="{FF2B5EF4-FFF2-40B4-BE49-F238E27FC236}">
                  <a16:creationId xmlns:a16="http://schemas.microsoft.com/office/drawing/2014/main" id="{DE5C9E09-18C4-9948-B254-04EF15A9F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8" y="1770063"/>
              <a:ext cx="177800" cy="473075"/>
            </a:xfrm>
            <a:custGeom>
              <a:avLst/>
              <a:gdLst>
                <a:gd name="T0" fmla="*/ 106 w 112"/>
                <a:gd name="T1" fmla="*/ 50 h 298"/>
                <a:gd name="T2" fmla="*/ 106 w 112"/>
                <a:gd name="T3" fmla="*/ 50 h 298"/>
                <a:gd name="T4" fmla="*/ 98 w 112"/>
                <a:gd name="T5" fmla="*/ 38 h 298"/>
                <a:gd name="T6" fmla="*/ 90 w 112"/>
                <a:gd name="T7" fmla="*/ 28 h 298"/>
                <a:gd name="T8" fmla="*/ 82 w 112"/>
                <a:gd name="T9" fmla="*/ 20 h 298"/>
                <a:gd name="T10" fmla="*/ 72 w 112"/>
                <a:gd name="T11" fmla="*/ 12 h 298"/>
                <a:gd name="T12" fmla="*/ 72 w 112"/>
                <a:gd name="T13" fmla="*/ 12 h 298"/>
                <a:gd name="T14" fmla="*/ 58 w 112"/>
                <a:gd name="T15" fmla="*/ 4 h 298"/>
                <a:gd name="T16" fmla="*/ 44 w 112"/>
                <a:gd name="T17" fmla="*/ 0 h 298"/>
                <a:gd name="T18" fmla="*/ 44 w 112"/>
                <a:gd name="T19" fmla="*/ 0 h 298"/>
                <a:gd name="T20" fmla="*/ 34 w 112"/>
                <a:gd name="T21" fmla="*/ 8 h 298"/>
                <a:gd name="T22" fmla="*/ 26 w 112"/>
                <a:gd name="T23" fmla="*/ 18 h 298"/>
                <a:gd name="T24" fmla="*/ 20 w 112"/>
                <a:gd name="T25" fmla="*/ 30 h 298"/>
                <a:gd name="T26" fmla="*/ 14 w 112"/>
                <a:gd name="T27" fmla="*/ 42 h 298"/>
                <a:gd name="T28" fmla="*/ 6 w 112"/>
                <a:gd name="T29" fmla="*/ 66 h 298"/>
                <a:gd name="T30" fmla="*/ 0 w 112"/>
                <a:gd name="T31" fmla="*/ 92 h 298"/>
                <a:gd name="T32" fmla="*/ 0 w 112"/>
                <a:gd name="T33" fmla="*/ 92 h 298"/>
                <a:gd name="T34" fmla="*/ 14 w 112"/>
                <a:gd name="T35" fmla="*/ 108 h 298"/>
                <a:gd name="T36" fmla="*/ 30 w 112"/>
                <a:gd name="T37" fmla="*/ 124 h 298"/>
                <a:gd name="T38" fmla="*/ 46 w 112"/>
                <a:gd name="T39" fmla="*/ 140 h 298"/>
                <a:gd name="T40" fmla="*/ 60 w 112"/>
                <a:gd name="T41" fmla="*/ 158 h 298"/>
                <a:gd name="T42" fmla="*/ 60 w 112"/>
                <a:gd name="T43" fmla="*/ 158 h 298"/>
                <a:gd name="T44" fmla="*/ 70 w 112"/>
                <a:gd name="T45" fmla="*/ 174 h 298"/>
                <a:gd name="T46" fmla="*/ 78 w 112"/>
                <a:gd name="T47" fmla="*/ 190 h 298"/>
                <a:gd name="T48" fmla="*/ 84 w 112"/>
                <a:gd name="T49" fmla="*/ 210 h 298"/>
                <a:gd name="T50" fmla="*/ 88 w 112"/>
                <a:gd name="T51" fmla="*/ 228 h 298"/>
                <a:gd name="T52" fmla="*/ 88 w 112"/>
                <a:gd name="T53" fmla="*/ 228 h 298"/>
                <a:gd name="T54" fmla="*/ 92 w 112"/>
                <a:gd name="T55" fmla="*/ 244 h 298"/>
                <a:gd name="T56" fmla="*/ 94 w 112"/>
                <a:gd name="T57" fmla="*/ 264 h 298"/>
                <a:gd name="T58" fmla="*/ 98 w 112"/>
                <a:gd name="T59" fmla="*/ 282 h 298"/>
                <a:gd name="T60" fmla="*/ 100 w 112"/>
                <a:gd name="T61" fmla="*/ 290 h 298"/>
                <a:gd name="T62" fmla="*/ 106 w 112"/>
                <a:gd name="T63" fmla="*/ 298 h 298"/>
                <a:gd name="T64" fmla="*/ 106 w 112"/>
                <a:gd name="T65" fmla="*/ 298 h 298"/>
                <a:gd name="T66" fmla="*/ 110 w 112"/>
                <a:gd name="T67" fmla="*/ 280 h 298"/>
                <a:gd name="T68" fmla="*/ 112 w 112"/>
                <a:gd name="T69" fmla="*/ 262 h 298"/>
                <a:gd name="T70" fmla="*/ 112 w 112"/>
                <a:gd name="T71" fmla="*/ 242 h 298"/>
                <a:gd name="T72" fmla="*/ 110 w 112"/>
                <a:gd name="T73" fmla="*/ 222 h 298"/>
                <a:gd name="T74" fmla="*/ 106 w 112"/>
                <a:gd name="T75" fmla="*/ 204 h 298"/>
                <a:gd name="T76" fmla="*/ 102 w 112"/>
                <a:gd name="T77" fmla="*/ 184 h 298"/>
                <a:gd name="T78" fmla="*/ 92 w 112"/>
                <a:gd name="T79" fmla="*/ 156 h 298"/>
                <a:gd name="T80" fmla="*/ 92 w 112"/>
                <a:gd name="T81" fmla="*/ 156 h 298"/>
                <a:gd name="T82" fmla="*/ 84 w 112"/>
                <a:gd name="T83" fmla="*/ 140 h 298"/>
                <a:gd name="T84" fmla="*/ 76 w 112"/>
                <a:gd name="T85" fmla="*/ 126 h 298"/>
                <a:gd name="T86" fmla="*/ 74 w 112"/>
                <a:gd name="T87" fmla="*/ 110 h 298"/>
                <a:gd name="T88" fmla="*/ 72 w 112"/>
                <a:gd name="T89" fmla="*/ 102 h 298"/>
                <a:gd name="T90" fmla="*/ 74 w 112"/>
                <a:gd name="T91" fmla="*/ 94 h 298"/>
                <a:gd name="T92" fmla="*/ 74 w 112"/>
                <a:gd name="T93" fmla="*/ 94 h 298"/>
                <a:gd name="T94" fmla="*/ 78 w 112"/>
                <a:gd name="T95" fmla="*/ 82 h 298"/>
                <a:gd name="T96" fmla="*/ 86 w 112"/>
                <a:gd name="T97" fmla="*/ 70 h 298"/>
                <a:gd name="T98" fmla="*/ 94 w 112"/>
                <a:gd name="T99" fmla="*/ 58 h 298"/>
                <a:gd name="T100" fmla="*/ 106 w 112"/>
                <a:gd name="T101" fmla="*/ 50 h 298"/>
                <a:gd name="T102" fmla="*/ 106 w 112"/>
                <a:gd name="T103" fmla="*/ 5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298">
                  <a:moveTo>
                    <a:pt x="106" y="50"/>
                  </a:moveTo>
                  <a:lnTo>
                    <a:pt x="106" y="50"/>
                  </a:lnTo>
                  <a:lnTo>
                    <a:pt x="98" y="38"/>
                  </a:lnTo>
                  <a:lnTo>
                    <a:pt x="90" y="28"/>
                  </a:lnTo>
                  <a:lnTo>
                    <a:pt x="82" y="20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58" y="4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4" y="8"/>
                  </a:lnTo>
                  <a:lnTo>
                    <a:pt x="26" y="18"/>
                  </a:lnTo>
                  <a:lnTo>
                    <a:pt x="20" y="30"/>
                  </a:lnTo>
                  <a:lnTo>
                    <a:pt x="14" y="42"/>
                  </a:lnTo>
                  <a:lnTo>
                    <a:pt x="6" y="6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14" y="108"/>
                  </a:lnTo>
                  <a:lnTo>
                    <a:pt x="30" y="124"/>
                  </a:lnTo>
                  <a:lnTo>
                    <a:pt x="46" y="140"/>
                  </a:lnTo>
                  <a:lnTo>
                    <a:pt x="60" y="158"/>
                  </a:lnTo>
                  <a:lnTo>
                    <a:pt x="60" y="158"/>
                  </a:lnTo>
                  <a:lnTo>
                    <a:pt x="70" y="174"/>
                  </a:lnTo>
                  <a:lnTo>
                    <a:pt x="78" y="190"/>
                  </a:lnTo>
                  <a:lnTo>
                    <a:pt x="84" y="210"/>
                  </a:lnTo>
                  <a:lnTo>
                    <a:pt x="88" y="228"/>
                  </a:lnTo>
                  <a:lnTo>
                    <a:pt x="88" y="228"/>
                  </a:lnTo>
                  <a:lnTo>
                    <a:pt x="92" y="244"/>
                  </a:lnTo>
                  <a:lnTo>
                    <a:pt x="94" y="264"/>
                  </a:lnTo>
                  <a:lnTo>
                    <a:pt x="98" y="282"/>
                  </a:lnTo>
                  <a:lnTo>
                    <a:pt x="100" y="290"/>
                  </a:lnTo>
                  <a:lnTo>
                    <a:pt x="106" y="298"/>
                  </a:lnTo>
                  <a:lnTo>
                    <a:pt x="106" y="298"/>
                  </a:lnTo>
                  <a:lnTo>
                    <a:pt x="110" y="280"/>
                  </a:lnTo>
                  <a:lnTo>
                    <a:pt x="112" y="262"/>
                  </a:lnTo>
                  <a:lnTo>
                    <a:pt x="112" y="242"/>
                  </a:lnTo>
                  <a:lnTo>
                    <a:pt x="110" y="222"/>
                  </a:lnTo>
                  <a:lnTo>
                    <a:pt x="106" y="204"/>
                  </a:lnTo>
                  <a:lnTo>
                    <a:pt x="102" y="184"/>
                  </a:lnTo>
                  <a:lnTo>
                    <a:pt x="92" y="156"/>
                  </a:lnTo>
                  <a:lnTo>
                    <a:pt x="92" y="156"/>
                  </a:lnTo>
                  <a:lnTo>
                    <a:pt x="84" y="140"/>
                  </a:lnTo>
                  <a:lnTo>
                    <a:pt x="76" y="126"/>
                  </a:lnTo>
                  <a:lnTo>
                    <a:pt x="74" y="110"/>
                  </a:lnTo>
                  <a:lnTo>
                    <a:pt x="72" y="102"/>
                  </a:lnTo>
                  <a:lnTo>
                    <a:pt x="74" y="94"/>
                  </a:lnTo>
                  <a:lnTo>
                    <a:pt x="74" y="94"/>
                  </a:lnTo>
                  <a:lnTo>
                    <a:pt x="78" y="82"/>
                  </a:lnTo>
                  <a:lnTo>
                    <a:pt x="86" y="70"/>
                  </a:lnTo>
                  <a:lnTo>
                    <a:pt x="94" y="58"/>
                  </a:lnTo>
                  <a:lnTo>
                    <a:pt x="106" y="50"/>
                  </a:lnTo>
                  <a:lnTo>
                    <a:pt x="106" y="50"/>
                  </a:lnTo>
                  <a:close/>
                </a:path>
              </a:pathLst>
            </a:custGeom>
            <a:solidFill>
              <a:srgbClr val="361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6" name="Freeform 1462">
              <a:extLst>
                <a:ext uri="{FF2B5EF4-FFF2-40B4-BE49-F238E27FC236}">
                  <a16:creationId xmlns:a16="http://schemas.microsoft.com/office/drawing/2014/main" id="{A1B99176-A2D0-2D4E-8981-3777FAE0F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613" y="1341438"/>
              <a:ext cx="974725" cy="746125"/>
            </a:xfrm>
            <a:custGeom>
              <a:avLst/>
              <a:gdLst>
                <a:gd name="T0" fmla="*/ 8 w 614"/>
                <a:gd name="T1" fmla="*/ 250 h 470"/>
                <a:gd name="T2" fmla="*/ 2 w 614"/>
                <a:gd name="T3" fmla="*/ 274 h 470"/>
                <a:gd name="T4" fmla="*/ 0 w 614"/>
                <a:gd name="T5" fmla="*/ 300 h 470"/>
                <a:gd name="T6" fmla="*/ 4 w 614"/>
                <a:gd name="T7" fmla="*/ 326 h 470"/>
                <a:gd name="T8" fmla="*/ 14 w 614"/>
                <a:gd name="T9" fmla="*/ 348 h 470"/>
                <a:gd name="T10" fmla="*/ 22 w 614"/>
                <a:gd name="T11" fmla="*/ 358 h 470"/>
                <a:gd name="T12" fmla="*/ 42 w 614"/>
                <a:gd name="T13" fmla="*/ 372 h 470"/>
                <a:gd name="T14" fmla="*/ 78 w 614"/>
                <a:gd name="T15" fmla="*/ 384 h 470"/>
                <a:gd name="T16" fmla="*/ 102 w 614"/>
                <a:gd name="T17" fmla="*/ 390 h 470"/>
                <a:gd name="T18" fmla="*/ 152 w 614"/>
                <a:gd name="T19" fmla="*/ 404 h 470"/>
                <a:gd name="T20" fmla="*/ 200 w 614"/>
                <a:gd name="T21" fmla="*/ 426 h 470"/>
                <a:gd name="T22" fmla="*/ 224 w 614"/>
                <a:gd name="T23" fmla="*/ 440 h 470"/>
                <a:gd name="T24" fmla="*/ 276 w 614"/>
                <a:gd name="T25" fmla="*/ 462 h 470"/>
                <a:gd name="T26" fmla="*/ 304 w 614"/>
                <a:gd name="T27" fmla="*/ 468 h 470"/>
                <a:gd name="T28" fmla="*/ 326 w 614"/>
                <a:gd name="T29" fmla="*/ 470 h 470"/>
                <a:gd name="T30" fmla="*/ 370 w 614"/>
                <a:gd name="T31" fmla="*/ 470 h 470"/>
                <a:gd name="T32" fmla="*/ 412 w 614"/>
                <a:gd name="T33" fmla="*/ 462 h 470"/>
                <a:gd name="T34" fmla="*/ 474 w 614"/>
                <a:gd name="T35" fmla="*/ 444 h 470"/>
                <a:gd name="T36" fmla="*/ 498 w 614"/>
                <a:gd name="T37" fmla="*/ 432 h 470"/>
                <a:gd name="T38" fmla="*/ 542 w 614"/>
                <a:gd name="T39" fmla="*/ 398 h 470"/>
                <a:gd name="T40" fmla="*/ 576 w 614"/>
                <a:gd name="T41" fmla="*/ 352 h 470"/>
                <a:gd name="T42" fmla="*/ 598 w 614"/>
                <a:gd name="T43" fmla="*/ 300 h 470"/>
                <a:gd name="T44" fmla="*/ 612 w 614"/>
                <a:gd name="T45" fmla="*/ 242 h 470"/>
                <a:gd name="T46" fmla="*/ 612 w 614"/>
                <a:gd name="T47" fmla="*/ 184 h 470"/>
                <a:gd name="T48" fmla="*/ 600 w 614"/>
                <a:gd name="T49" fmla="*/ 128 h 470"/>
                <a:gd name="T50" fmla="*/ 574 w 614"/>
                <a:gd name="T51" fmla="*/ 80 h 470"/>
                <a:gd name="T52" fmla="*/ 556 w 614"/>
                <a:gd name="T53" fmla="*/ 58 h 470"/>
                <a:gd name="T54" fmla="*/ 562 w 614"/>
                <a:gd name="T55" fmla="*/ 90 h 470"/>
                <a:gd name="T56" fmla="*/ 558 w 614"/>
                <a:gd name="T57" fmla="*/ 116 h 470"/>
                <a:gd name="T58" fmla="*/ 538 w 614"/>
                <a:gd name="T59" fmla="*/ 144 h 470"/>
                <a:gd name="T60" fmla="*/ 494 w 614"/>
                <a:gd name="T61" fmla="*/ 182 h 470"/>
                <a:gd name="T62" fmla="*/ 500 w 614"/>
                <a:gd name="T63" fmla="*/ 170 h 470"/>
                <a:gd name="T64" fmla="*/ 506 w 614"/>
                <a:gd name="T65" fmla="*/ 144 h 470"/>
                <a:gd name="T66" fmla="*/ 506 w 614"/>
                <a:gd name="T67" fmla="*/ 116 h 470"/>
                <a:gd name="T68" fmla="*/ 498 w 614"/>
                <a:gd name="T69" fmla="*/ 88 h 470"/>
                <a:gd name="T70" fmla="*/ 484 w 614"/>
                <a:gd name="T71" fmla="*/ 62 h 470"/>
                <a:gd name="T72" fmla="*/ 466 w 614"/>
                <a:gd name="T73" fmla="*/ 38 h 470"/>
                <a:gd name="T74" fmla="*/ 442 w 614"/>
                <a:gd name="T75" fmla="*/ 18 h 470"/>
                <a:gd name="T76" fmla="*/ 418 w 614"/>
                <a:gd name="T77" fmla="*/ 4 h 470"/>
                <a:gd name="T78" fmla="*/ 404 w 614"/>
                <a:gd name="T79" fmla="*/ 0 h 470"/>
                <a:gd name="T80" fmla="*/ 428 w 614"/>
                <a:gd name="T81" fmla="*/ 44 h 470"/>
                <a:gd name="T82" fmla="*/ 436 w 614"/>
                <a:gd name="T83" fmla="*/ 70 h 470"/>
                <a:gd name="T84" fmla="*/ 436 w 614"/>
                <a:gd name="T85" fmla="*/ 92 h 470"/>
                <a:gd name="T86" fmla="*/ 432 w 614"/>
                <a:gd name="T87" fmla="*/ 110 h 470"/>
                <a:gd name="T88" fmla="*/ 422 w 614"/>
                <a:gd name="T89" fmla="*/ 126 h 470"/>
                <a:gd name="T90" fmla="*/ 400 w 614"/>
                <a:gd name="T91" fmla="*/ 146 h 470"/>
                <a:gd name="T92" fmla="*/ 358 w 614"/>
                <a:gd name="T93" fmla="*/ 162 h 470"/>
                <a:gd name="T94" fmla="*/ 308 w 614"/>
                <a:gd name="T95" fmla="*/ 174 h 470"/>
                <a:gd name="T96" fmla="*/ 232 w 614"/>
                <a:gd name="T97" fmla="*/ 180 h 470"/>
                <a:gd name="T98" fmla="*/ 186 w 614"/>
                <a:gd name="T99" fmla="*/ 182 h 470"/>
                <a:gd name="T100" fmla="*/ 110 w 614"/>
                <a:gd name="T101" fmla="*/ 188 h 470"/>
                <a:gd name="T102" fmla="*/ 60 w 614"/>
                <a:gd name="T103" fmla="*/ 200 h 470"/>
                <a:gd name="T104" fmla="*/ 38 w 614"/>
                <a:gd name="T105" fmla="*/ 212 h 470"/>
                <a:gd name="T106" fmla="*/ 20 w 614"/>
                <a:gd name="T107" fmla="*/ 228 h 470"/>
                <a:gd name="T108" fmla="*/ 8 w 614"/>
                <a:gd name="T109" fmla="*/ 25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4" h="470">
                  <a:moveTo>
                    <a:pt x="8" y="250"/>
                  </a:moveTo>
                  <a:lnTo>
                    <a:pt x="8" y="250"/>
                  </a:lnTo>
                  <a:lnTo>
                    <a:pt x="4" y="262"/>
                  </a:lnTo>
                  <a:lnTo>
                    <a:pt x="2" y="274"/>
                  </a:lnTo>
                  <a:lnTo>
                    <a:pt x="0" y="288"/>
                  </a:lnTo>
                  <a:lnTo>
                    <a:pt x="0" y="300"/>
                  </a:lnTo>
                  <a:lnTo>
                    <a:pt x="2" y="314"/>
                  </a:lnTo>
                  <a:lnTo>
                    <a:pt x="4" y="326"/>
                  </a:lnTo>
                  <a:lnTo>
                    <a:pt x="8" y="338"/>
                  </a:lnTo>
                  <a:lnTo>
                    <a:pt x="14" y="348"/>
                  </a:lnTo>
                  <a:lnTo>
                    <a:pt x="14" y="348"/>
                  </a:lnTo>
                  <a:lnTo>
                    <a:pt x="22" y="358"/>
                  </a:lnTo>
                  <a:lnTo>
                    <a:pt x="32" y="366"/>
                  </a:lnTo>
                  <a:lnTo>
                    <a:pt x="42" y="372"/>
                  </a:lnTo>
                  <a:lnTo>
                    <a:pt x="54" y="378"/>
                  </a:lnTo>
                  <a:lnTo>
                    <a:pt x="78" y="384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28" y="396"/>
                  </a:lnTo>
                  <a:lnTo>
                    <a:pt x="152" y="404"/>
                  </a:lnTo>
                  <a:lnTo>
                    <a:pt x="176" y="414"/>
                  </a:lnTo>
                  <a:lnTo>
                    <a:pt x="200" y="426"/>
                  </a:lnTo>
                  <a:lnTo>
                    <a:pt x="200" y="426"/>
                  </a:lnTo>
                  <a:lnTo>
                    <a:pt x="224" y="440"/>
                  </a:lnTo>
                  <a:lnTo>
                    <a:pt x="250" y="452"/>
                  </a:lnTo>
                  <a:lnTo>
                    <a:pt x="276" y="462"/>
                  </a:lnTo>
                  <a:lnTo>
                    <a:pt x="290" y="466"/>
                  </a:lnTo>
                  <a:lnTo>
                    <a:pt x="304" y="468"/>
                  </a:lnTo>
                  <a:lnTo>
                    <a:pt x="304" y="468"/>
                  </a:lnTo>
                  <a:lnTo>
                    <a:pt x="326" y="470"/>
                  </a:lnTo>
                  <a:lnTo>
                    <a:pt x="348" y="470"/>
                  </a:lnTo>
                  <a:lnTo>
                    <a:pt x="370" y="470"/>
                  </a:lnTo>
                  <a:lnTo>
                    <a:pt x="390" y="466"/>
                  </a:lnTo>
                  <a:lnTo>
                    <a:pt x="412" y="462"/>
                  </a:lnTo>
                  <a:lnTo>
                    <a:pt x="434" y="456"/>
                  </a:lnTo>
                  <a:lnTo>
                    <a:pt x="474" y="444"/>
                  </a:lnTo>
                  <a:lnTo>
                    <a:pt x="474" y="444"/>
                  </a:lnTo>
                  <a:lnTo>
                    <a:pt x="498" y="432"/>
                  </a:lnTo>
                  <a:lnTo>
                    <a:pt x="522" y="416"/>
                  </a:lnTo>
                  <a:lnTo>
                    <a:pt x="542" y="398"/>
                  </a:lnTo>
                  <a:lnTo>
                    <a:pt x="560" y="376"/>
                  </a:lnTo>
                  <a:lnTo>
                    <a:pt x="576" y="352"/>
                  </a:lnTo>
                  <a:lnTo>
                    <a:pt x="588" y="326"/>
                  </a:lnTo>
                  <a:lnTo>
                    <a:pt x="598" y="300"/>
                  </a:lnTo>
                  <a:lnTo>
                    <a:pt x="606" y="272"/>
                  </a:lnTo>
                  <a:lnTo>
                    <a:pt x="612" y="242"/>
                  </a:lnTo>
                  <a:lnTo>
                    <a:pt x="614" y="214"/>
                  </a:lnTo>
                  <a:lnTo>
                    <a:pt x="612" y="184"/>
                  </a:lnTo>
                  <a:lnTo>
                    <a:pt x="608" y="156"/>
                  </a:lnTo>
                  <a:lnTo>
                    <a:pt x="600" y="128"/>
                  </a:lnTo>
                  <a:lnTo>
                    <a:pt x="590" y="104"/>
                  </a:lnTo>
                  <a:lnTo>
                    <a:pt x="574" y="80"/>
                  </a:lnTo>
                  <a:lnTo>
                    <a:pt x="556" y="58"/>
                  </a:lnTo>
                  <a:lnTo>
                    <a:pt x="556" y="58"/>
                  </a:lnTo>
                  <a:lnTo>
                    <a:pt x="562" y="80"/>
                  </a:lnTo>
                  <a:lnTo>
                    <a:pt x="562" y="90"/>
                  </a:lnTo>
                  <a:lnTo>
                    <a:pt x="562" y="100"/>
                  </a:lnTo>
                  <a:lnTo>
                    <a:pt x="558" y="116"/>
                  </a:lnTo>
                  <a:lnTo>
                    <a:pt x="550" y="130"/>
                  </a:lnTo>
                  <a:lnTo>
                    <a:pt x="538" y="144"/>
                  </a:lnTo>
                  <a:lnTo>
                    <a:pt x="526" y="156"/>
                  </a:lnTo>
                  <a:lnTo>
                    <a:pt x="494" y="182"/>
                  </a:lnTo>
                  <a:lnTo>
                    <a:pt x="494" y="182"/>
                  </a:lnTo>
                  <a:lnTo>
                    <a:pt x="500" y="170"/>
                  </a:lnTo>
                  <a:lnTo>
                    <a:pt x="504" y="158"/>
                  </a:lnTo>
                  <a:lnTo>
                    <a:pt x="506" y="144"/>
                  </a:lnTo>
                  <a:lnTo>
                    <a:pt x="508" y="130"/>
                  </a:lnTo>
                  <a:lnTo>
                    <a:pt x="506" y="116"/>
                  </a:lnTo>
                  <a:lnTo>
                    <a:pt x="502" y="102"/>
                  </a:lnTo>
                  <a:lnTo>
                    <a:pt x="498" y="88"/>
                  </a:lnTo>
                  <a:lnTo>
                    <a:pt x="492" y="74"/>
                  </a:lnTo>
                  <a:lnTo>
                    <a:pt x="484" y="62"/>
                  </a:lnTo>
                  <a:lnTo>
                    <a:pt x="474" y="50"/>
                  </a:lnTo>
                  <a:lnTo>
                    <a:pt x="466" y="38"/>
                  </a:lnTo>
                  <a:lnTo>
                    <a:pt x="454" y="28"/>
                  </a:lnTo>
                  <a:lnTo>
                    <a:pt x="442" y="18"/>
                  </a:lnTo>
                  <a:lnTo>
                    <a:pt x="430" y="10"/>
                  </a:lnTo>
                  <a:lnTo>
                    <a:pt x="418" y="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22" y="32"/>
                  </a:lnTo>
                  <a:lnTo>
                    <a:pt x="428" y="44"/>
                  </a:lnTo>
                  <a:lnTo>
                    <a:pt x="432" y="58"/>
                  </a:lnTo>
                  <a:lnTo>
                    <a:pt x="436" y="70"/>
                  </a:lnTo>
                  <a:lnTo>
                    <a:pt x="438" y="82"/>
                  </a:lnTo>
                  <a:lnTo>
                    <a:pt x="436" y="92"/>
                  </a:lnTo>
                  <a:lnTo>
                    <a:pt x="436" y="102"/>
                  </a:lnTo>
                  <a:lnTo>
                    <a:pt x="432" y="110"/>
                  </a:lnTo>
                  <a:lnTo>
                    <a:pt x="428" y="120"/>
                  </a:lnTo>
                  <a:lnTo>
                    <a:pt x="422" y="126"/>
                  </a:lnTo>
                  <a:lnTo>
                    <a:pt x="416" y="134"/>
                  </a:lnTo>
                  <a:lnTo>
                    <a:pt x="400" y="146"/>
                  </a:lnTo>
                  <a:lnTo>
                    <a:pt x="380" y="156"/>
                  </a:lnTo>
                  <a:lnTo>
                    <a:pt x="358" y="162"/>
                  </a:lnTo>
                  <a:lnTo>
                    <a:pt x="334" y="168"/>
                  </a:lnTo>
                  <a:lnTo>
                    <a:pt x="308" y="174"/>
                  </a:lnTo>
                  <a:lnTo>
                    <a:pt x="282" y="176"/>
                  </a:lnTo>
                  <a:lnTo>
                    <a:pt x="232" y="180"/>
                  </a:lnTo>
                  <a:lnTo>
                    <a:pt x="186" y="182"/>
                  </a:lnTo>
                  <a:lnTo>
                    <a:pt x="186" y="182"/>
                  </a:lnTo>
                  <a:lnTo>
                    <a:pt x="136" y="184"/>
                  </a:lnTo>
                  <a:lnTo>
                    <a:pt x="110" y="188"/>
                  </a:lnTo>
                  <a:lnTo>
                    <a:pt x="84" y="192"/>
                  </a:lnTo>
                  <a:lnTo>
                    <a:pt x="60" y="200"/>
                  </a:lnTo>
                  <a:lnTo>
                    <a:pt x="48" y="204"/>
                  </a:lnTo>
                  <a:lnTo>
                    <a:pt x="38" y="212"/>
                  </a:lnTo>
                  <a:lnTo>
                    <a:pt x="30" y="218"/>
                  </a:lnTo>
                  <a:lnTo>
                    <a:pt x="20" y="228"/>
                  </a:lnTo>
                  <a:lnTo>
                    <a:pt x="14" y="238"/>
                  </a:lnTo>
                  <a:lnTo>
                    <a:pt x="8" y="25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7" name="Freeform 1463">
              <a:extLst>
                <a:ext uri="{FF2B5EF4-FFF2-40B4-BE49-F238E27FC236}">
                  <a16:creationId xmlns:a16="http://schemas.microsoft.com/office/drawing/2014/main" id="{56E828B9-CFB1-4546-A5E7-3B285F159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613" y="1341438"/>
              <a:ext cx="974725" cy="746125"/>
            </a:xfrm>
            <a:custGeom>
              <a:avLst/>
              <a:gdLst>
                <a:gd name="T0" fmla="*/ 8 w 614"/>
                <a:gd name="T1" fmla="*/ 250 h 470"/>
                <a:gd name="T2" fmla="*/ 2 w 614"/>
                <a:gd name="T3" fmla="*/ 274 h 470"/>
                <a:gd name="T4" fmla="*/ 0 w 614"/>
                <a:gd name="T5" fmla="*/ 300 h 470"/>
                <a:gd name="T6" fmla="*/ 4 w 614"/>
                <a:gd name="T7" fmla="*/ 326 h 470"/>
                <a:gd name="T8" fmla="*/ 14 w 614"/>
                <a:gd name="T9" fmla="*/ 348 h 470"/>
                <a:gd name="T10" fmla="*/ 22 w 614"/>
                <a:gd name="T11" fmla="*/ 358 h 470"/>
                <a:gd name="T12" fmla="*/ 42 w 614"/>
                <a:gd name="T13" fmla="*/ 372 h 470"/>
                <a:gd name="T14" fmla="*/ 78 w 614"/>
                <a:gd name="T15" fmla="*/ 384 h 470"/>
                <a:gd name="T16" fmla="*/ 102 w 614"/>
                <a:gd name="T17" fmla="*/ 390 h 470"/>
                <a:gd name="T18" fmla="*/ 152 w 614"/>
                <a:gd name="T19" fmla="*/ 404 h 470"/>
                <a:gd name="T20" fmla="*/ 200 w 614"/>
                <a:gd name="T21" fmla="*/ 426 h 470"/>
                <a:gd name="T22" fmla="*/ 224 w 614"/>
                <a:gd name="T23" fmla="*/ 440 h 470"/>
                <a:gd name="T24" fmla="*/ 276 w 614"/>
                <a:gd name="T25" fmla="*/ 462 h 470"/>
                <a:gd name="T26" fmla="*/ 304 w 614"/>
                <a:gd name="T27" fmla="*/ 468 h 470"/>
                <a:gd name="T28" fmla="*/ 326 w 614"/>
                <a:gd name="T29" fmla="*/ 470 h 470"/>
                <a:gd name="T30" fmla="*/ 370 w 614"/>
                <a:gd name="T31" fmla="*/ 470 h 470"/>
                <a:gd name="T32" fmla="*/ 412 w 614"/>
                <a:gd name="T33" fmla="*/ 462 h 470"/>
                <a:gd name="T34" fmla="*/ 474 w 614"/>
                <a:gd name="T35" fmla="*/ 444 h 470"/>
                <a:gd name="T36" fmla="*/ 498 w 614"/>
                <a:gd name="T37" fmla="*/ 432 h 470"/>
                <a:gd name="T38" fmla="*/ 542 w 614"/>
                <a:gd name="T39" fmla="*/ 398 h 470"/>
                <a:gd name="T40" fmla="*/ 576 w 614"/>
                <a:gd name="T41" fmla="*/ 352 h 470"/>
                <a:gd name="T42" fmla="*/ 598 w 614"/>
                <a:gd name="T43" fmla="*/ 300 h 470"/>
                <a:gd name="T44" fmla="*/ 612 w 614"/>
                <a:gd name="T45" fmla="*/ 242 h 470"/>
                <a:gd name="T46" fmla="*/ 612 w 614"/>
                <a:gd name="T47" fmla="*/ 184 h 470"/>
                <a:gd name="T48" fmla="*/ 600 w 614"/>
                <a:gd name="T49" fmla="*/ 128 h 470"/>
                <a:gd name="T50" fmla="*/ 574 w 614"/>
                <a:gd name="T51" fmla="*/ 80 h 470"/>
                <a:gd name="T52" fmla="*/ 556 w 614"/>
                <a:gd name="T53" fmla="*/ 58 h 470"/>
                <a:gd name="T54" fmla="*/ 562 w 614"/>
                <a:gd name="T55" fmla="*/ 90 h 470"/>
                <a:gd name="T56" fmla="*/ 558 w 614"/>
                <a:gd name="T57" fmla="*/ 116 h 470"/>
                <a:gd name="T58" fmla="*/ 538 w 614"/>
                <a:gd name="T59" fmla="*/ 144 h 470"/>
                <a:gd name="T60" fmla="*/ 494 w 614"/>
                <a:gd name="T61" fmla="*/ 182 h 470"/>
                <a:gd name="T62" fmla="*/ 500 w 614"/>
                <a:gd name="T63" fmla="*/ 170 h 470"/>
                <a:gd name="T64" fmla="*/ 506 w 614"/>
                <a:gd name="T65" fmla="*/ 144 h 470"/>
                <a:gd name="T66" fmla="*/ 506 w 614"/>
                <a:gd name="T67" fmla="*/ 116 h 470"/>
                <a:gd name="T68" fmla="*/ 498 w 614"/>
                <a:gd name="T69" fmla="*/ 88 h 470"/>
                <a:gd name="T70" fmla="*/ 484 w 614"/>
                <a:gd name="T71" fmla="*/ 62 h 470"/>
                <a:gd name="T72" fmla="*/ 466 w 614"/>
                <a:gd name="T73" fmla="*/ 38 h 470"/>
                <a:gd name="T74" fmla="*/ 442 w 614"/>
                <a:gd name="T75" fmla="*/ 18 h 470"/>
                <a:gd name="T76" fmla="*/ 418 w 614"/>
                <a:gd name="T77" fmla="*/ 4 h 470"/>
                <a:gd name="T78" fmla="*/ 404 w 614"/>
                <a:gd name="T79" fmla="*/ 0 h 470"/>
                <a:gd name="T80" fmla="*/ 428 w 614"/>
                <a:gd name="T81" fmla="*/ 44 h 470"/>
                <a:gd name="T82" fmla="*/ 436 w 614"/>
                <a:gd name="T83" fmla="*/ 70 h 470"/>
                <a:gd name="T84" fmla="*/ 436 w 614"/>
                <a:gd name="T85" fmla="*/ 92 h 470"/>
                <a:gd name="T86" fmla="*/ 432 w 614"/>
                <a:gd name="T87" fmla="*/ 110 h 470"/>
                <a:gd name="T88" fmla="*/ 422 w 614"/>
                <a:gd name="T89" fmla="*/ 126 h 470"/>
                <a:gd name="T90" fmla="*/ 400 w 614"/>
                <a:gd name="T91" fmla="*/ 146 h 470"/>
                <a:gd name="T92" fmla="*/ 358 w 614"/>
                <a:gd name="T93" fmla="*/ 162 h 470"/>
                <a:gd name="T94" fmla="*/ 308 w 614"/>
                <a:gd name="T95" fmla="*/ 174 h 470"/>
                <a:gd name="T96" fmla="*/ 232 w 614"/>
                <a:gd name="T97" fmla="*/ 180 h 470"/>
                <a:gd name="T98" fmla="*/ 186 w 614"/>
                <a:gd name="T99" fmla="*/ 182 h 470"/>
                <a:gd name="T100" fmla="*/ 110 w 614"/>
                <a:gd name="T101" fmla="*/ 188 h 470"/>
                <a:gd name="T102" fmla="*/ 60 w 614"/>
                <a:gd name="T103" fmla="*/ 200 h 470"/>
                <a:gd name="T104" fmla="*/ 38 w 614"/>
                <a:gd name="T105" fmla="*/ 212 h 470"/>
                <a:gd name="T106" fmla="*/ 20 w 614"/>
                <a:gd name="T107" fmla="*/ 228 h 470"/>
                <a:gd name="T108" fmla="*/ 8 w 614"/>
                <a:gd name="T109" fmla="*/ 25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4" h="470">
                  <a:moveTo>
                    <a:pt x="8" y="250"/>
                  </a:moveTo>
                  <a:lnTo>
                    <a:pt x="8" y="250"/>
                  </a:lnTo>
                  <a:lnTo>
                    <a:pt x="4" y="262"/>
                  </a:lnTo>
                  <a:lnTo>
                    <a:pt x="2" y="274"/>
                  </a:lnTo>
                  <a:lnTo>
                    <a:pt x="0" y="288"/>
                  </a:lnTo>
                  <a:lnTo>
                    <a:pt x="0" y="300"/>
                  </a:lnTo>
                  <a:lnTo>
                    <a:pt x="2" y="314"/>
                  </a:lnTo>
                  <a:lnTo>
                    <a:pt x="4" y="326"/>
                  </a:lnTo>
                  <a:lnTo>
                    <a:pt x="8" y="338"/>
                  </a:lnTo>
                  <a:lnTo>
                    <a:pt x="14" y="348"/>
                  </a:lnTo>
                  <a:lnTo>
                    <a:pt x="14" y="348"/>
                  </a:lnTo>
                  <a:lnTo>
                    <a:pt x="22" y="358"/>
                  </a:lnTo>
                  <a:lnTo>
                    <a:pt x="32" y="366"/>
                  </a:lnTo>
                  <a:lnTo>
                    <a:pt x="42" y="372"/>
                  </a:lnTo>
                  <a:lnTo>
                    <a:pt x="54" y="378"/>
                  </a:lnTo>
                  <a:lnTo>
                    <a:pt x="78" y="384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28" y="396"/>
                  </a:lnTo>
                  <a:lnTo>
                    <a:pt x="152" y="404"/>
                  </a:lnTo>
                  <a:lnTo>
                    <a:pt x="176" y="414"/>
                  </a:lnTo>
                  <a:lnTo>
                    <a:pt x="200" y="426"/>
                  </a:lnTo>
                  <a:lnTo>
                    <a:pt x="200" y="426"/>
                  </a:lnTo>
                  <a:lnTo>
                    <a:pt x="224" y="440"/>
                  </a:lnTo>
                  <a:lnTo>
                    <a:pt x="250" y="452"/>
                  </a:lnTo>
                  <a:lnTo>
                    <a:pt x="276" y="462"/>
                  </a:lnTo>
                  <a:lnTo>
                    <a:pt x="290" y="466"/>
                  </a:lnTo>
                  <a:lnTo>
                    <a:pt x="304" y="468"/>
                  </a:lnTo>
                  <a:lnTo>
                    <a:pt x="304" y="468"/>
                  </a:lnTo>
                  <a:lnTo>
                    <a:pt x="326" y="470"/>
                  </a:lnTo>
                  <a:lnTo>
                    <a:pt x="348" y="470"/>
                  </a:lnTo>
                  <a:lnTo>
                    <a:pt x="370" y="470"/>
                  </a:lnTo>
                  <a:lnTo>
                    <a:pt x="390" y="466"/>
                  </a:lnTo>
                  <a:lnTo>
                    <a:pt x="412" y="462"/>
                  </a:lnTo>
                  <a:lnTo>
                    <a:pt x="434" y="456"/>
                  </a:lnTo>
                  <a:lnTo>
                    <a:pt x="474" y="444"/>
                  </a:lnTo>
                  <a:lnTo>
                    <a:pt x="474" y="444"/>
                  </a:lnTo>
                  <a:lnTo>
                    <a:pt x="498" y="432"/>
                  </a:lnTo>
                  <a:lnTo>
                    <a:pt x="522" y="416"/>
                  </a:lnTo>
                  <a:lnTo>
                    <a:pt x="542" y="398"/>
                  </a:lnTo>
                  <a:lnTo>
                    <a:pt x="560" y="376"/>
                  </a:lnTo>
                  <a:lnTo>
                    <a:pt x="576" y="352"/>
                  </a:lnTo>
                  <a:lnTo>
                    <a:pt x="588" y="326"/>
                  </a:lnTo>
                  <a:lnTo>
                    <a:pt x="598" y="300"/>
                  </a:lnTo>
                  <a:lnTo>
                    <a:pt x="606" y="272"/>
                  </a:lnTo>
                  <a:lnTo>
                    <a:pt x="612" y="242"/>
                  </a:lnTo>
                  <a:lnTo>
                    <a:pt x="614" y="214"/>
                  </a:lnTo>
                  <a:lnTo>
                    <a:pt x="612" y="184"/>
                  </a:lnTo>
                  <a:lnTo>
                    <a:pt x="608" y="156"/>
                  </a:lnTo>
                  <a:lnTo>
                    <a:pt x="600" y="128"/>
                  </a:lnTo>
                  <a:lnTo>
                    <a:pt x="590" y="104"/>
                  </a:lnTo>
                  <a:lnTo>
                    <a:pt x="574" y="80"/>
                  </a:lnTo>
                  <a:lnTo>
                    <a:pt x="556" y="58"/>
                  </a:lnTo>
                  <a:lnTo>
                    <a:pt x="556" y="58"/>
                  </a:lnTo>
                  <a:lnTo>
                    <a:pt x="562" y="80"/>
                  </a:lnTo>
                  <a:lnTo>
                    <a:pt x="562" y="90"/>
                  </a:lnTo>
                  <a:lnTo>
                    <a:pt x="562" y="100"/>
                  </a:lnTo>
                  <a:lnTo>
                    <a:pt x="558" y="116"/>
                  </a:lnTo>
                  <a:lnTo>
                    <a:pt x="550" y="130"/>
                  </a:lnTo>
                  <a:lnTo>
                    <a:pt x="538" y="144"/>
                  </a:lnTo>
                  <a:lnTo>
                    <a:pt x="526" y="156"/>
                  </a:lnTo>
                  <a:lnTo>
                    <a:pt x="494" y="182"/>
                  </a:lnTo>
                  <a:lnTo>
                    <a:pt x="494" y="182"/>
                  </a:lnTo>
                  <a:lnTo>
                    <a:pt x="500" y="170"/>
                  </a:lnTo>
                  <a:lnTo>
                    <a:pt x="504" y="158"/>
                  </a:lnTo>
                  <a:lnTo>
                    <a:pt x="506" y="144"/>
                  </a:lnTo>
                  <a:lnTo>
                    <a:pt x="508" y="130"/>
                  </a:lnTo>
                  <a:lnTo>
                    <a:pt x="506" y="116"/>
                  </a:lnTo>
                  <a:lnTo>
                    <a:pt x="502" y="102"/>
                  </a:lnTo>
                  <a:lnTo>
                    <a:pt x="498" y="88"/>
                  </a:lnTo>
                  <a:lnTo>
                    <a:pt x="492" y="74"/>
                  </a:lnTo>
                  <a:lnTo>
                    <a:pt x="484" y="62"/>
                  </a:lnTo>
                  <a:lnTo>
                    <a:pt x="474" y="50"/>
                  </a:lnTo>
                  <a:lnTo>
                    <a:pt x="466" y="38"/>
                  </a:lnTo>
                  <a:lnTo>
                    <a:pt x="454" y="28"/>
                  </a:lnTo>
                  <a:lnTo>
                    <a:pt x="442" y="18"/>
                  </a:lnTo>
                  <a:lnTo>
                    <a:pt x="430" y="10"/>
                  </a:lnTo>
                  <a:lnTo>
                    <a:pt x="418" y="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22" y="32"/>
                  </a:lnTo>
                  <a:lnTo>
                    <a:pt x="428" y="44"/>
                  </a:lnTo>
                  <a:lnTo>
                    <a:pt x="432" y="58"/>
                  </a:lnTo>
                  <a:lnTo>
                    <a:pt x="436" y="70"/>
                  </a:lnTo>
                  <a:lnTo>
                    <a:pt x="438" y="82"/>
                  </a:lnTo>
                  <a:lnTo>
                    <a:pt x="436" y="92"/>
                  </a:lnTo>
                  <a:lnTo>
                    <a:pt x="436" y="102"/>
                  </a:lnTo>
                  <a:lnTo>
                    <a:pt x="432" y="110"/>
                  </a:lnTo>
                  <a:lnTo>
                    <a:pt x="428" y="120"/>
                  </a:lnTo>
                  <a:lnTo>
                    <a:pt x="422" y="126"/>
                  </a:lnTo>
                  <a:lnTo>
                    <a:pt x="416" y="134"/>
                  </a:lnTo>
                  <a:lnTo>
                    <a:pt x="400" y="146"/>
                  </a:lnTo>
                  <a:lnTo>
                    <a:pt x="380" y="156"/>
                  </a:lnTo>
                  <a:lnTo>
                    <a:pt x="358" y="162"/>
                  </a:lnTo>
                  <a:lnTo>
                    <a:pt x="334" y="168"/>
                  </a:lnTo>
                  <a:lnTo>
                    <a:pt x="308" y="174"/>
                  </a:lnTo>
                  <a:lnTo>
                    <a:pt x="282" y="176"/>
                  </a:lnTo>
                  <a:lnTo>
                    <a:pt x="232" y="180"/>
                  </a:lnTo>
                  <a:lnTo>
                    <a:pt x="186" y="182"/>
                  </a:lnTo>
                  <a:lnTo>
                    <a:pt x="186" y="182"/>
                  </a:lnTo>
                  <a:lnTo>
                    <a:pt x="136" y="184"/>
                  </a:lnTo>
                  <a:lnTo>
                    <a:pt x="110" y="188"/>
                  </a:lnTo>
                  <a:lnTo>
                    <a:pt x="84" y="192"/>
                  </a:lnTo>
                  <a:lnTo>
                    <a:pt x="60" y="200"/>
                  </a:lnTo>
                  <a:lnTo>
                    <a:pt x="48" y="204"/>
                  </a:lnTo>
                  <a:lnTo>
                    <a:pt x="38" y="212"/>
                  </a:lnTo>
                  <a:lnTo>
                    <a:pt x="30" y="218"/>
                  </a:lnTo>
                  <a:lnTo>
                    <a:pt x="20" y="228"/>
                  </a:lnTo>
                  <a:lnTo>
                    <a:pt x="14" y="238"/>
                  </a:lnTo>
                  <a:lnTo>
                    <a:pt x="8" y="2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8" name="Freeform 1464">
              <a:extLst>
                <a:ext uri="{FF2B5EF4-FFF2-40B4-BE49-F238E27FC236}">
                  <a16:creationId xmlns:a16="http://schemas.microsoft.com/office/drawing/2014/main" id="{1AEC48C3-483D-1A41-B5B3-200D770B2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613" y="1341438"/>
              <a:ext cx="974725" cy="746125"/>
            </a:xfrm>
            <a:custGeom>
              <a:avLst/>
              <a:gdLst>
                <a:gd name="T0" fmla="*/ 8 w 614"/>
                <a:gd name="T1" fmla="*/ 250 h 470"/>
                <a:gd name="T2" fmla="*/ 2 w 614"/>
                <a:gd name="T3" fmla="*/ 274 h 470"/>
                <a:gd name="T4" fmla="*/ 0 w 614"/>
                <a:gd name="T5" fmla="*/ 300 h 470"/>
                <a:gd name="T6" fmla="*/ 4 w 614"/>
                <a:gd name="T7" fmla="*/ 326 h 470"/>
                <a:gd name="T8" fmla="*/ 14 w 614"/>
                <a:gd name="T9" fmla="*/ 348 h 470"/>
                <a:gd name="T10" fmla="*/ 22 w 614"/>
                <a:gd name="T11" fmla="*/ 358 h 470"/>
                <a:gd name="T12" fmla="*/ 42 w 614"/>
                <a:gd name="T13" fmla="*/ 372 h 470"/>
                <a:gd name="T14" fmla="*/ 78 w 614"/>
                <a:gd name="T15" fmla="*/ 384 h 470"/>
                <a:gd name="T16" fmla="*/ 102 w 614"/>
                <a:gd name="T17" fmla="*/ 390 h 470"/>
                <a:gd name="T18" fmla="*/ 152 w 614"/>
                <a:gd name="T19" fmla="*/ 404 h 470"/>
                <a:gd name="T20" fmla="*/ 200 w 614"/>
                <a:gd name="T21" fmla="*/ 426 h 470"/>
                <a:gd name="T22" fmla="*/ 224 w 614"/>
                <a:gd name="T23" fmla="*/ 440 h 470"/>
                <a:gd name="T24" fmla="*/ 276 w 614"/>
                <a:gd name="T25" fmla="*/ 462 h 470"/>
                <a:gd name="T26" fmla="*/ 304 w 614"/>
                <a:gd name="T27" fmla="*/ 468 h 470"/>
                <a:gd name="T28" fmla="*/ 326 w 614"/>
                <a:gd name="T29" fmla="*/ 470 h 470"/>
                <a:gd name="T30" fmla="*/ 370 w 614"/>
                <a:gd name="T31" fmla="*/ 470 h 470"/>
                <a:gd name="T32" fmla="*/ 412 w 614"/>
                <a:gd name="T33" fmla="*/ 462 h 470"/>
                <a:gd name="T34" fmla="*/ 474 w 614"/>
                <a:gd name="T35" fmla="*/ 444 h 470"/>
                <a:gd name="T36" fmla="*/ 498 w 614"/>
                <a:gd name="T37" fmla="*/ 432 h 470"/>
                <a:gd name="T38" fmla="*/ 542 w 614"/>
                <a:gd name="T39" fmla="*/ 398 h 470"/>
                <a:gd name="T40" fmla="*/ 576 w 614"/>
                <a:gd name="T41" fmla="*/ 352 h 470"/>
                <a:gd name="T42" fmla="*/ 598 w 614"/>
                <a:gd name="T43" fmla="*/ 300 h 470"/>
                <a:gd name="T44" fmla="*/ 612 w 614"/>
                <a:gd name="T45" fmla="*/ 242 h 470"/>
                <a:gd name="T46" fmla="*/ 612 w 614"/>
                <a:gd name="T47" fmla="*/ 184 h 470"/>
                <a:gd name="T48" fmla="*/ 600 w 614"/>
                <a:gd name="T49" fmla="*/ 128 h 470"/>
                <a:gd name="T50" fmla="*/ 574 w 614"/>
                <a:gd name="T51" fmla="*/ 80 h 470"/>
                <a:gd name="T52" fmla="*/ 556 w 614"/>
                <a:gd name="T53" fmla="*/ 58 h 470"/>
                <a:gd name="T54" fmla="*/ 562 w 614"/>
                <a:gd name="T55" fmla="*/ 90 h 470"/>
                <a:gd name="T56" fmla="*/ 558 w 614"/>
                <a:gd name="T57" fmla="*/ 116 h 470"/>
                <a:gd name="T58" fmla="*/ 538 w 614"/>
                <a:gd name="T59" fmla="*/ 144 h 470"/>
                <a:gd name="T60" fmla="*/ 494 w 614"/>
                <a:gd name="T61" fmla="*/ 182 h 470"/>
                <a:gd name="T62" fmla="*/ 500 w 614"/>
                <a:gd name="T63" fmla="*/ 170 h 470"/>
                <a:gd name="T64" fmla="*/ 506 w 614"/>
                <a:gd name="T65" fmla="*/ 144 h 470"/>
                <a:gd name="T66" fmla="*/ 506 w 614"/>
                <a:gd name="T67" fmla="*/ 116 h 470"/>
                <a:gd name="T68" fmla="*/ 498 w 614"/>
                <a:gd name="T69" fmla="*/ 88 h 470"/>
                <a:gd name="T70" fmla="*/ 484 w 614"/>
                <a:gd name="T71" fmla="*/ 62 h 470"/>
                <a:gd name="T72" fmla="*/ 466 w 614"/>
                <a:gd name="T73" fmla="*/ 38 h 470"/>
                <a:gd name="T74" fmla="*/ 442 w 614"/>
                <a:gd name="T75" fmla="*/ 18 h 470"/>
                <a:gd name="T76" fmla="*/ 418 w 614"/>
                <a:gd name="T77" fmla="*/ 4 h 470"/>
                <a:gd name="T78" fmla="*/ 404 w 614"/>
                <a:gd name="T79" fmla="*/ 0 h 470"/>
                <a:gd name="T80" fmla="*/ 428 w 614"/>
                <a:gd name="T81" fmla="*/ 44 h 470"/>
                <a:gd name="T82" fmla="*/ 436 w 614"/>
                <a:gd name="T83" fmla="*/ 70 h 470"/>
                <a:gd name="T84" fmla="*/ 436 w 614"/>
                <a:gd name="T85" fmla="*/ 92 h 470"/>
                <a:gd name="T86" fmla="*/ 432 w 614"/>
                <a:gd name="T87" fmla="*/ 110 h 470"/>
                <a:gd name="T88" fmla="*/ 422 w 614"/>
                <a:gd name="T89" fmla="*/ 126 h 470"/>
                <a:gd name="T90" fmla="*/ 400 w 614"/>
                <a:gd name="T91" fmla="*/ 146 h 470"/>
                <a:gd name="T92" fmla="*/ 358 w 614"/>
                <a:gd name="T93" fmla="*/ 162 h 470"/>
                <a:gd name="T94" fmla="*/ 308 w 614"/>
                <a:gd name="T95" fmla="*/ 174 h 470"/>
                <a:gd name="T96" fmla="*/ 232 w 614"/>
                <a:gd name="T97" fmla="*/ 180 h 470"/>
                <a:gd name="T98" fmla="*/ 186 w 614"/>
                <a:gd name="T99" fmla="*/ 182 h 470"/>
                <a:gd name="T100" fmla="*/ 110 w 614"/>
                <a:gd name="T101" fmla="*/ 188 h 470"/>
                <a:gd name="T102" fmla="*/ 60 w 614"/>
                <a:gd name="T103" fmla="*/ 200 h 470"/>
                <a:gd name="T104" fmla="*/ 38 w 614"/>
                <a:gd name="T105" fmla="*/ 212 h 470"/>
                <a:gd name="T106" fmla="*/ 20 w 614"/>
                <a:gd name="T107" fmla="*/ 228 h 470"/>
                <a:gd name="T108" fmla="*/ 8 w 614"/>
                <a:gd name="T109" fmla="*/ 25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4" h="470">
                  <a:moveTo>
                    <a:pt x="8" y="250"/>
                  </a:moveTo>
                  <a:lnTo>
                    <a:pt x="8" y="250"/>
                  </a:lnTo>
                  <a:lnTo>
                    <a:pt x="4" y="262"/>
                  </a:lnTo>
                  <a:lnTo>
                    <a:pt x="2" y="274"/>
                  </a:lnTo>
                  <a:lnTo>
                    <a:pt x="0" y="288"/>
                  </a:lnTo>
                  <a:lnTo>
                    <a:pt x="0" y="300"/>
                  </a:lnTo>
                  <a:lnTo>
                    <a:pt x="2" y="314"/>
                  </a:lnTo>
                  <a:lnTo>
                    <a:pt x="4" y="326"/>
                  </a:lnTo>
                  <a:lnTo>
                    <a:pt x="8" y="338"/>
                  </a:lnTo>
                  <a:lnTo>
                    <a:pt x="14" y="348"/>
                  </a:lnTo>
                  <a:lnTo>
                    <a:pt x="14" y="348"/>
                  </a:lnTo>
                  <a:lnTo>
                    <a:pt x="22" y="358"/>
                  </a:lnTo>
                  <a:lnTo>
                    <a:pt x="32" y="366"/>
                  </a:lnTo>
                  <a:lnTo>
                    <a:pt x="42" y="372"/>
                  </a:lnTo>
                  <a:lnTo>
                    <a:pt x="54" y="378"/>
                  </a:lnTo>
                  <a:lnTo>
                    <a:pt x="78" y="384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28" y="396"/>
                  </a:lnTo>
                  <a:lnTo>
                    <a:pt x="152" y="404"/>
                  </a:lnTo>
                  <a:lnTo>
                    <a:pt x="176" y="414"/>
                  </a:lnTo>
                  <a:lnTo>
                    <a:pt x="200" y="426"/>
                  </a:lnTo>
                  <a:lnTo>
                    <a:pt x="200" y="426"/>
                  </a:lnTo>
                  <a:lnTo>
                    <a:pt x="224" y="440"/>
                  </a:lnTo>
                  <a:lnTo>
                    <a:pt x="250" y="452"/>
                  </a:lnTo>
                  <a:lnTo>
                    <a:pt x="276" y="462"/>
                  </a:lnTo>
                  <a:lnTo>
                    <a:pt x="290" y="466"/>
                  </a:lnTo>
                  <a:lnTo>
                    <a:pt x="304" y="468"/>
                  </a:lnTo>
                  <a:lnTo>
                    <a:pt x="304" y="468"/>
                  </a:lnTo>
                  <a:lnTo>
                    <a:pt x="326" y="470"/>
                  </a:lnTo>
                  <a:lnTo>
                    <a:pt x="348" y="470"/>
                  </a:lnTo>
                  <a:lnTo>
                    <a:pt x="370" y="470"/>
                  </a:lnTo>
                  <a:lnTo>
                    <a:pt x="390" y="466"/>
                  </a:lnTo>
                  <a:lnTo>
                    <a:pt x="412" y="462"/>
                  </a:lnTo>
                  <a:lnTo>
                    <a:pt x="434" y="456"/>
                  </a:lnTo>
                  <a:lnTo>
                    <a:pt x="474" y="444"/>
                  </a:lnTo>
                  <a:lnTo>
                    <a:pt x="474" y="444"/>
                  </a:lnTo>
                  <a:lnTo>
                    <a:pt x="498" y="432"/>
                  </a:lnTo>
                  <a:lnTo>
                    <a:pt x="522" y="416"/>
                  </a:lnTo>
                  <a:lnTo>
                    <a:pt x="542" y="398"/>
                  </a:lnTo>
                  <a:lnTo>
                    <a:pt x="560" y="376"/>
                  </a:lnTo>
                  <a:lnTo>
                    <a:pt x="576" y="352"/>
                  </a:lnTo>
                  <a:lnTo>
                    <a:pt x="588" y="326"/>
                  </a:lnTo>
                  <a:lnTo>
                    <a:pt x="598" y="300"/>
                  </a:lnTo>
                  <a:lnTo>
                    <a:pt x="606" y="272"/>
                  </a:lnTo>
                  <a:lnTo>
                    <a:pt x="612" y="242"/>
                  </a:lnTo>
                  <a:lnTo>
                    <a:pt x="614" y="214"/>
                  </a:lnTo>
                  <a:lnTo>
                    <a:pt x="612" y="184"/>
                  </a:lnTo>
                  <a:lnTo>
                    <a:pt x="608" y="156"/>
                  </a:lnTo>
                  <a:lnTo>
                    <a:pt x="600" y="128"/>
                  </a:lnTo>
                  <a:lnTo>
                    <a:pt x="590" y="104"/>
                  </a:lnTo>
                  <a:lnTo>
                    <a:pt x="574" y="80"/>
                  </a:lnTo>
                  <a:lnTo>
                    <a:pt x="556" y="58"/>
                  </a:lnTo>
                  <a:lnTo>
                    <a:pt x="556" y="58"/>
                  </a:lnTo>
                  <a:lnTo>
                    <a:pt x="562" y="80"/>
                  </a:lnTo>
                  <a:lnTo>
                    <a:pt x="562" y="90"/>
                  </a:lnTo>
                  <a:lnTo>
                    <a:pt x="562" y="100"/>
                  </a:lnTo>
                  <a:lnTo>
                    <a:pt x="558" y="116"/>
                  </a:lnTo>
                  <a:lnTo>
                    <a:pt x="550" y="130"/>
                  </a:lnTo>
                  <a:lnTo>
                    <a:pt x="538" y="144"/>
                  </a:lnTo>
                  <a:lnTo>
                    <a:pt x="526" y="156"/>
                  </a:lnTo>
                  <a:lnTo>
                    <a:pt x="494" y="182"/>
                  </a:lnTo>
                  <a:lnTo>
                    <a:pt x="494" y="182"/>
                  </a:lnTo>
                  <a:lnTo>
                    <a:pt x="500" y="170"/>
                  </a:lnTo>
                  <a:lnTo>
                    <a:pt x="504" y="158"/>
                  </a:lnTo>
                  <a:lnTo>
                    <a:pt x="506" y="144"/>
                  </a:lnTo>
                  <a:lnTo>
                    <a:pt x="508" y="130"/>
                  </a:lnTo>
                  <a:lnTo>
                    <a:pt x="506" y="116"/>
                  </a:lnTo>
                  <a:lnTo>
                    <a:pt x="502" y="102"/>
                  </a:lnTo>
                  <a:lnTo>
                    <a:pt x="498" y="88"/>
                  </a:lnTo>
                  <a:lnTo>
                    <a:pt x="492" y="74"/>
                  </a:lnTo>
                  <a:lnTo>
                    <a:pt x="484" y="62"/>
                  </a:lnTo>
                  <a:lnTo>
                    <a:pt x="474" y="50"/>
                  </a:lnTo>
                  <a:lnTo>
                    <a:pt x="466" y="38"/>
                  </a:lnTo>
                  <a:lnTo>
                    <a:pt x="454" y="28"/>
                  </a:lnTo>
                  <a:lnTo>
                    <a:pt x="442" y="18"/>
                  </a:lnTo>
                  <a:lnTo>
                    <a:pt x="430" y="10"/>
                  </a:lnTo>
                  <a:lnTo>
                    <a:pt x="418" y="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22" y="32"/>
                  </a:lnTo>
                  <a:lnTo>
                    <a:pt x="428" y="44"/>
                  </a:lnTo>
                  <a:lnTo>
                    <a:pt x="432" y="58"/>
                  </a:lnTo>
                  <a:lnTo>
                    <a:pt x="436" y="70"/>
                  </a:lnTo>
                  <a:lnTo>
                    <a:pt x="438" y="82"/>
                  </a:lnTo>
                  <a:lnTo>
                    <a:pt x="436" y="92"/>
                  </a:lnTo>
                  <a:lnTo>
                    <a:pt x="436" y="102"/>
                  </a:lnTo>
                  <a:lnTo>
                    <a:pt x="432" y="110"/>
                  </a:lnTo>
                  <a:lnTo>
                    <a:pt x="428" y="120"/>
                  </a:lnTo>
                  <a:lnTo>
                    <a:pt x="422" y="126"/>
                  </a:lnTo>
                  <a:lnTo>
                    <a:pt x="416" y="134"/>
                  </a:lnTo>
                  <a:lnTo>
                    <a:pt x="400" y="146"/>
                  </a:lnTo>
                  <a:lnTo>
                    <a:pt x="380" y="156"/>
                  </a:lnTo>
                  <a:lnTo>
                    <a:pt x="358" y="162"/>
                  </a:lnTo>
                  <a:lnTo>
                    <a:pt x="334" y="168"/>
                  </a:lnTo>
                  <a:lnTo>
                    <a:pt x="308" y="174"/>
                  </a:lnTo>
                  <a:lnTo>
                    <a:pt x="282" y="176"/>
                  </a:lnTo>
                  <a:lnTo>
                    <a:pt x="232" y="180"/>
                  </a:lnTo>
                  <a:lnTo>
                    <a:pt x="186" y="182"/>
                  </a:lnTo>
                  <a:lnTo>
                    <a:pt x="186" y="182"/>
                  </a:lnTo>
                  <a:lnTo>
                    <a:pt x="136" y="184"/>
                  </a:lnTo>
                  <a:lnTo>
                    <a:pt x="110" y="188"/>
                  </a:lnTo>
                  <a:lnTo>
                    <a:pt x="84" y="192"/>
                  </a:lnTo>
                  <a:lnTo>
                    <a:pt x="60" y="200"/>
                  </a:lnTo>
                  <a:lnTo>
                    <a:pt x="48" y="204"/>
                  </a:lnTo>
                  <a:lnTo>
                    <a:pt x="38" y="212"/>
                  </a:lnTo>
                  <a:lnTo>
                    <a:pt x="30" y="218"/>
                  </a:lnTo>
                  <a:lnTo>
                    <a:pt x="20" y="228"/>
                  </a:lnTo>
                  <a:lnTo>
                    <a:pt x="14" y="238"/>
                  </a:lnTo>
                  <a:lnTo>
                    <a:pt x="8" y="250"/>
                  </a:lnTo>
                  <a:close/>
                </a:path>
              </a:pathLst>
            </a:custGeom>
            <a:solidFill>
              <a:srgbClr val="5F2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59" name="Freeform 1465">
              <a:extLst>
                <a:ext uri="{FF2B5EF4-FFF2-40B4-BE49-F238E27FC236}">
                  <a16:creationId xmlns:a16="http://schemas.microsoft.com/office/drawing/2014/main" id="{09A06554-5D3C-224F-B6F8-6852ABBA5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613" y="1341438"/>
              <a:ext cx="974725" cy="746125"/>
            </a:xfrm>
            <a:custGeom>
              <a:avLst/>
              <a:gdLst>
                <a:gd name="T0" fmla="*/ 8 w 614"/>
                <a:gd name="T1" fmla="*/ 250 h 470"/>
                <a:gd name="T2" fmla="*/ 2 w 614"/>
                <a:gd name="T3" fmla="*/ 274 h 470"/>
                <a:gd name="T4" fmla="*/ 0 w 614"/>
                <a:gd name="T5" fmla="*/ 300 h 470"/>
                <a:gd name="T6" fmla="*/ 4 w 614"/>
                <a:gd name="T7" fmla="*/ 326 h 470"/>
                <a:gd name="T8" fmla="*/ 14 w 614"/>
                <a:gd name="T9" fmla="*/ 348 h 470"/>
                <a:gd name="T10" fmla="*/ 22 w 614"/>
                <a:gd name="T11" fmla="*/ 358 h 470"/>
                <a:gd name="T12" fmla="*/ 42 w 614"/>
                <a:gd name="T13" fmla="*/ 372 h 470"/>
                <a:gd name="T14" fmla="*/ 78 w 614"/>
                <a:gd name="T15" fmla="*/ 384 h 470"/>
                <a:gd name="T16" fmla="*/ 102 w 614"/>
                <a:gd name="T17" fmla="*/ 390 h 470"/>
                <a:gd name="T18" fmla="*/ 152 w 614"/>
                <a:gd name="T19" fmla="*/ 404 h 470"/>
                <a:gd name="T20" fmla="*/ 200 w 614"/>
                <a:gd name="T21" fmla="*/ 426 h 470"/>
                <a:gd name="T22" fmla="*/ 224 w 614"/>
                <a:gd name="T23" fmla="*/ 440 h 470"/>
                <a:gd name="T24" fmla="*/ 276 w 614"/>
                <a:gd name="T25" fmla="*/ 462 h 470"/>
                <a:gd name="T26" fmla="*/ 304 w 614"/>
                <a:gd name="T27" fmla="*/ 468 h 470"/>
                <a:gd name="T28" fmla="*/ 326 w 614"/>
                <a:gd name="T29" fmla="*/ 470 h 470"/>
                <a:gd name="T30" fmla="*/ 370 w 614"/>
                <a:gd name="T31" fmla="*/ 470 h 470"/>
                <a:gd name="T32" fmla="*/ 412 w 614"/>
                <a:gd name="T33" fmla="*/ 462 h 470"/>
                <a:gd name="T34" fmla="*/ 474 w 614"/>
                <a:gd name="T35" fmla="*/ 444 h 470"/>
                <a:gd name="T36" fmla="*/ 498 w 614"/>
                <a:gd name="T37" fmla="*/ 432 h 470"/>
                <a:gd name="T38" fmla="*/ 542 w 614"/>
                <a:gd name="T39" fmla="*/ 398 h 470"/>
                <a:gd name="T40" fmla="*/ 576 w 614"/>
                <a:gd name="T41" fmla="*/ 352 h 470"/>
                <a:gd name="T42" fmla="*/ 598 w 614"/>
                <a:gd name="T43" fmla="*/ 300 h 470"/>
                <a:gd name="T44" fmla="*/ 612 w 614"/>
                <a:gd name="T45" fmla="*/ 242 h 470"/>
                <a:gd name="T46" fmla="*/ 612 w 614"/>
                <a:gd name="T47" fmla="*/ 184 h 470"/>
                <a:gd name="T48" fmla="*/ 600 w 614"/>
                <a:gd name="T49" fmla="*/ 128 h 470"/>
                <a:gd name="T50" fmla="*/ 574 w 614"/>
                <a:gd name="T51" fmla="*/ 80 h 470"/>
                <a:gd name="T52" fmla="*/ 556 w 614"/>
                <a:gd name="T53" fmla="*/ 58 h 470"/>
                <a:gd name="T54" fmla="*/ 562 w 614"/>
                <a:gd name="T55" fmla="*/ 90 h 470"/>
                <a:gd name="T56" fmla="*/ 558 w 614"/>
                <a:gd name="T57" fmla="*/ 116 h 470"/>
                <a:gd name="T58" fmla="*/ 538 w 614"/>
                <a:gd name="T59" fmla="*/ 144 h 470"/>
                <a:gd name="T60" fmla="*/ 494 w 614"/>
                <a:gd name="T61" fmla="*/ 182 h 470"/>
                <a:gd name="T62" fmla="*/ 500 w 614"/>
                <a:gd name="T63" fmla="*/ 170 h 470"/>
                <a:gd name="T64" fmla="*/ 506 w 614"/>
                <a:gd name="T65" fmla="*/ 144 h 470"/>
                <a:gd name="T66" fmla="*/ 506 w 614"/>
                <a:gd name="T67" fmla="*/ 116 h 470"/>
                <a:gd name="T68" fmla="*/ 498 w 614"/>
                <a:gd name="T69" fmla="*/ 88 h 470"/>
                <a:gd name="T70" fmla="*/ 484 w 614"/>
                <a:gd name="T71" fmla="*/ 62 h 470"/>
                <a:gd name="T72" fmla="*/ 466 w 614"/>
                <a:gd name="T73" fmla="*/ 38 h 470"/>
                <a:gd name="T74" fmla="*/ 442 w 614"/>
                <a:gd name="T75" fmla="*/ 18 h 470"/>
                <a:gd name="T76" fmla="*/ 418 w 614"/>
                <a:gd name="T77" fmla="*/ 4 h 470"/>
                <a:gd name="T78" fmla="*/ 404 w 614"/>
                <a:gd name="T79" fmla="*/ 0 h 470"/>
                <a:gd name="T80" fmla="*/ 428 w 614"/>
                <a:gd name="T81" fmla="*/ 44 h 470"/>
                <a:gd name="T82" fmla="*/ 436 w 614"/>
                <a:gd name="T83" fmla="*/ 70 h 470"/>
                <a:gd name="T84" fmla="*/ 436 w 614"/>
                <a:gd name="T85" fmla="*/ 92 h 470"/>
                <a:gd name="T86" fmla="*/ 432 w 614"/>
                <a:gd name="T87" fmla="*/ 110 h 470"/>
                <a:gd name="T88" fmla="*/ 422 w 614"/>
                <a:gd name="T89" fmla="*/ 126 h 470"/>
                <a:gd name="T90" fmla="*/ 400 w 614"/>
                <a:gd name="T91" fmla="*/ 146 h 470"/>
                <a:gd name="T92" fmla="*/ 358 w 614"/>
                <a:gd name="T93" fmla="*/ 162 h 470"/>
                <a:gd name="T94" fmla="*/ 308 w 614"/>
                <a:gd name="T95" fmla="*/ 174 h 470"/>
                <a:gd name="T96" fmla="*/ 232 w 614"/>
                <a:gd name="T97" fmla="*/ 180 h 470"/>
                <a:gd name="T98" fmla="*/ 186 w 614"/>
                <a:gd name="T99" fmla="*/ 182 h 470"/>
                <a:gd name="T100" fmla="*/ 110 w 614"/>
                <a:gd name="T101" fmla="*/ 188 h 470"/>
                <a:gd name="T102" fmla="*/ 60 w 614"/>
                <a:gd name="T103" fmla="*/ 200 h 470"/>
                <a:gd name="T104" fmla="*/ 38 w 614"/>
                <a:gd name="T105" fmla="*/ 212 h 470"/>
                <a:gd name="T106" fmla="*/ 20 w 614"/>
                <a:gd name="T107" fmla="*/ 228 h 470"/>
                <a:gd name="T108" fmla="*/ 8 w 614"/>
                <a:gd name="T109" fmla="*/ 25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14" h="470">
                  <a:moveTo>
                    <a:pt x="8" y="250"/>
                  </a:moveTo>
                  <a:lnTo>
                    <a:pt x="8" y="250"/>
                  </a:lnTo>
                  <a:lnTo>
                    <a:pt x="4" y="262"/>
                  </a:lnTo>
                  <a:lnTo>
                    <a:pt x="2" y="274"/>
                  </a:lnTo>
                  <a:lnTo>
                    <a:pt x="0" y="288"/>
                  </a:lnTo>
                  <a:lnTo>
                    <a:pt x="0" y="300"/>
                  </a:lnTo>
                  <a:lnTo>
                    <a:pt x="2" y="314"/>
                  </a:lnTo>
                  <a:lnTo>
                    <a:pt x="4" y="326"/>
                  </a:lnTo>
                  <a:lnTo>
                    <a:pt x="8" y="338"/>
                  </a:lnTo>
                  <a:lnTo>
                    <a:pt x="14" y="348"/>
                  </a:lnTo>
                  <a:lnTo>
                    <a:pt x="14" y="348"/>
                  </a:lnTo>
                  <a:lnTo>
                    <a:pt x="22" y="358"/>
                  </a:lnTo>
                  <a:lnTo>
                    <a:pt x="32" y="366"/>
                  </a:lnTo>
                  <a:lnTo>
                    <a:pt x="42" y="372"/>
                  </a:lnTo>
                  <a:lnTo>
                    <a:pt x="54" y="378"/>
                  </a:lnTo>
                  <a:lnTo>
                    <a:pt x="78" y="384"/>
                  </a:lnTo>
                  <a:lnTo>
                    <a:pt x="102" y="390"/>
                  </a:lnTo>
                  <a:lnTo>
                    <a:pt x="102" y="390"/>
                  </a:lnTo>
                  <a:lnTo>
                    <a:pt x="128" y="396"/>
                  </a:lnTo>
                  <a:lnTo>
                    <a:pt x="152" y="404"/>
                  </a:lnTo>
                  <a:lnTo>
                    <a:pt x="176" y="414"/>
                  </a:lnTo>
                  <a:lnTo>
                    <a:pt x="200" y="426"/>
                  </a:lnTo>
                  <a:lnTo>
                    <a:pt x="200" y="426"/>
                  </a:lnTo>
                  <a:lnTo>
                    <a:pt x="224" y="440"/>
                  </a:lnTo>
                  <a:lnTo>
                    <a:pt x="250" y="452"/>
                  </a:lnTo>
                  <a:lnTo>
                    <a:pt x="276" y="462"/>
                  </a:lnTo>
                  <a:lnTo>
                    <a:pt x="290" y="466"/>
                  </a:lnTo>
                  <a:lnTo>
                    <a:pt x="304" y="468"/>
                  </a:lnTo>
                  <a:lnTo>
                    <a:pt x="304" y="468"/>
                  </a:lnTo>
                  <a:lnTo>
                    <a:pt x="326" y="470"/>
                  </a:lnTo>
                  <a:lnTo>
                    <a:pt x="348" y="470"/>
                  </a:lnTo>
                  <a:lnTo>
                    <a:pt x="370" y="470"/>
                  </a:lnTo>
                  <a:lnTo>
                    <a:pt x="390" y="466"/>
                  </a:lnTo>
                  <a:lnTo>
                    <a:pt x="412" y="462"/>
                  </a:lnTo>
                  <a:lnTo>
                    <a:pt x="434" y="456"/>
                  </a:lnTo>
                  <a:lnTo>
                    <a:pt x="474" y="444"/>
                  </a:lnTo>
                  <a:lnTo>
                    <a:pt x="474" y="444"/>
                  </a:lnTo>
                  <a:lnTo>
                    <a:pt x="498" y="432"/>
                  </a:lnTo>
                  <a:lnTo>
                    <a:pt x="522" y="416"/>
                  </a:lnTo>
                  <a:lnTo>
                    <a:pt x="542" y="398"/>
                  </a:lnTo>
                  <a:lnTo>
                    <a:pt x="560" y="376"/>
                  </a:lnTo>
                  <a:lnTo>
                    <a:pt x="576" y="352"/>
                  </a:lnTo>
                  <a:lnTo>
                    <a:pt x="588" y="326"/>
                  </a:lnTo>
                  <a:lnTo>
                    <a:pt x="598" y="300"/>
                  </a:lnTo>
                  <a:lnTo>
                    <a:pt x="606" y="272"/>
                  </a:lnTo>
                  <a:lnTo>
                    <a:pt x="612" y="242"/>
                  </a:lnTo>
                  <a:lnTo>
                    <a:pt x="614" y="214"/>
                  </a:lnTo>
                  <a:lnTo>
                    <a:pt x="612" y="184"/>
                  </a:lnTo>
                  <a:lnTo>
                    <a:pt x="608" y="156"/>
                  </a:lnTo>
                  <a:lnTo>
                    <a:pt x="600" y="128"/>
                  </a:lnTo>
                  <a:lnTo>
                    <a:pt x="590" y="104"/>
                  </a:lnTo>
                  <a:lnTo>
                    <a:pt x="574" y="80"/>
                  </a:lnTo>
                  <a:lnTo>
                    <a:pt x="556" y="58"/>
                  </a:lnTo>
                  <a:lnTo>
                    <a:pt x="556" y="58"/>
                  </a:lnTo>
                  <a:lnTo>
                    <a:pt x="562" y="80"/>
                  </a:lnTo>
                  <a:lnTo>
                    <a:pt x="562" y="90"/>
                  </a:lnTo>
                  <a:lnTo>
                    <a:pt x="562" y="100"/>
                  </a:lnTo>
                  <a:lnTo>
                    <a:pt x="558" y="116"/>
                  </a:lnTo>
                  <a:lnTo>
                    <a:pt x="550" y="130"/>
                  </a:lnTo>
                  <a:lnTo>
                    <a:pt x="538" y="144"/>
                  </a:lnTo>
                  <a:lnTo>
                    <a:pt x="526" y="156"/>
                  </a:lnTo>
                  <a:lnTo>
                    <a:pt x="494" y="182"/>
                  </a:lnTo>
                  <a:lnTo>
                    <a:pt x="494" y="182"/>
                  </a:lnTo>
                  <a:lnTo>
                    <a:pt x="500" y="170"/>
                  </a:lnTo>
                  <a:lnTo>
                    <a:pt x="504" y="158"/>
                  </a:lnTo>
                  <a:lnTo>
                    <a:pt x="506" y="144"/>
                  </a:lnTo>
                  <a:lnTo>
                    <a:pt x="508" y="130"/>
                  </a:lnTo>
                  <a:lnTo>
                    <a:pt x="506" y="116"/>
                  </a:lnTo>
                  <a:lnTo>
                    <a:pt x="502" y="102"/>
                  </a:lnTo>
                  <a:lnTo>
                    <a:pt x="498" y="88"/>
                  </a:lnTo>
                  <a:lnTo>
                    <a:pt x="492" y="74"/>
                  </a:lnTo>
                  <a:lnTo>
                    <a:pt x="484" y="62"/>
                  </a:lnTo>
                  <a:lnTo>
                    <a:pt x="474" y="50"/>
                  </a:lnTo>
                  <a:lnTo>
                    <a:pt x="466" y="38"/>
                  </a:lnTo>
                  <a:lnTo>
                    <a:pt x="454" y="28"/>
                  </a:lnTo>
                  <a:lnTo>
                    <a:pt x="442" y="18"/>
                  </a:lnTo>
                  <a:lnTo>
                    <a:pt x="430" y="10"/>
                  </a:lnTo>
                  <a:lnTo>
                    <a:pt x="418" y="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22" y="32"/>
                  </a:lnTo>
                  <a:lnTo>
                    <a:pt x="428" y="44"/>
                  </a:lnTo>
                  <a:lnTo>
                    <a:pt x="432" y="58"/>
                  </a:lnTo>
                  <a:lnTo>
                    <a:pt x="436" y="70"/>
                  </a:lnTo>
                  <a:lnTo>
                    <a:pt x="438" y="82"/>
                  </a:lnTo>
                  <a:lnTo>
                    <a:pt x="436" y="92"/>
                  </a:lnTo>
                  <a:lnTo>
                    <a:pt x="436" y="102"/>
                  </a:lnTo>
                  <a:lnTo>
                    <a:pt x="432" y="110"/>
                  </a:lnTo>
                  <a:lnTo>
                    <a:pt x="428" y="120"/>
                  </a:lnTo>
                  <a:lnTo>
                    <a:pt x="422" y="126"/>
                  </a:lnTo>
                  <a:lnTo>
                    <a:pt x="416" y="134"/>
                  </a:lnTo>
                  <a:lnTo>
                    <a:pt x="400" y="146"/>
                  </a:lnTo>
                  <a:lnTo>
                    <a:pt x="380" y="156"/>
                  </a:lnTo>
                  <a:lnTo>
                    <a:pt x="358" y="162"/>
                  </a:lnTo>
                  <a:lnTo>
                    <a:pt x="334" y="168"/>
                  </a:lnTo>
                  <a:lnTo>
                    <a:pt x="308" y="174"/>
                  </a:lnTo>
                  <a:lnTo>
                    <a:pt x="282" y="176"/>
                  </a:lnTo>
                  <a:lnTo>
                    <a:pt x="232" y="180"/>
                  </a:lnTo>
                  <a:lnTo>
                    <a:pt x="186" y="182"/>
                  </a:lnTo>
                  <a:lnTo>
                    <a:pt x="186" y="182"/>
                  </a:lnTo>
                  <a:lnTo>
                    <a:pt x="136" y="184"/>
                  </a:lnTo>
                  <a:lnTo>
                    <a:pt x="110" y="188"/>
                  </a:lnTo>
                  <a:lnTo>
                    <a:pt x="84" y="192"/>
                  </a:lnTo>
                  <a:lnTo>
                    <a:pt x="60" y="200"/>
                  </a:lnTo>
                  <a:lnTo>
                    <a:pt x="48" y="204"/>
                  </a:lnTo>
                  <a:lnTo>
                    <a:pt x="38" y="212"/>
                  </a:lnTo>
                  <a:lnTo>
                    <a:pt x="30" y="218"/>
                  </a:lnTo>
                  <a:lnTo>
                    <a:pt x="20" y="228"/>
                  </a:lnTo>
                  <a:lnTo>
                    <a:pt x="14" y="238"/>
                  </a:lnTo>
                  <a:lnTo>
                    <a:pt x="8" y="2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0" name="Freeform 1466">
              <a:extLst>
                <a:ext uri="{FF2B5EF4-FFF2-40B4-BE49-F238E27FC236}">
                  <a16:creationId xmlns:a16="http://schemas.microsoft.com/office/drawing/2014/main" id="{A85D076C-3FDB-A04B-9845-E08BCEFFD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113" y="1814513"/>
              <a:ext cx="349250" cy="539750"/>
            </a:xfrm>
            <a:custGeom>
              <a:avLst/>
              <a:gdLst>
                <a:gd name="T0" fmla="*/ 60 w 220"/>
                <a:gd name="T1" fmla="*/ 4 h 340"/>
                <a:gd name="T2" fmla="*/ 60 w 220"/>
                <a:gd name="T3" fmla="*/ 4 h 340"/>
                <a:gd name="T4" fmla="*/ 72 w 220"/>
                <a:gd name="T5" fmla="*/ 2 h 340"/>
                <a:gd name="T6" fmla="*/ 88 w 220"/>
                <a:gd name="T7" fmla="*/ 0 h 340"/>
                <a:gd name="T8" fmla="*/ 102 w 220"/>
                <a:gd name="T9" fmla="*/ 2 h 340"/>
                <a:gd name="T10" fmla="*/ 114 w 220"/>
                <a:gd name="T11" fmla="*/ 6 h 340"/>
                <a:gd name="T12" fmla="*/ 114 w 220"/>
                <a:gd name="T13" fmla="*/ 6 h 340"/>
                <a:gd name="T14" fmla="*/ 148 w 220"/>
                <a:gd name="T15" fmla="*/ 16 h 340"/>
                <a:gd name="T16" fmla="*/ 164 w 220"/>
                <a:gd name="T17" fmla="*/ 20 h 340"/>
                <a:gd name="T18" fmla="*/ 178 w 220"/>
                <a:gd name="T19" fmla="*/ 28 h 340"/>
                <a:gd name="T20" fmla="*/ 178 w 220"/>
                <a:gd name="T21" fmla="*/ 28 h 340"/>
                <a:gd name="T22" fmla="*/ 190 w 220"/>
                <a:gd name="T23" fmla="*/ 38 h 340"/>
                <a:gd name="T24" fmla="*/ 204 w 220"/>
                <a:gd name="T25" fmla="*/ 50 h 340"/>
                <a:gd name="T26" fmla="*/ 216 w 220"/>
                <a:gd name="T27" fmla="*/ 64 h 340"/>
                <a:gd name="T28" fmla="*/ 220 w 220"/>
                <a:gd name="T29" fmla="*/ 72 h 340"/>
                <a:gd name="T30" fmla="*/ 220 w 220"/>
                <a:gd name="T31" fmla="*/ 78 h 340"/>
                <a:gd name="T32" fmla="*/ 220 w 220"/>
                <a:gd name="T33" fmla="*/ 78 h 340"/>
                <a:gd name="T34" fmla="*/ 220 w 220"/>
                <a:gd name="T35" fmla="*/ 82 h 340"/>
                <a:gd name="T36" fmla="*/ 218 w 220"/>
                <a:gd name="T37" fmla="*/ 86 h 340"/>
                <a:gd name="T38" fmla="*/ 212 w 220"/>
                <a:gd name="T39" fmla="*/ 88 h 340"/>
                <a:gd name="T40" fmla="*/ 196 w 220"/>
                <a:gd name="T41" fmla="*/ 90 h 340"/>
                <a:gd name="T42" fmla="*/ 196 w 220"/>
                <a:gd name="T43" fmla="*/ 90 h 340"/>
                <a:gd name="T44" fmla="*/ 180 w 220"/>
                <a:gd name="T45" fmla="*/ 92 h 340"/>
                <a:gd name="T46" fmla="*/ 164 w 220"/>
                <a:gd name="T47" fmla="*/ 96 h 340"/>
                <a:gd name="T48" fmla="*/ 150 w 220"/>
                <a:gd name="T49" fmla="*/ 102 h 340"/>
                <a:gd name="T50" fmla="*/ 136 w 220"/>
                <a:gd name="T51" fmla="*/ 108 h 340"/>
                <a:gd name="T52" fmla="*/ 136 w 220"/>
                <a:gd name="T53" fmla="*/ 108 h 340"/>
                <a:gd name="T54" fmla="*/ 126 w 220"/>
                <a:gd name="T55" fmla="*/ 116 h 340"/>
                <a:gd name="T56" fmla="*/ 118 w 220"/>
                <a:gd name="T57" fmla="*/ 126 h 340"/>
                <a:gd name="T58" fmla="*/ 110 w 220"/>
                <a:gd name="T59" fmla="*/ 136 h 340"/>
                <a:gd name="T60" fmla="*/ 104 w 220"/>
                <a:gd name="T61" fmla="*/ 146 h 340"/>
                <a:gd name="T62" fmla="*/ 94 w 220"/>
                <a:gd name="T63" fmla="*/ 170 h 340"/>
                <a:gd name="T64" fmla="*/ 86 w 220"/>
                <a:gd name="T65" fmla="*/ 194 h 340"/>
                <a:gd name="T66" fmla="*/ 82 w 220"/>
                <a:gd name="T67" fmla="*/ 220 h 340"/>
                <a:gd name="T68" fmla="*/ 80 w 220"/>
                <a:gd name="T69" fmla="*/ 246 h 340"/>
                <a:gd name="T70" fmla="*/ 78 w 220"/>
                <a:gd name="T71" fmla="*/ 296 h 340"/>
                <a:gd name="T72" fmla="*/ 78 w 220"/>
                <a:gd name="T73" fmla="*/ 296 h 340"/>
                <a:gd name="T74" fmla="*/ 80 w 220"/>
                <a:gd name="T75" fmla="*/ 318 h 340"/>
                <a:gd name="T76" fmla="*/ 78 w 220"/>
                <a:gd name="T77" fmla="*/ 330 h 340"/>
                <a:gd name="T78" fmla="*/ 74 w 220"/>
                <a:gd name="T79" fmla="*/ 340 h 340"/>
                <a:gd name="T80" fmla="*/ 74 w 220"/>
                <a:gd name="T81" fmla="*/ 340 h 340"/>
                <a:gd name="T82" fmla="*/ 64 w 220"/>
                <a:gd name="T83" fmla="*/ 332 h 340"/>
                <a:gd name="T84" fmla="*/ 56 w 220"/>
                <a:gd name="T85" fmla="*/ 322 h 340"/>
                <a:gd name="T86" fmla="*/ 48 w 220"/>
                <a:gd name="T87" fmla="*/ 308 h 340"/>
                <a:gd name="T88" fmla="*/ 42 w 220"/>
                <a:gd name="T89" fmla="*/ 292 h 340"/>
                <a:gd name="T90" fmla="*/ 32 w 220"/>
                <a:gd name="T91" fmla="*/ 262 h 340"/>
                <a:gd name="T92" fmla="*/ 24 w 220"/>
                <a:gd name="T93" fmla="*/ 236 h 340"/>
                <a:gd name="T94" fmla="*/ 24 w 220"/>
                <a:gd name="T95" fmla="*/ 236 h 340"/>
                <a:gd name="T96" fmla="*/ 16 w 220"/>
                <a:gd name="T97" fmla="*/ 212 h 340"/>
                <a:gd name="T98" fmla="*/ 10 w 220"/>
                <a:gd name="T99" fmla="*/ 188 h 340"/>
                <a:gd name="T100" fmla="*/ 4 w 220"/>
                <a:gd name="T101" fmla="*/ 162 h 340"/>
                <a:gd name="T102" fmla="*/ 0 w 220"/>
                <a:gd name="T103" fmla="*/ 134 h 340"/>
                <a:gd name="T104" fmla="*/ 0 w 220"/>
                <a:gd name="T105" fmla="*/ 108 h 340"/>
                <a:gd name="T106" fmla="*/ 2 w 220"/>
                <a:gd name="T107" fmla="*/ 82 h 340"/>
                <a:gd name="T108" fmla="*/ 8 w 220"/>
                <a:gd name="T109" fmla="*/ 58 h 340"/>
                <a:gd name="T110" fmla="*/ 12 w 220"/>
                <a:gd name="T111" fmla="*/ 46 h 340"/>
                <a:gd name="T112" fmla="*/ 18 w 220"/>
                <a:gd name="T113" fmla="*/ 34 h 340"/>
                <a:gd name="T114" fmla="*/ 18 w 220"/>
                <a:gd name="T115" fmla="*/ 34 h 340"/>
                <a:gd name="T116" fmla="*/ 26 w 220"/>
                <a:gd name="T117" fmla="*/ 24 h 340"/>
                <a:gd name="T118" fmla="*/ 36 w 220"/>
                <a:gd name="T119" fmla="*/ 14 h 340"/>
                <a:gd name="T120" fmla="*/ 48 w 220"/>
                <a:gd name="T121" fmla="*/ 8 h 340"/>
                <a:gd name="T122" fmla="*/ 60 w 220"/>
                <a:gd name="T123" fmla="*/ 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0" h="340">
                  <a:moveTo>
                    <a:pt x="60" y="4"/>
                  </a:moveTo>
                  <a:lnTo>
                    <a:pt x="60" y="4"/>
                  </a:lnTo>
                  <a:lnTo>
                    <a:pt x="72" y="2"/>
                  </a:lnTo>
                  <a:lnTo>
                    <a:pt x="88" y="0"/>
                  </a:lnTo>
                  <a:lnTo>
                    <a:pt x="102" y="2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48" y="16"/>
                  </a:lnTo>
                  <a:lnTo>
                    <a:pt x="164" y="20"/>
                  </a:lnTo>
                  <a:lnTo>
                    <a:pt x="178" y="28"/>
                  </a:lnTo>
                  <a:lnTo>
                    <a:pt x="178" y="28"/>
                  </a:lnTo>
                  <a:lnTo>
                    <a:pt x="190" y="38"/>
                  </a:lnTo>
                  <a:lnTo>
                    <a:pt x="204" y="50"/>
                  </a:lnTo>
                  <a:lnTo>
                    <a:pt x="216" y="64"/>
                  </a:lnTo>
                  <a:lnTo>
                    <a:pt x="220" y="72"/>
                  </a:lnTo>
                  <a:lnTo>
                    <a:pt x="220" y="78"/>
                  </a:lnTo>
                  <a:lnTo>
                    <a:pt x="220" y="78"/>
                  </a:lnTo>
                  <a:lnTo>
                    <a:pt x="220" y="82"/>
                  </a:lnTo>
                  <a:lnTo>
                    <a:pt x="218" y="86"/>
                  </a:lnTo>
                  <a:lnTo>
                    <a:pt x="212" y="88"/>
                  </a:lnTo>
                  <a:lnTo>
                    <a:pt x="196" y="90"/>
                  </a:lnTo>
                  <a:lnTo>
                    <a:pt x="196" y="90"/>
                  </a:lnTo>
                  <a:lnTo>
                    <a:pt x="180" y="92"/>
                  </a:lnTo>
                  <a:lnTo>
                    <a:pt x="164" y="96"/>
                  </a:lnTo>
                  <a:lnTo>
                    <a:pt x="150" y="102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26" y="116"/>
                  </a:lnTo>
                  <a:lnTo>
                    <a:pt x="118" y="126"/>
                  </a:lnTo>
                  <a:lnTo>
                    <a:pt x="110" y="136"/>
                  </a:lnTo>
                  <a:lnTo>
                    <a:pt x="104" y="146"/>
                  </a:lnTo>
                  <a:lnTo>
                    <a:pt x="94" y="170"/>
                  </a:lnTo>
                  <a:lnTo>
                    <a:pt x="86" y="194"/>
                  </a:lnTo>
                  <a:lnTo>
                    <a:pt x="82" y="220"/>
                  </a:lnTo>
                  <a:lnTo>
                    <a:pt x="80" y="246"/>
                  </a:lnTo>
                  <a:lnTo>
                    <a:pt x="78" y="296"/>
                  </a:lnTo>
                  <a:lnTo>
                    <a:pt x="78" y="296"/>
                  </a:lnTo>
                  <a:lnTo>
                    <a:pt x="80" y="318"/>
                  </a:lnTo>
                  <a:lnTo>
                    <a:pt x="78" y="330"/>
                  </a:lnTo>
                  <a:lnTo>
                    <a:pt x="74" y="340"/>
                  </a:lnTo>
                  <a:lnTo>
                    <a:pt x="74" y="340"/>
                  </a:lnTo>
                  <a:lnTo>
                    <a:pt x="64" y="332"/>
                  </a:lnTo>
                  <a:lnTo>
                    <a:pt x="56" y="322"/>
                  </a:lnTo>
                  <a:lnTo>
                    <a:pt x="48" y="308"/>
                  </a:lnTo>
                  <a:lnTo>
                    <a:pt x="42" y="292"/>
                  </a:lnTo>
                  <a:lnTo>
                    <a:pt x="32" y="262"/>
                  </a:lnTo>
                  <a:lnTo>
                    <a:pt x="24" y="236"/>
                  </a:lnTo>
                  <a:lnTo>
                    <a:pt x="24" y="236"/>
                  </a:lnTo>
                  <a:lnTo>
                    <a:pt x="16" y="212"/>
                  </a:lnTo>
                  <a:lnTo>
                    <a:pt x="10" y="188"/>
                  </a:lnTo>
                  <a:lnTo>
                    <a:pt x="4" y="162"/>
                  </a:lnTo>
                  <a:lnTo>
                    <a:pt x="0" y="134"/>
                  </a:lnTo>
                  <a:lnTo>
                    <a:pt x="0" y="108"/>
                  </a:lnTo>
                  <a:lnTo>
                    <a:pt x="2" y="82"/>
                  </a:lnTo>
                  <a:lnTo>
                    <a:pt x="8" y="58"/>
                  </a:lnTo>
                  <a:lnTo>
                    <a:pt x="12" y="46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6" y="24"/>
                  </a:lnTo>
                  <a:lnTo>
                    <a:pt x="36" y="14"/>
                  </a:lnTo>
                  <a:lnTo>
                    <a:pt x="48" y="8"/>
                  </a:lnTo>
                  <a:lnTo>
                    <a:pt x="60" y="4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1" name="Freeform 1467">
              <a:extLst>
                <a:ext uri="{FF2B5EF4-FFF2-40B4-BE49-F238E27FC236}">
                  <a16:creationId xmlns:a16="http://schemas.microsoft.com/office/drawing/2014/main" id="{A4AF9665-F86C-234E-80E7-DA597A4F4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113" y="1814513"/>
              <a:ext cx="349250" cy="539750"/>
            </a:xfrm>
            <a:custGeom>
              <a:avLst/>
              <a:gdLst>
                <a:gd name="T0" fmla="*/ 60 w 220"/>
                <a:gd name="T1" fmla="*/ 4 h 340"/>
                <a:gd name="T2" fmla="*/ 60 w 220"/>
                <a:gd name="T3" fmla="*/ 4 h 340"/>
                <a:gd name="T4" fmla="*/ 72 w 220"/>
                <a:gd name="T5" fmla="*/ 2 h 340"/>
                <a:gd name="T6" fmla="*/ 88 w 220"/>
                <a:gd name="T7" fmla="*/ 0 h 340"/>
                <a:gd name="T8" fmla="*/ 102 w 220"/>
                <a:gd name="T9" fmla="*/ 2 h 340"/>
                <a:gd name="T10" fmla="*/ 114 w 220"/>
                <a:gd name="T11" fmla="*/ 6 h 340"/>
                <a:gd name="T12" fmla="*/ 114 w 220"/>
                <a:gd name="T13" fmla="*/ 6 h 340"/>
                <a:gd name="T14" fmla="*/ 148 w 220"/>
                <a:gd name="T15" fmla="*/ 16 h 340"/>
                <a:gd name="T16" fmla="*/ 164 w 220"/>
                <a:gd name="T17" fmla="*/ 20 h 340"/>
                <a:gd name="T18" fmla="*/ 178 w 220"/>
                <a:gd name="T19" fmla="*/ 28 h 340"/>
                <a:gd name="T20" fmla="*/ 178 w 220"/>
                <a:gd name="T21" fmla="*/ 28 h 340"/>
                <a:gd name="T22" fmla="*/ 190 w 220"/>
                <a:gd name="T23" fmla="*/ 38 h 340"/>
                <a:gd name="T24" fmla="*/ 204 w 220"/>
                <a:gd name="T25" fmla="*/ 50 h 340"/>
                <a:gd name="T26" fmla="*/ 216 w 220"/>
                <a:gd name="T27" fmla="*/ 64 h 340"/>
                <a:gd name="T28" fmla="*/ 220 w 220"/>
                <a:gd name="T29" fmla="*/ 72 h 340"/>
                <a:gd name="T30" fmla="*/ 220 w 220"/>
                <a:gd name="T31" fmla="*/ 78 h 340"/>
                <a:gd name="T32" fmla="*/ 220 w 220"/>
                <a:gd name="T33" fmla="*/ 78 h 340"/>
                <a:gd name="T34" fmla="*/ 220 w 220"/>
                <a:gd name="T35" fmla="*/ 82 h 340"/>
                <a:gd name="T36" fmla="*/ 218 w 220"/>
                <a:gd name="T37" fmla="*/ 86 h 340"/>
                <a:gd name="T38" fmla="*/ 212 w 220"/>
                <a:gd name="T39" fmla="*/ 88 h 340"/>
                <a:gd name="T40" fmla="*/ 196 w 220"/>
                <a:gd name="T41" fmla="*/ 90 h 340"/>
                <a:gd name="T42" fmla="*/ 196 w 220"/>
                <a:gd name="T43" fmla="*/ 90 h 340"/>
                <a:gd name="T44" fmla="*/ 180 w 220"/>
                <a:gd name="T45" fmla="*/ 92 h 340"/>
                <a:gd name="T46" fmla="*/ 164 w 220"/>
                <a:gd name="T47" fmla="*/ 96 h 340"/>
                <a:gd name="T48" fmla="*/ 150 w 220"/>
                <a:gd name="T49" fmla="*/ 102 h 340"/>
                <a:gd name="T50" fmla="*/ 136 w 220"/>
                <a:gd name="T51" fmla="*/ 108 h 340"/>
                <a:gd name="T52" fmla="*/ 136 w 220"/>
                <a:gd name="T53" fmla="*/ 108 h 340"/>
                <a:gd name="T54" fmla="*/ 126 w 220"/>
                <a:gd name="T55" fmla="*/ 116 h 340"/>
                <a:gd name="T56" fmla="*/ 118 w 220"/>
                <a:gd name="T57" fmla="*/ 126 h 340"/>
                <a:gd name="T58" fmla="*/ 110 w 220"/>
                <a:gd name="T59" fmla="*/ 136 h 340"/>
                <a:gd name="T60" fmla="*/ 104 w 220"/>
                <a:gd name="T61" fmla="*/ 146 h 340"/>
                <a:gd name="T62" fmla="*/ 94 w 220"/>
                <a:gd name="T63" fmla="*/ 170 h 340"/>
                <a:gd name="T64" fmla="*/ 86 w 220"/>
                <a:gd name="T65" fmla="*/ 194 h 340"/>
                <a:gd name="T66" fmla="*/ 82 w 220"/>
                <a:gd name="T67" fmla="*/ 220 h 340"/>
                <a:gd name="T68" fmla="*/ 80 w 220"/>
                <a:gd name="T69" fmla="*/ 246 h 340"/>
                <a:gd name="T70" fmla="*/ 78 w 220"/>
                <a:gd name="T71" fmla="*/ 296 h 340"/>
                <a:gd name="T72" fmla="*/ 78 w 220"/>
                <a:gd name="T73" fmla="*/ 296 h 340"/>
                <a:gd name="T74" fmla="*/ 80 w 220"/>
                <a:gd name="T75" fmla="*/ 318 h 340"/>
                <a:gd name="T76" fmla="*/ 78 w 220"/>
                <a:gd name="T77" fmla="*/ 330 h 340"/>
                <a:gd name="T78" fmla="*/ 74 w 220"/>
                <a:gd name="T79" fmla="*/ 340 h 340"/>
                <a:gd name="T80" fmla="*/ 74 w 220"/>
                <a:gd name="T81" fmla="*/ 340 h 340"/>
                <a:gd name="T82" fmla="*/ 64 w 220"/>
                <a:gd name="T83" fmla="*/ 332 h 340"/>
                <a:gd name="T84" fmla="*/ 56 w 220"/>
                <a:gd name="T85" fmla="*/ 322 h 340"/>
                <a:gd name="T86" fmla="*/ 48 w 220"/>
                <a:gd name="T87" fmla="*/ 308 h 340"/>
                <a:gd name="T88" fmla="*/ 42 w 220"/>
                <a:gd name="T89" fmla="*/ 292 h 340"/>
                <a:gd name="T90" fmla="*/ 32 w 220"/>
                <a:gd name="T91" fmla="*/ 262 h 340"/>
                <a:gd name="T92" fmla="*/ 24 w 220"/>
                <a:gd name="T93" fmla="*/ 236 h 340"/>
                <a:gd name="T94" fmla="*/ 24 w 220"/>
                <a:gd name="T95" fmla="*/ 236 h 340"/>
                <a:gd name="T96" fmla="*/ 16 w 220"/>
                <a:gd name="T97" fmla="*/ 212 h 340"/>
                <a:gd name="T98" fmla="*/ 10 w 220"/>
                <a:gd name="T99" fmla="*/ 188 h 340"/>
                <a:gd name="T100" fmla="*/ 4 w 220"/>
                <a:gd name="T101" fmla="*/ 162 h 340"/>
                <a:gd name="T102" fmla="*/ 0 w 220"/>
                <a:gd name="T103" fmla="*/ 134 h 340"/>
                <a:gd name="T104" fmla="*/ 0 w 220"/>
                <a:gd name="T105" fmla="*/ 108 h 340"/>
                <a:gd name="T106" fmla="*/ 2 w 220"/>
                <a:gd name="T107" fmla="*/ 82 h 340"/>
                <a:gd name="T108" fmla="*/ 8 w 220"/>
                <a:gd name="T109" fmla="*/ 58 h 340"/>
                <a:gd name="T110" fmla="*/ 12 w 220"/>
                <a:gd name="T111" fmla="*/ 46 h 340"/>
                <a:gd name="T112" fmla="*/ 18 w 220"/>
                <a:gd name="T113" fmla="*/ 34 h 340"/>
                <a:gd name="T114" fmla="*/ 18 w 220"/>
                <a:gd name="T115" fmla="*/ 34 h 340"/>
                <a:gd name="T116" fmla="*/ 26 w 220"/>
                <a:gd name="T117" fmla="*/ 24 h 340"/>
                <a:gd name="T118" fmla="*/ 36 w 220"/>
                <a:gd name="T119" fmla="*/ 14 h 340"/>
                <a:gd name="T120" fmla="*/ 48 w 220"/>
                <a:gd name="T121" fmla="*/ 8 h 340"/>
                <a:gd name="T122" fmla="*/ 60 w 220"/>
                <a:gd name="T123" fmla="*/ 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0" h="340">
                  <a:moveTo>
                    <a:pt x="60" y="4"/>
                  </a:moveTo>
                  <a:lnTo>
                    <a:pt x="60" y="4"/>
                  </a:lnTo>
                  <a:lnTo>
                    <a:pt x="72" y="2"/>
                  </a:lnTo>
                  <a:lnTo>
                    <a:pt x="88" y="0"/>
                  </a:lnTo>
                  <a:lnTo>
                    <a:pt x="102" y="2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48" y="16"/>
                  </a:lnTo>
                  <a:lnTo>
                    <a:pt x="164" y="20"/>
                  </a:lnTo>
                  <a:lnTo>
                    <a:pt x="178" y="28"/>
                  </a:lnTo>
                  <a:lnTo>
                    <a:pt x="178" y="28"/>
                  </a:lnTo>
                  <a:lnTo>
                    <a:pt x="190" y="38"/>
                  </a:lnTo>
                  <a:lnTo>
                    <a:pt x="204" y="50"/>
                  </a:lnTo>
                  <a:lnTo>
                    <a:pt x="216" y="64"/>
                  </a:lnTo>
                  <a:lnTo>
                    <a:pt x="220" y="72"/>
                  </a:lnTo>
                  <a:lnTo>
                    <a:pt x="220" y="78"/>
                  </a:lnTo>
                  <a:lnTo>
                    <a:pt x="220" y="78"/>
                  </a:lnTo>
                  <a:lnTo>
                    <a:pt x="220" y="82"/>
                  </a:lnTo>
                  <a:lnTo>
                    <a:pt x="218" y="86"/>
                  </a:lnTo>
                  <a:lnTo>
                    <a:pt x="212" y="88"/>
                  </a:lnTo>
                  <a:lnTo>
                    <a:pt x="196" y="90"/>
                  </a:lnTo>
                  <a:lnTo>
                    <a:pt x="196" y="90"/>
                  </a:lnTo>
                  <a:lnTo>
                    <a:pt x="180" y="92"/>
                  </a:lnTo>
                  <a:lnTo>
                    <a:pt x="164" y="96"/>
                  </a:lnTo>
                  <a:lnTo>
                    <a:pt x="150" y="102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26" y="116"/>
                  </a:lnTo>
                  <a:lnTo>
                    <a:pt x="118" y="126"/>
                  </a:lnTo>
                  <a:lnTo>
                    <a:pt x="110" y="136"/>
                  </a:lnTo>
                  <a:lnTo>
                    <a:pt x="104" y="146"/>
                  </a:lnTo>
                  <a:lnTo>
                    <a:pt x="94" y="170"/>
                  </a:lnTo>
                  <a:lnTo>
                    <a:pt x="86" y="194"/>
                  </a:lnTo>
                  <a:lnTo>
                    <a:pt x="82" y="220"/>
                  </a:lnTo>
                  <a:lnTo>
                    <a:pt x="80" y="246"/>
                  </a:lnTo>
                  <a:lnTo>
                    <a:pt x="78" y="296"/>
                  </a:lnTo>
                  <a:lnTo>
                    <a:pt x="78" y="296"/>
                  </a:lnTo>
                  <a:lnTo>
                    <a:pt x="80" y="318"/>
                  </a:lnTo>
                  <a:lnTo>
                    <a:pt x="78" y="330"/>
                  </a:lnTo>
                  <a:lnTo>
                    <a:pt x="74" y="340"/>
                  </a:lnTo>
                  <a:lnTo>
                    <a:pt x="74" y="340"/>
                  </a:lnTo>
                  <a:lnTo>
                    <a:pt x="64" y="332"/>
                  </a:lnTo>
                  <a:lnTo>
                    <a:pt x="56" y="322"/>
                  </a:lnTo>
                  <a:lnTo>
                    <a:pt x="48" y="308"/>
                  </a:lnTo>
                  <a:lnTo>
                    <a:pt x="42" y="292"/>
                  </a:lnTo>
                  <a:lnTo>
                    <a:pt x="32" y="262"/>
                  </a:lnTo>
                  <a:lnTo>
                    <a:pt x="24" y="236"/>
                  </a:lnTo>
                  <a:lnTo>
                    <a:pt x="24" y="236"/>
                  </a:lnTo>
                  <a:lnTo>
                    <a:pt x="16" y="212"/>
                  </a:lnTo>
                  <a:lnTo>
                    <a:pt x="10" y="188"/>
                  </a:lnTo>
                  <a:lnTo>
                    <a:pt x="4" y="162"/>
                  </a:lnTo>
                  <a:lnTo>
                    <a:pt x="0" y="134"/>
                  </a:lnTo>
                  <a:lnTo>
                    <a:pt x="0" y="108"/>
                  </a:lnTo>
                  <a:lnTo>
                    <a:pt x="2" y="82"/>
                  </a:lnTo>
                  <a:lnTo>
                    <a:pt x="8" y="58"/>
                  </a:lnTo>
                  <a:lnTo>
                    <a:pt x="12" y="46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6" y="24"/>
                  </a:lnTo>
                  <a:lnTo>
                    <a:pt x="36" y="14"/>
                  </a:lnTo>
                  <a:lnTo>
                    <a:pt x="48" y="8"/>
                  </a:lnTo>
                  <a:lnTo>
                    <a:pt x="6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2" name="Freeform 1468">
              <a:extLst>
                <a:ext uri="{FF2B5EF4-FFF2-40B4-BE49-F238E27FC236}">
                  <a16:creationId xmlns:a16="http://schemas.microsoft.com/office/drawing/2014/main" id="{79ECE7EC-E021-1D4A-A964-7BB9B4D37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113" y="1814513"/>
              <a:ext cx="349250" cy="539750"/>
            </a:xfrm>
            <a:custGeom>
              <a:avLst/>
              <a:gdLst>
                <a:gd name="T0" fmla="*/ 60 w 220"/>
                <a:gd name="T1" fmla="*/ 4 h 340"/>
                <a:gd name="T2" fmla="*/ 60 w 220"/>
                <a:gd name="T3" fmla="*/ 4 h 340"/>
                <a:gd name="T4" fmla="*/ 72 w 220"/>
                <a:gd name="T5" fmla="*/ 2 h 340"/>
                <a:gd name="T6" fmla="*/ 88 w 220"/>
                <a:gd name="T7" fmla="*/ 0 h 340"/>
                <a:gd name="T8" fmla="*/ 102 w 220"/>
                <a:gd name="T9" fmla="*/ 2 h 340"/>
                <a:gd name="T10" fmla="*/ 114 w 220"/>
                <a:gd name="T11" fmla="*/ 6 h 340"/>
                <a:gd name="T12" fmla="*/ 114 w 220"/>
                <a:gd name="T13" fmla="*/ 6 h 340"/>
                <a:gd name="T14" fmla="*/ 148 w 220"/>
                <a:gd name="T15" fmla="*/ 16 h 340"/>
                <a:gd name="T16" fmla="*/ 164 w 220"/>
                <a:gd name="T17" fmla="*/ 20 h 340"/>
                <a:gd name="T18" fmla="*/ 178 w 220"/>
                <a:gd name="T19" fmla="*/ 28 h 340"/>
                <a:gd name="T20" fmla="*/ 178 w 220"/>
                <a:gd name="T21" fmla="*/ 28 h 340"/>
                <a:gd name="T22" fmla="*/ 190 w 220"/>
                <a:gd name="T23" fmla="*/ 38 h 340"/>
                <a:gd name="T24" fmla="*/ 204 w 220"/>
                <a:gd name="T25" fmla="*/ 50 h 340"/>
                <a:gd name="T26" fmla="*/ 216 w 220"/>
                <a:gd name="T27" fmla="*/ 64 h 340"/>
                <a:gd name="T28" fmla="*/ 220 w 220"/>
                <a:gd name="T29" fmla="*/ 72 h 340"/>
                <a:gd name="T30" fmla="*/ 220 w 220"/>
                <a:gd name="T31" fmla="*/ 78 h 340"/>
                <a:gd name="T32" fmla="*/ 220 w 220"/>
                <a:gd name="T33" fmla="*/ 78 h 340"/>
                <a:gd name="T34" fmla="*/ 220 w 220"/>
                <a:gd name="T35" fmla="*/ 82 h 340"/>
                <a:gd name="T36" fmla="*/ 218 w 220"/>
                <a:gd name="T37" fmla="*/ 86 h 340"/>
                <a:gd name="T38" fmla="*/ 212 w 220"/>
                <a:gd name="T39" fmla="*/ 88 h 340"/>
                <a:gd name="T40" fmla="*/ 196 w 220"/>
                <a:gd name="T41" fmla="*/ 90 h 340"/>
                <a:gd name="T42" fmla="*/ 196 w 220"/>
                <a:gd name="T43" fmla="*/ 90 h 340"/>
                <a:gd name="T44" fmla="*/ 180 w 220"/>
                <a:gd name="T45" fmla="*/ 92 h 340"/>
                <a:gd name="T46" fmla="*/ 164 w 220"/>
                <a:gd name="T47" fmla="*/ 96 h 340"/>
                <a:gd name="T48" fmla="*/ 150 w 220"/>
                <a:gd name="T49" fmla="*/ 102 h 340"/>
                <a:gd name="T50" fmla="*/ 136 w 220"/>
                <a:gd name="T51" fmla="*/ 108 h 340"/>
                <a:gd name="T52" fmla="*/ 136 w 220"/>
                <a:gd name="T53" fmla="*/ 108 h 340"/>
                <a:gd name="T54" fmla="*/ 126 w 220"/>
                <a:gd name="T55" fmla="*/ 116 h 340"/>
                <a:gd name="T56" fmla="*/ 118 w 220"/>
                <a:gd name="T57" fmla="*/ 126 h 340"/>
                <a:gd name="T58" fmla="*/ 110 w 220"/>
                <a:gd name="T59" fmla="*/ 136 h 340"/>
                <a:gd name="T60" fmla="*/ 104 w 220"/>
                <a:gd name="T61" fmla="*/ 146 h 340"/>
                <a:gd name="T62" fmla="*/ 94 w 220"/>
                <a:gd name="T63" fmla="*/ 170 h 340"/>
                <a:gd name="T64" fmla="*/ 86 w 220"/>
                <a:gd name="T65" fmla="*/ 194 h 340"/>
                <a:gd name="T66" fmla="*/ 82 w 220"/>
                <a:gd name="T67" fmla="*/ 220 h 340"/>
                <a:gd name="T68" fmla="*/ 80 w 220"/>
                <a:gd name="T69" fmla="*/ 246 h 340"/>
                <a:gd name="T70" fmla="*/ 78 w 220"/>
                <a:gd name="T71" fmla="*/ 296 h 340"/>
                <a:gd name="T72" fmla="*/ 78 w 220"/>
                <a:gd name="T73" fmla="*/ 296 h 340"/>
                <a:gd name="T74" fmla="*/ 80 w 220"/>
                <a:gd name="T75" fmla="*/ 318 h 340"/>
                <a:gd name="T76" fmla="*/ 78 w 220"/>
                <a:gd name="T77" fmla="*/ 330 h 340"/>
                <a:gd name="T78" fmla="*/ 74 w 220"/>
                <a:gd name="T79" fmla="*/ 340 h 340"/>
                <a:gd name="T80" fmla="*/ 74 w 220"/>
                <a:gd name="T81" fmla="*/ 340 h 340"/>
                <a:gd name="T82" fmla="*/ 64 w 220"/>
                <a:gd name="T83" fmla="*/ 332 h 340"/>
                <a:gd name="T84" fmla="*/ 56 w 220"/>
                <a:gd name="T85" fmla="*/ 322 h 340"/>
                <a:gd name="T86" fmla="*/ 48 w 220"/>
                <a:gd name="T87" fmla="*/ 308 h 340"/>
                <a:gd name="T88" fmla="*/ 42 w 220"/>
                <a:gd name="T89" fmla="*/ 292 h 340"/>
                <a:gd name="T90" fmla="*/ 32 w 220"/>
                <a:gd name="T91" fmla="*/ 262 h 340"/>
                <a:gd name="T92" fmla="*/ 24 w 220"/>
                <a:gd name="T93" fmla="*/ 236 h 340"/>
                <a:gd name="T94" fmla="*/ 24 w 220"/>
                <a:gd name="T95" fmla="*/ 236 h 340"/>
                <a:gd name="T96" fmla="*/ 16 w 220"/>
                <a:gd name="T97" fmla="*/ 212 h 340"/>
                <a:gd name="T98" fmla="*/ 10 w 220"/>
                <a:gd name="T99" fmla="*/ 188 h 340"/>
                <a:gd name="T100" fmla="*/ 4 w 220"/>
                <a:gd name="T101" fmla="*/ 162 h 340"/>
                <a:gd name="T102" fmla="*/ 0 w 220"/>
                <a:gd name="T103" fmla="*/ 134 h 340"/>
                <a:gd name="T104" fmla="*/ 0 w 220"/>
                <a:gd name="T105" fmla="*/ 108 h 340"/>
                <a:gd name="T106" fmla="*/ 2 w 220"/>
                <a:gd name="T107" fmla="*/ 82 h 340"/>
                <a:gd name="T108" fmla="*/ 8 w 220"/>
                <a:gd name="T109" fmla="*/ 58 h 340"/>
                <a:gd name="T110" fmla="*/ 12 w 220"/>
                <a:gd name="T111" fmla="*/ 46 h 340"/>
                <a:gd name="T112" fmla="*/ 18 w 220"/>
                <a:gd name="T113" fmla="*/ 34 h 340"/>
                <a:gd name="T114" fmla="*/ 18 w 220"/>
                <a:gd name="T115" fmla="*/ 34 h 340"/>
                <a:gd name="T116" fmla="*/ 26 w 220"/>
                <a:gd name="T117" fmla="*/ 24 h 340"/>
                <a:gd name="T118" fmla="*/ 36 w 220"/>
                <a:gd name="T119" fmla="*/ 14 h 340"/>
                <a:gd name="T120" fmla="*/ 48 w 220"/>
                <a:gd name="T121" fmla="*/ 8 h 340"/>
                <a:gd name="T122" fmla="*/ 60 w 220"/>
                <a:gd name="T123" fmla="*/ 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0" h="340">
                  <a:moveTo>
                    <a:pt x="60" y="4"/>
                  </a:moveTo>
                  <a:lnTo>
                    <a:pt x="60" y="4"/>
                  </a:lnTo>
                  <a:lnTo>
                    <a:pt x="72" y="2"/>
                  </a:lnTo>
                  <a:lnTo>
                    <a:pt x="88" y="0"/>
                  </a:lnTo>
                  <a:lnTo>
                    <a:pt x="102" y="2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48" y="16"/>
                  </a:lnTo>
                  <a:lnTo>
                    <a:pt x="164" y="20"/>
                  </a:lnTo>
                  <a:lnTo>
                    <a:pt x="178" y="28"/>
                  </a:lnTo>
                  <a:lnTo>
                    <a:pt x="178" y="28"/>
                  </a:lnTo>
                  <a:lnTo>
                    <a:pt x="190" y="38"/>
                  </a:lnTo>
                  <a:lnTo>
                    <a:pt x="204" y="50"/>
                  </a:lnTo>
                  <a:lnTo>
                    <a:pt x="216" y="64"/>
                  </a:lnTo>
                  <a:lnTo>
                    <a:pt x="220" y="72"/>
                  </a:lnTo>
                  <a:lnTo>
                    <a:pt x="220" y="78"/>
                  </a:lnTo>
                  <a:lnTo>
                    <a:pt x="220" y="78"/>
                  </a:lnTo>
                  <a:lnTo>
                    <a:pt x="220" y="82"/>
                  </a:lnTo>
                  <a:lnTo>
                    <a:pt x="218" y="86"/>
                  </a:lnTo>
                  <a:lnTo>
                    <a:pt x="212" y="88"/>
                  </a:lnTo>
                  <a:lnTo>
                    <a:pt x="196" y="90"/>
                  </a:lnTo>
                  <a:lnTo>
                    <a:pt x="196" y="90"/>
                  </a:lnTo>
                  <a:lnTo>
                    <a:pt x="180" y="92"/>
                  </a:lnTo>
                  <a:lnTo>
                    <a:pt x="164" y="96"/>
                  </a:lnTo>
                  <a:lnTo>
                    <a:pt x="150" y="102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26" y="116"/>
                  </a:lnTo>
                  <a:lnTo>
                    <a:pt x="118" y="126"/>
                  </a:lnTo>
                  <a:lnTo>
                    <a:pt x="110" y="136"/>
                  </a:lnTo>
                  <a:lnTo>
                    <a:pt x="104" y="146"/>
                  </a:lnTo>
                  <a:lnTo>
                    <a:pt x="94" y="170"/>
                  </a:lnTo>
                  <a:lnTo>
                    <a:pt x="86" y="194"/>
                  </a:lnTo>
                  <a:lnTo>
                    <a:pt x="82" y="220"/>
                  </a:lnTo>
                  <a:lnTo>
                    <a:pt x="80" y="246"/>
                  </a:lnTo>
                  <a:lnTo>
                    <a:pt x="78" y="296"/>
                  </a:lnTo>
                  <a:lnTo>
                    <a:pt x="78" y="296"/>
                  </a:lnTo>
                  <a:lnTo>
                    <a:pt x="80" y="318"/>
                  </a:lnTo>
                  <a:lnTo>
                    <a:pt x="78" y="330"/>
                  </a:lnTo>
                  <a:lnTo>
                    <a:pt x="74" y="340"/>
                  </a:lnTo>
                  <a:lnTo>
                    <a:pt x="74" y="340"/>
                  </a:lnTo>
                  <a:lnTo>
                    <a:pt x="64" y="332"/>
                  </a:lnTo>
                  <a:lnTo>
                    <a:pt x="56" y="322"/>
                  </a:lnTo>
                  <a:lnTo>
                    <a:pt x="48" y="308"/>
                  </a:lnTo>
                  <a:lnTo>
                    <a:pt x="42" y="292"/>
                  </a:lnTo>
                  <a:lnTo>
                    <a:pt x="32" y="262"/>
                  </a:lnTo>
                  <a:lnTo>
                    <a:pt x="24" y="236"/>
                  </a:lnTo>
                  <a:lnTo>
                    <a:pt x="24" y="236"/>
                  </a:lnTo>
                  <a:lnTo>
                    <a:pt x="16" y="212"/>
                  </a:lnTo>
                  <a:lnTo>
                    <a:pt x="10" y="188"/>
                  </a:lnTo>
                  <a:lnTo>
                    <a:pt x="4" y="162"/>
                  </a:lnTo>
                  <a:lnTo>
                    <a:pt x="0" y="134"/>
                  </a:lnTo>
                  <a:lnTo>
                    <a:pt x="0" y="108"/>
                  </a:lnTo>
                  <a:lnTo>
                    <a:pt x="2" y="82"/>
                  </a:lnTo>
                  <a:lnTo>
                    <a:pt x="8" y="58"/>
                  </a:lnTo>
                  <a:lnTo>
                    <a:pt x="12" y="46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6" y="24"/>
                  </a:lnTo>
                  <a:lnTo>
                    <a:pt x="36" y="14"/>
                  </a:lnTo>
                  <a:lnTo>
                    <a:pt x="48" y="8"/>
                  </a:lnTo>
                  <a:lnTo>
                    <a:pt x="60" y="4"/>
                  </a:lnTo>
                  <a:close/>
                </a:path>
              </a:pathLst>
            </a:custGeom>
            <a:solidFill>
              <a:srgbClr val="5F2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3" name="Freeform 1469">
              <a:extLst>
                <a:ext uri="{FF2B5EF4-FFF2-40B4-BE49-F238E27FC236}">
                  <a16:creationId xmlns:a16="http://schemas.microsoft.com/office/drawing/2014/main" id="{58BE3FC0-A6D5-8C4F-9368-0BD82ED6D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113" y="1814513"/>
              <a:ext cx="349250" cy="539750"/>
            </a:xfrm>
            <a:custGeom>
              <a:avLst/>
              <a:gdLst>
                <a:gd name="T0" fmla="*/ 60 w 220"/>
                <a:gd name="T1" fmla="*/ 4 h 340"/>
                <a:gd name="T2" fmla="*/ 60 w 220"/>
                <a:gd name="T3" fmla="*/ 4 h 340"/>
                <a:gd name="T4" fmla="*/ 72 w 220"/>
                <a:gd name="T5" fmla="*/ 2 h 340"/>
                <a:gd name="T6" fmla="*/ 88 w 220"/>
                <a:gd name="T7" fmla="*/ 0 h 340"/>
                <a:gd name="T8" fmla="*/ 102 w 220"/>
                <a:gd name="T9" fmla="*/ 2 h 340"/>
                <a:gd name="T10" fmla="*/ 114 w 220"/>
                <a:gd name="T11" fmla="*/ 6 h 340"/>
                <a:gd name="T12" fmla="*/ 114 w 220"/>
                <a:gd name="T13" fmla="*/ 6 h 340"/>
                <a:gd name="T14" fmla="*/ 148 w 220"/>
                <a:gd name="T15" fmla="*/ 16 h 340"/>
                <a:gd name="T16" fmla="*/ 164 w 220"/>
                <a:gd name="T17" fmla="*/ 20 h 340"/>
                <a:gd name="T18" fmla="*/ 178 w 220"/>
                <a:gd name="T19" fmla="*/ 28 h 340"/>
                <a:gd name="T20" fmla="*/ 178 w 220"/>
                <a:gd name="T21" fmla="*/ 28 h 340"/>
                <a:gd name="T22" fmla="*/ 190 w 220"/>
                <a:gd name="T23" fmla="*/ 38 h 340"/>
                <a:gd name="T24" fmla="*/ 204 w 220"/>
                <a:gd name="T25" fmla="*/ 50 h 340"/>
                <a:gd name="T26" fmla="*/ 216 w 220"/>
                <a:gd name="T27" fmla="*/ 64 h 340"/>
                <a:gd name="T28" fmla="*/ 220 w 220"/>
                <a:gd name="T29" fmla="*/ 72 h 340"/>
                <a:gd name="T30" fmla="*/ 220 w 220"/>
                <a:gd name="T31" fmla="*/ 78 h 340"/>
                <a:gd name="T32" fmla="*/ 220 w 220"/>
                <a:gd name="T33" fmla="*/ 78 h 340"/>
                <a:gd name="T34" fmla="*/ 220 w 220"/>
                <a:gd name="T35" fmla="*/ 82 h 340"/>
                <a:gd name="T36" fmla="*/ 218 w 220"/>
                <a:gd name="T37" fmla="*/ 86 h 340"/>
                <a:gd name="T38" fmla="*/ 212 w 220"/>
                <a:gd name="T39" fmla="*/ 88 h 340"/>
                <a:gd name="T40" fmla="*/ 196 w 220"/>
                <a:gd name="T41" fmla="*/ 90 h 340"/>
                <a:gd name="T42" fmla="*/ 196 w 220"/>
                <a:gd name="T43" fmla="*/ 90 h 340"/>
                <a:gd name="T44" fmla="*/ 180 w 220"/>
                <a:gd name="T45" fmla="*/ 92 h 340"/>
                <a:gd name="T46" fmla="*/ 164 w 220"/>
                <a:gd name="T47" fmla="*/ 96 h 340"/>
                <a:gd name="T48" fmla="*/ 150 w 220"/>
                <a:gd name="T49" fmla="*/ 102 h 340"/>
                <a:gd name="T50" fmla="*/ 136 w 220"/>
                <a:gd name="T51" fmla="*/ 108 h 340"/>
                <a:gd name="T52" fmla="*/ 136 w 220"/>
                <a:gd name="T53" fmla="*/ 108 h 340"/>
                <a:gd name="T54" fmla="*/ 126 w 220"/>
                <a:gd name="T55" fmla="*/ 116 h 340"/>
                <a:gd name="T56" fmla="*/ 118 w 220"/>
                <a:gd name="T57" fmla="*/ 126 h 340"/>
                <a:gd name="T58" fmla="*/ 110 w 220"/>
                <a:gd name="T59" fmla="*/ 136 h 340"/>
                <a:gd name="T60" fmla="*/ 104 w 220"/>
                <a:gd name="T61" fmla="*/ 146 h 340"/>
                <a:gd name="T62" fmla="*/ 94 w 220"/>
                <a:gd name="T63" fmla="*/ 170 h 340"/>
                <a:gd name="T64" fmla="*/ 86 w 220"/>
                <a:gd name="T65" fmla="*/ 194 h 340"/>
                <a:gd name="T66" fmla="*/ 82 w 220"/>
                <a:gd name="T67" fmla="*/ 220 h 340"/>
                <a:gd name="T68" fmla="*/ 80 w 220"/>
                <a:gd name="T69" fmla="*/ 246 h 340"/>
                <a:gd name="T70" fmla="*/ 78 w 220"/>
                <a:gd name="T71" fmla="*/ 296 h 340"/>
                <a:gd name="T72" fmla="*/ 78 w 220"/>
                <a:gd name="T73" fmla="*/ 296 h 340"/>
                <a:gd name="T74" fmla="*/ 80 w 220"/>
                <a:gd name="T75" fmla="*/ 318 h 340"/>
                <a:gd name="T76" fmla="*/ 78 w 220"/>
                <a:gd name="T77" fmla="*/ 330 h 340"/>
                <a:gd name="T78" fmla="*/ 74 w 220"/>
                <a:gd name="T79" fmla="*/ 340 h 340"/>
                <a:gd name="T80" fmla="*/ 74 w 220"/>
                <a:gd name="T81" fmla="*/ 340 h 340"/>
                <a:gd name="T82" fmla="*/ 64 w 220"/>
                <a:gd name="T83" fmla="*/ 332 h 340"/>
                <a:gd name="T84" fmla="*/ 56 w 220"/>
                <a:gd name="T85" fmla="*/ 322 h 340"/>
                <a:gd name="T86" fmla="*/ 48 w 220"/>
                <a:gd name="T87" fmla="*/ 308 h 340"/>
                <a:gd name="T88" fmla="*/ 42 w 220"/>
                <a:gd name="T89" fmla="*/ 292 h 340"/>
                <a:gd name="T90" fmla="*/ 32 w 220"/>
                <a:gd name="T91" fmla="*/ 262 h 340"/>
                <a:gd name="T92" fmla="*/ 24 w 220"/>
                <a:gd name="T93" fmla="*/ 236 h 340"/>
                <a:gd name="T94" fmla="*/ 24 w 220"/>
                <a:gd name="T95" fmla="*/ 236 h 340"/>
                <a:gd name="T96" fmla="*/ 16 w 220"/>
                <a:gd name="T97" fmla="*/ 212 h 340"/>
                <a:gd name="T98" fmla="*/ 10 w 220"/>
                <a:gd name="T99" fmla="*/ 188 h 340"/>
                <a:gd name="T100" fmla="*/ 4 w 220"/>
                <a:gd name="T101" fmla="*/ 162 h 340"/>
                <a:gd name="T102" fmla="*/ 0 w 220"/>
                <a:gd name="T103" fmla="*/ 134 h 340"/>
                <a:gd name="T104" fmla="*/ 0 w 220"/>
                <a:gd name="T105" fmla="*/ 108 h 340"/>
                <a:gd name="T106" fmla="*/ 2 w 220"/>
                <a:gd name="T107" fmla="*/ 82 h 340"/>
                <a:gd name="T108" fmla="*/ 8 w 220"/>
                <a:gd name="T109" fmla="*/ 58 h 340"/>
                <a:gd name="T110" fmla="*/ 12 w 220"/>
                <a:gd name="T111" fmla="*/ 46 h 340"/>
                <a:gd name="T112" fmla="*/ 18 w 220"/>
                <a:gd name="T113" fmla="*/ 34 h 340"/>
                <a:gd name="T114" fmla="*/ 18 w 220"/>
                <a:gd name="T115" fmla="*/ 34 h 340"/>
                <a:gd name="T116" fmla="*/ 26 w 220"/>
                <a:gd name="T117" fmla="*/ 24 h 340"/>
                <a:gd name="T118" fmla="*/ 36 w 220"/>
                <a:gd name="T119" fmla="*/ 14 h 340"/>
                <a:gd name="T120" fmla="*/ 48 w 220"/>
                <a:gd name="T121" fmla="*/ 8 h 340"/>
                <a:gd name="T122" fmla="*/ 60 w 220"/>
                <a:gd name="T123" fmla="*/ 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0" h="340">
                  <a:moveTo>
                    <a:pt x="60" y="4"/>
                  </a:moveTo>
                  <a:lnTo>
                    <a:pt x="60" y="4"/>
                  </a:lnTo>
                  <a:lnTo>
                    <a:pt x="72" y="2"/>
                  </a:lnTo>
                  <a:lnTo>
                    <a:pt x="88" y="0"/>
                  </a:lnTo>
                  <a:lnTo>
                    <a:pt x="102" y="2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48" y="16"/>
                  </a:lnTo>
                  <a:lnTo>
                    <a:pt x="164" y="20"/>
                  </a:lnTo>
                  <a:lnTo>
                    <a:pt x="178" y="28"/>
                  </a:lnTo>
                  <a:lnTo>
                    <a:pt x="178" y="28"/>
                  </a:lnTo>
                  <a:lnTo>
                    <a:pt x="190" y="38"/>
                  </a:lnTo>
                  <a:lnTo>
                    <a:pt x="204" y="50"/>
                  </a:lnTo>
                  <a:lnTo>
                    <a:pt x="216" y="64"/>
                  </a:lnTo>
                  <a:lnTo>
                    <a:pt x="220" y="72"/>
                  </a:lnTo>
                  <a:lnTo>
                    <a:pt x="220" y="78"/>
                  </a:lnTo>
                  <a:lnTo>
                    <a:pt x="220" y="78"/>
                  </a:lnTo>
                  <a:lnTo>
                    <a:pt x="220" y="82"/>
                  </a:lnTo>
                  <a:lnTo>
                    <a:pt x="218" y="86"/>
                  </a:lnTo>
                  <a:lnTo>
                    <a:pt x="212" y="88"/>
                  </a:lnTo>
                  <a:lnTo>
                    <a:pt x="196" y="90"/>
                  </a:lnTo>
                  <a:lnTo>
                    <a:pt x="196" y="90"/>
                  </a:lnTo>
                  <a:lnTo>
                    <a:pt x="180" y="92"/>
                  </a:lnTo>
                  <a:lnTo>
                    <a:pt x="164" y="96"/>
                  </a:lnTo>
                  <a:lnTo>
                    <a:pt x="150" y="102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26" y="116"/>
                  </a:lnTo>
                  <a:lnTo>
                    <a:pt x="118" y="126"/>
                  </a:lnTo>
                  <a:lnTo>
                    <a:pt x="110" y="136"/>
                  </a:lnTo>
                  <a:lnTo>
                    <a:pt x="104" y="146"/>
                  </a:lnTo>
                  <a:lnTo>
                    <a:pt x="94" y="170"/>
                  </a:lnTo>
                  <a:lnTo>
                    <a:pt x="86" y="194"/>
                  </a:lnTo>
                  <a:lnTo>
                    <a:pt x="82" y="220"/>
                  </a:lnTo>
                  <a:lnTo>
                    <a:pt x="80" y="246"/>
                  </a:lnTo>
                  <a:lnTo>
                    <a:pt x="78" y="296"/>
                  </a:lnTo>
                  <a:lnTo>
                    <a:pt x="78" y="296"/>
                  </a:lnTo>
                  <a:lnTo>
                    <a:pt x="80" y="318"/>
                  </a:lnTo>
                  <a:lnTo>
                    <a:pt x="78" y="330"/>
                  </a:lnTo>
                  <a:lnTo>
                    <a:pt x="74" y="340"/>
                  </a:lnTo>
                  <a:lnTo>
                    <a:pt x="74" y="340"/>
                  </a:lnTo>
                  <a:lnTo>
                    <a:pt x="64" y="332"/>
                  </a:lnTo>
                  <a:lnTo>
                    <a:pt x="56" y="322"/>
                  </a:lnTo>
                  <a:lnTo>
                    <a:pt x="48" y="308"/>
                  </a:lnTo>
                  <a:lnTo>
                    <a:pt x="42" y="292"/>
                  </a:lnTo>
                  <a:lnTo>
                    <a:pt x="32" y="262"/>
                  </a:lnTo>
                  <a:lnTo>
                    <a:pt x="24" y="236"/>
                  </a:lnTo>
                  <a:lnTo>
                    <a:pt x="24" y="236"/>
                  </a:lnTo>
                  <a:lnTo>
                    <a:pt x="16" y="212"/>
                  </a:lnTo>
                  <a:lnTo>
                    <a:pt x="10" y="188"/>
                  </a:lnTo>
                  <a:lnTo>
                    <a:pt x="4" y="162"/>
                  </a:lnTo>
                  <a:lnTo>
                    <a:pt x="0" y="134"/>
                  </a:lnTo>
                  <a:lnTo>
                    <a:pt x="0" y="108"/>
                  </a:lnTo>
                  <a:lnTo>
                    <a:pt x="2" y="82"/>
                  </a:lnTo>
                  <a:lnTo>
                    <a:pt x="8" y="58"/>
                  </a:lnTo>
                  <a:lnTo>
                    <a:pt x="12" y="46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6" y="24"/>
                  </a:lnTo>
                  <a:lnTo>
                    <a:pt x="36" y="14"/>
                  </a:lnTo>
                  <a:lnTo>
                    <a:pt x="48" y="8"/>
                  </a:lnTo>
                  <a:lnTo>
                    <a:pt x="60" y="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4" name="Freeform 1470">
              <a:extLst>
                <a:ext uri="{FF2B5EF4-FFF2-40B4-BE49-F238E27FC236}">
                  <a16:creationId xmlns:a16="http://schemas.microsoft.com/office/drawing/2014/main" id="{1AE37CF6-63C1-674A-AC17-8588B883C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063" y="1433513"/>
              <a:ext cx="930275" cy="654050"/>
            </a:xfrm>
            <a:custGeom>
              <a:avLst/>
              <a:gdLst>
                <a:gd name="T0" fmla="*/ 528 w 586"/>
                <a:gd name="T1" fmla="*/ 0 h 412"/>
                <a:gd name="T2" fmla="*/ 534 w 586"/>
                <a:gd name="T3" fmla="*/ 22 h 412"/>
                <a:gd name="T4" fmla="*/ 540 w 586"/>
                <a:gd name="T5" fmla="*/ 40 h 412"/>
                <a:gd name="T6" fmla="*/ 552 w 586"/>
                <a:gd name="T7" fmla="*/ 76 h 412"/>
                <a:gd name="T8" fmla="*/ 556 w 586"/>
                <a:gd name="T9" fmla="*/ 96 h 412"/>
                <a:gd name="T10" fmla="*/ 552 w 586"/>
                <a:gd name="T11" fmla="*/ 148 h 412"/>
                <a:gd name="T12" fmla="*/ 542 w 586"/>
                <a:gd name="T13" fmla="*/ 200 h 412"/>
                <a:gd name="T14" fmla="*/ 530 w 586"/>
                <a:gd name="T15" fmla="*/ 232 h 412"/>
                <a:gd name="T16" fmla="*/ 512 w 586"/>
                <a:gd name="T17" fmla="*/ 266 h 412"/>
                <a:gd name="T18" fmla="*/ 492 w 586"/>
                <a:gd name="T19" fmla="*/ 294 h 412"/>
                <a:gd name="T20" fmla="*/ 464 w 586"/>
                <a:gd name="T21" fmla="*/ 316 h 412"/>
                <a:gd name="T22" fmla="*/ 430 w 586"/>
                <a:gd name="T23" fmla="*/ 336 h 412"/>
                <a:gd name="T24" fmla="*/ 396 w 586"/>
                <a:gd name="T25" fmla="*/ 352 h 412"/>
                <a:gd name="T26" fmla="*/ 362 w 586"/>
                <a:gd name="T27" fmla="*/ 360 h 412"/>
                <a:gd name="T28" fmla="*/ 322 w 586"/>
                <a:gd name="T29" fmla="*/ 362 h 412"/>
                <a:gd name="T30" fmla="*/ 302 w 586"/>
                <a:gd name="T31" fmla="*/ 360 h 412"/>
                <a:gd name="T32" fmla="*/ 246 w 586"/>
                <a:gd name="T33" fmla="*/ 348 h 412"/>
                <a:gd name="T34" fmla="*/ 172 w 586"/>
                <a:gd name="T35" fmla="*/ 326 h 412"/>
                <a:gd name="T36" fmla="*/ 98 w 586"/>
                <a:gd name="T37" fmla="*/ 302 h 412"/>
                <a:gd name="T38" fmla="*/ 58 w 586"/>
                <a:gd name="T39" fmla="*/ 294 h 412"/>
                <a:gd name="T40" fmla="*/ 20 w 586"/>
                <a:gd name="T41" fmla="*/ 298 h 412"/>
                <a:gd name="T42" fmla="*/ 0 w 586"/>
                <a:gd name="T43" fmla="*/ 306 h 412"/>
                <a:gd name="T44" fmla="*/ 8 w 586"/>
                <a:gd name="T45" fmla="*/ 310 h 412"/>
                <a:gd name="T46" fmla="*/ 34 w 586"/>
                <a:gd name="T47" fmla="*/ 322 h 412"/>
                <a:gd name="T48" fmla="*/ 74 w 586"/>
                <a:gd name="T49" fmla="*/ 332 h 412"/>
                <a:gd name="T50" fmla="*/ 124 w 586"/>
                <a:gd name="T51" fmla="*/ 346 h 412"/>
                <a:gd name="T52" fmla="*/ 172 w 586"/>
                <a:gd name="T53" fmla="*/ 368 h 412"/>
                <a:gd name="T54" fmla="*/ 196 w 586"/>
                <a:gd name="T55" fmla="*/ 382 h 412"/>
                <a:gd name="T56" fmla="*/ 248 w 586"/>
                <a:gd name="T57" fmla="*/ 404 h 412"/>
                <a:gd name="T58" fmla="*/ 276 w 586"/>
                <a:gd name="T59" fmla="*/ 410 h 412"/>
                <a:gd name="T60" fmla="*/ 298 w 586"/>
                <a:gd name="T61" fmla="*/ 412 h 412"/>
                <a:gd name="T62" fmla="*/ 342 w 586"/>
                <a:gd name="T63" fmla="*/ 412 h 412"/>
                <a:gd name="T64" fmla="*/ 384 w 586"/>
                <a:gd name="T65" fmla="*/ 404 h 412"/>
                <a:gd name="T66" fmla="*/ 446 w 586"/>
                <a:gd name="T67" fmla="*/ 386 h 412"/>
                <a:gd name="T68" fmla="*/ 470 w 586"/>
                <a:gd name="T69" fmla="*/ 374 h 412"/>
                <a:gd name="T70" fmla="*/ 514 w 586"/>
                <a:gd name="T71" fmla="*/ 340 h 412"/>
                <a:gd name="T72" fmla="*/ 548 w 586"/>
                <a:gd name="T73" fmla="*/ 294 h 412"/>
                <a:gd name="T74" fmla="*/ 570 w 586"/>
                <a:gd name="T75" fmla="*/ 242 h 412"/>
                <a:gd name="T76" fmla="*/ 584 w 586"/>
                <a:gd name="T77" fmla="*/ 184 h 412"/>
                <a:gd name="T78" fmla="*/ 584 w 586"/>
                <a:gd name="T79" fmla="*/ 126 h 412"/>
                <a:gd name="T80" fmla="*/ 572 w 586"/>
                <a:gd name="T81" fmla="*/ 70 h 412"/>
                <a:gd name="T82" fmla="*/ 546 w 586"/>
                <a:gd name="T83" fmla="*/ 22 h 412"/>
                <a:gd name="T84" fmla="*/ 528 w 586"/>
                <a:gd name="T8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86" h="412">
                  <a:moveTo>
                    <a:pt x="528" y="0"/>
                  </a:moveTo>
                  <a:lnTo>
                    <a:pt x="528" y="0"/>
                  </a:lnTo>
                  <a:lnTo>
                    <a:pt x="532" y="12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40" y="40"/>
                  </a:lnTo>
                  <a:lnTo>
                    <a:pt x="548" y="58"/>
                  </a:lnTo>
                  <a:lnTo>
                    <a:pt x="552" y="76"/>
                  </a:lnTo>
                  <a:lnTo>
                    <a:pt x="556" y="96"/>
                  </a:lnTo>
                  <a:lnTo>
                    <a:pt x="556" y="96"/>
                  </a:lnTo>
                  <a:lnTo>
                    <a:pt x="554" y="122"/>
                  </a:lnTo>
                  <a:lnTo>
                    <a:pt x="552" y="148"/>
                  </a:lnTo>
                  <a:lnTo>
                    <a:pt x="548" y="174"/>
                  </a:lnTo>
                  <a:lnTo>
                    <a:pt x="542" y="200"/>
                  </a:lnTo>
                  <a:lnTo>
                    <a:pt x="542" y="200"/>
                  </a:lnTo>
                  <a:lnTo>
                    <a:pt x="530" y="232"/>
                  </a:lnTo>
                  <a:lnTo>
                    <a:pt x="522" y="250"/>
                  </a:lnTo>
                  <a:lnTo>
                    <a:pt x="512" y="266"/>
                  </a:lnTo>
                  <a:lnTo>
                    <a:pt x="504" y="280"/>
                  </a:lnTo>
                  <a:lnTo>
                    <a:pt x="492" y="294"/>
                  </a:lnTo>
                  <a:lnTo>
                    <a:pt x="480" y="306"/>
                  </a:lnTo>
                  <a:lnTo>
                    <a:pt x="464" y="316"/>
                  </a:lnTo>
                  <a:lnTo>
                    <a:pt x="464" y="316"/>
                  </a:lnTo>
                  <a:lnTo>
                    <a:pt x="430" y="336"/>
                  </a:lnTo>
                  <a:lnTo>
                    <a:pt x="414" y="344"/>
                  </a:lnTo>
                  <a:lnTo>
                    <a:pt x="396" y="352"/>
                  </a:lnTo>
                  <a:lnTo>
                    <a:pt x="380" y="356"/>
                  </a:lnTo>
                  <a:lnTo>
                    <a:pt x="362" y="360"/>
                  </a:lnTo>
                  <a:lnTo>
                    <a:pt x="342" y="362"/>
                  </a:lnTo>
                  <a:lnTo>
                    <a:pt x="322" y="362"/>
                  </a:lnTo>
                  <a:lnTo>
                    <a:pt x="322" y="362"/>
                  </a:lnTo>
                  <a:lnTo>
                    <a:pt x="302" y="360"/>
                  </a:lnTo>
                  <a:lnTo>
                    <a:pt x="284" y="356"/>
                  </a:lnTo>
                  <a:lnTo>
                    <a:pt x="246" y="348"/>
                  </a:lnTo>
                  <a:lnTo>
                    <a:pt x="172" y="326"/>
                  </a:lnTo>
                  <a:lnTo>
                    <a:pt x="172" y="326"/>
                  </a:lnTo>
                  <a:lnTo>
                    <a:pt x="136" y="316"/>
                  </a:lnTo>
                  <a:lnTo>
                    <a:pt x="98" y="302"/>
                  </a:lnTo>
                  <a:lnTo>
                    <a:pt x="78" y="298"/>
                  </a:lnTo>
                  <a:lnTo>
                    <a:pt x="58" y="294"/>
                  </a:lnTo>
                  <a:lnTo>
                    <a:pt x="38" y="294"/>
                  </a:lnTo>
                  <a:lnTo>
                    <a:pt x="20" y="298"/>
                  </a:lnTo>
                  <a:lnTo>
                    <a:pt x="20" y="298"/>
                  </a:lnTo>
                  <a:lnTo>
                    <a:pt x="0" y="306"/>
                  </a:lnTo>
                  <a:lnTo>
                    <a:pt x="0" y="306"/>
                  </a:lnTo>
                  <a:lnTo>
                    <a:pt x="8" y="310"/>
                  </a:lnTo>
                  <a:lnTo>
                    <a:pt x="16" y="316"/>
                  </a:lnTo>
                  <a:lnTo>
                    <a:pt x="34" y="322"/>
                  </a:lnTo>
                  <a:lnTo>
                    <a:pt x="74" y="332"/>
                  </a:lnTo>
                  <a:lnTo>
                    <a:pt x="74" y="332"/>
                  </a:lnTo>
                  <a:lnTo>
                    <a:pt x="100" y="338"/>
                  </a:lnTo>
                  <a:lnTo>
                    <a:pt x="124" y="346"/>
                  </a:lnTo>
                  <a:lnTo>
                    <a:pt x="148" y="356"/>
                  </a:lnTo>
                  <a:lnTo>
                    <a:pt x="172" y="368"/>
                  </a:lnTo>
                  <a:lnTo>
                    <a:pt x="172" y="368"/>
                  </a:lnTo>
                  <a:lnTo>
                    <a:pt x="196" y="382"/>
                  </a:lnTo>
                  <a:lnTo>
                    <a:pt x="222" y="394"/>
                  </a:lnTo>
                  <a:lnTo>
                    <a:pt x="248" y="404"/>
                  </a:lnTo>
                  <a:lnTo>
                    <a:pt x="262" y="408"/>
                  </a:lnTo>
                  <a:lnTo>
                    <a:pt x="276" y="410"/>
                  </a:lnTo>
                  <a:lnTo>
                    <a:pt x="276" y="410"/>
                  </a:lnTo>
                  <a:lnTo>
                    <a:pt x="298" y="412"/>
                  </a:lnTo>
                  <a:lnTo>
                    <a:pt x="320" y="412"/>
                  </a:lnTo>
                  <a:lnTo>
                    <a:pt x="342" y="412"/>
                  </a:lnTo>
                  <a:lnTo>
                    <a:pt x="362" y="408"/>
                  </a:lnTo>
                  <a:lnTo>
                    <a:pt x="384" y="404"/>
                  </a:lnTo>
                  <a:lnTo>
                    <a:pt x="406" y="398"/>
                  </a:lnTo>
                  <a:lnTo>
                    <a:pt x="446" y="386"/>
                  </a:lnTo>
                  <a:lnTo>
                    <a:pt x="446" y="386"/>
                  </a:lnTo>
                  <a:lnTo>
                    <a:pt x="470" y="374"/>
                  </a:lnTo>
                  <a:lnTo>
                    <a:pt x="494" y="358"/>
                  </a:lnTo>
                  <a:lnTo>
                    <a:pt x="514" y="340"/>
                  </a:lnTo>
                  <a:lnTo>
                    <a:pt x="532" y="318"/>
                  </a:lnTo>
                  <a:lnTo>
                    <a:pt x="548" y="294"/>
                  </a:lnTo>
                  <a:lnTo>
                    <a:pt x="560" y="268"/>
                  </a:lnTo>
                  <a:lnTo>
                    <a:pt x="570" y="242"/>
                  </a:lnTo>
                  <a:lnTo>
                    <a:pt x="578" y="214"/>
                  </a:lnTo>
                  <a:lnTo>
                    <a:pt x="584" y="184"/>
                  </a:lnTo>
                  <a:lnTo>
                    <a:pt x="586" y="156"/>
                  </a:lnTo>
                  <a:lnTo>
                    <a:pt x="584" y="126"/>
                  </a:lnTo>
                  <a:lnTo>
                    <a:pt x="580" y="98"/>
                  </a:lnTo>
                  <a:lnTo>
                    <a:pt x="572" y="70"/>
                  </a:lnTo>
                  <a:lnTo>
                    <a:pt x="562" y="46"/>
                  </a:lnTo>
                  <a:lnTo>
                    <a:pt x="546" y="22"/>
                  </a:lnTo>
                  <a:lnTo>
                    <a:pt x="528" y="0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5" name="Freeform 1471">
              <a:extLst>
                <a:ext uri="{FF2B5EF4-FFF2-40B4-BE49-F238E27FC236}">
                  <a16:creationId xmlns:a16="http://schemas.microsoft.com/office/drawing/2014/main" id="{128183A1-ED1E-9444-ABC4-27743ECBA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063" y="1433513"/>
              <a:ext cx="930275" cy="654050"/>
            </a:xfrm>
            <a:custGeom>
              <a:avLst/>
              <a:gdLst>
                <a:gd name="T0" fmla="*/ 528 w 586"/>
                <a:gd name="T1" fmla="*/ 0 h 412"/>
                <a:gd name="T2" fmla="*/ 534 w 586"/>
                <a:gd name="T3" fmla="*/ 22 h 412"/>
                <a:gd name="T4" fmla="*/ 540 w 586"/>
                <a:gd name="T5" fmla="*/ 40 h 412"/>
                <a:gd name="T6" fmla="*/ 552 w 586"/>
                <a:gd name="T7" fmla="*/ 76 h 412"/>
                <a:gd name="T8" fmla="*/ 556 w 586"/>
                <a:gd name="T9" fmla="*/ 96 h 412"/>
                <a:gd name="T10" fmla="*/ 552 w 586"/>
                <a:gd name="T11" fmla="*/ 148 h 412"/>
                <a:gd name="T12" fmla="*/ 542 w 586"/>
                <a:gd name="T13" fmla="*/ 200 h 412"/>
                <a:gd name="T14" fmla="*/ 530 w 586"/>
                <a:gd name="T15" fmla="*/ 232 h 412"/>
                <a:gd name="T16" fmla="*/ 512 w 586"/>
                <a:gd name="T17" fmla="*/ 266 h 412"/>
                <a:gd name="T18" fmla="*/ 492 w 586"/>
                <a:gd name="T19" fmla="*/ 294 h 412"/>
                <a:gd name="T20" fmla="*/ 464 w 586"/>
                <a:gd name="T21" fmla="*/ 316 h 412"/>
                <a:gd name="T22" fmla="*/ 430 w 586"/>
                <a:gd name="T23" fmla="*/ 336 h 412"/>
                <a:gd name="T24" fmla="*/ 396 w 586"/>
                <a:gd name="T25" fmla="*/ 352 h 412"/>
                <a:gd name="T26" fmla="*/ 362 w 586"/>
                <a:gd name="T27" fmla="*/ 360 h 412"/>
                <a:gd name="T28" fmla="*/ 322 w 586"/>
                <a:gd name="T29" fmla="*/ 362 h 412"/>
                <a:gd name="T30" fmla="*/ 302 w 586"/>
                <a:gd name="T31" fmla="*/ 360 h 412"/>
                <a:gd name="T32" fmla="*/ 246 w 586"/>
                <a:gd name="T33" fmla="*/ 348 h 412"/>
                <a:gd name="T34" fmla="*/ 172 w 586"/>
                <a:gd name="T35" fmla="*/ 326 h 412"/>
                <a:gd name="T36" fmla="*/ 98 w 586"/>
                <a:gd name="T37" fmla="*/ 302 h 412"/>
                <a:gd name="T38" fmla="*/ 58 w 586"/>
                <a:gd name="T39" fmla="*/ 294 h 412"/>
                <a:gd name="T40" fmla="*/ 20 w 586"/>
                <a:gd name="T41" fmla="*/ 298 h 412"/>
                <a:gd name="T42" fmla="*/ 0 w 586"/>
                <a:gd name="T43" fmla="*/ 306 h 412"/>
                <a:gd name="T44" fmla="*/ 8 w 586"/>
                <a:gd name="T45" fmla="*/ 310 h 412"/>
                <a:gd name="T46" fmla="*/ 34 w 586"/>
                <a:gd name="T47" fmla="*/ 322 h 412"/>
                <a:gd name="T48" fmla="*/ 74 w 586"/>
                <a:gd name="T49" fmla="*/ 332 h 412"/>
                <a:gd name="T50" fmla="*/ 124 w 586"/>
                <a:gd name="T51" fmla="*/ 346 h 412"/>
                <a:gd name="T52" fmla="*/ 172 w 586"/>
                <a:gd name="T53" fmla="*/ 368 h 412"/>
                <a:gd name="T54" fmla="*/ 196 w 586"/>
                <a:gd name="T55" fmla="*/ 382 h 412"/>
                <a:gd name="T56" fmla="*/ 248 w 586"/>
                <a:gd name="T57" fmla="*/ 404 h 412"/>
                <a:gd name="T58" fmla="*/ 276 w 586"/>
                <a:gd name="T59" fmla="*/ 410 h 412"/>
                <a:gd name="T60" fmla="*/ 298 w 586"/>
                <a:gd name="T61" fmla="*/ 412 h 412"/>
                <a:gd name="T62" fmla="*/ 342 w 586"/>
                <a:gd name="T63" fmla="*/ 412 h 412"/>
                <a:gd name="T64" fmla="*/ 384 w 586"/>
                <a:gd name="T65" fmla="*/ 404 h 412"/>
                <a:gd name="T66" fmla="*/ 446 w 586"/>
                <a:gd name="T67" fmla="*/ 386 h 412"/>
                <a:gd name="T68" fmla="*/ 470 w 586"/>
                <a:gd name="T69" fmla="*/ 374 h 412"/>
                <a:gd name="T70" fmla="*/ 514 w 586"/>
                <a:gd name="T71" fmla="*/ 340 h 412"/>
                <a:gd name="T72" fmla="*/ 548 w 586"/>
                <a:gd name="T73" fmla="*/ 294 h 412"/>
                <a:gd name="T74" fmla="*/ 570 w 586"/>
                <a:gd name="T75" fmla="*/ 242 h 412"/>
                <a:gd name="T76" fmla="*/ 584 w 586"/>
                <a:gd name="T77" fmla="*/ 184 h 412"/>
                <a:gd name="T78" fmla="*/ 584 w 586"/>
                <a:gd name="T79" fmla="*/ 126 h 412"/>
                <a:gd name="T80" fmla="*/ 572 w 586"/>
                <a:gd name="T81" fmla="*/ 70 h 412"/>
                <a:gd name="T82" fmla="*/ 546 w 586"/>
                <a:gd name="T83" fmla="*/ 22 h 412"/>
                <a:gd name="T84" fmla="*/ 528 w 586"/>
                <a:gd name="T8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86" h="412">
                  <a:moveTo>
                    <a:pt x="528" y="0"/>
                  </a:moveTo>
                  <a:lnTo>
                    <a:pt x="528" y="0"/>
                  </a:lnTo>
                  <a:lnTo>
                    <a:pt x="532" y="12"/>
                  </a:lnTo>
                  <a:lnTo>
                    <a:pt x="534" y="22"/>
                  </a:lnTo>
                  <a:lnTo>
                    <a:pt x="534" y="22"/>
                  </a:lnTo>
                  <a:lnTo>
                    <a:pt x="540" y="40"/>
                  </a:lnTo>
                  <a:lnTo>
                    <a:pt x="548" y="58"/>
                  </a:lnTo>
                  <a:lnTo>
                    <a:pt x="552" y="76"/>
                  </a:lnTo>
                  <a:lnTo>
                    <a:pt x="556" y="96"/>
                  </a:lnTo>
                  <a:lnTo>
                    <a:pt x="556" y="96"/>
                  </a:lnTo>
                  <a:lnTo>
                    <a:pt x="554" y="122"/>
                  </a:lnTo>
                  <a:lnTo>
                    <a:pt x="552" y="148"/>
                  </a:lnTo>
                  <a:lnTo>
                    <a:pt x="548" y="174"/>
                  </a:lnTo>
                  <a:lnTo>
                    <a:pt x="542" y="200"/>
                  </a:lnTo>
                  <a:lnTo>
                    <a:pt x="542" y="200"/>
                  </a:lnTo>
                  <a:lnTo>
                    <a:pt x="530" y="232"/>
                  </a:lnTo>
                  <a:lnTo>
                    <a:pt x="522" y="250"/>
                  </a:lnTo>
                  <a:lnTo>
                    <a:pt x="512" y="266"/>
                  </a:lnTo>
                  <a:lnTo>
                    <a:pt x="504" y="280"/>
                  </a:lnTo>
                  <a:lnTo>
                    <a:pt x="492" y="294"/>
                  </a:lnTo>
                  <a:lnTo>
                    <a:pt x="480" y="306"/>
                  </a:lnTo>
                  <a:lnTo>
                    <a:pt x="464" y="316"/>
                  </a:lnTo>
                  <a:lnTo>
                    <a:pt x="464" y="316"/>
                  </a:lnTo>
                  <a:lnTo>
                    <a:pt x="430" y="336"/>
                  </a:lnTo>
                  <a:lnTo>
                    <a:pt x="414" y="344"/>
                  </a:lnTo>
                  <a:lnTo>
                    <a:pt x="396" y="352"/>
                  </a:lnTo>
                  <a:lnTo>
                    <a:pt x="380" y="356"/>
                  </a:lnTo>
                  <a:lnTo>
                    <a:pt x="362" y="360"/>
                  </a:lnTo>
                  <a:lnTo>
                    <a:pt x="342" y="362"/>
                  </a:lnTo>
                  <a:lnTo>
                    <a:pt x="322" y="362"/>
                  </a:lnTo>
                  <a:lnTo>
                    <a:pt x="322" y="362"/>
                  </a:lnTo>
                  <a:lnTo>
                    <a:pt x="302" y="360"/>
                  </a:lnTo>
                  <a:lnTo>
                    <a:pt x="284" y="356"/>
                  </a:lnTo>
                  <a:lnTo>
                    <a:pt x="246" y="348"/>
                  </a:lnTo>
                  <a:lnTo>
                    <a:pt x="172" y="326"/>
                  </a:lnTo>
                  <a:lnTo>
                    <a:pt x="172" y="326"/>
                  </a:lnTo>
                  <a:lnTo>
                    <a:pt x="136" y="316"/>
                  </a:lnTo>
                  <a:lnTo>
                    <a:pt x="98" y="302"/>
                  </a:lnTo>
                  <a:lnTo>
                    <a:pt x="78" y="298"/>
                  </a:lnTo>
                  <a:lnTo>
                    <a:pt x="58" y="294"/>
                  </a:lnTo>
                  <a:lnTo>
                    <a:pt x="38" y="294"/>
                  </a:lnTo>
                  <a:lnTo>
                    <a:pt x="20" y="298"/>
                  </a:lnTo>
                  <a:lnTo>
                    <a:pt x="20" y="298"/>
                  </a:lnTo>
                  <a:lnTo>
                    <a:pt x="0" y="306"/>
                  </a:lnTo>
                  <a:lnTo>
                    <a:pt x="0" y="306"/>
                  </a:lnTo>
                  <a:lnTo>
                    <a:pt x="8" y="310"/>
                  </a:lnTo>
                  <a:lnTo>
                    <a:pt x="16" y="316"/>
                  </a:lnTo>
                  <a:lnTo>
                    <a:pt x="34" y="322"/>
                  </a:lnTo>
                  <a:lnTo>
                    <a:pt x="74" y="332"/>
                  </a:lnTo>
                  <a:lnTo>
                    <a:pt x="74" y="332"/>
                  </a:lnTo>
                  <a:lnTo>
                    <a:pt x="100" y="338"/>
                  </a:lnTo>
                  <a:lnTo>
                    <a:pt x="124" y="346"/>
                  </a:lnTo>
                  <a:lnTo>
                    <a:pt x="148" y="356"/>
                  </a:lnTo>
                  <a:lnTo>
                    <a:pt x="172" y="368"/>
                  </a:lnTo>
                  <a:lnTo>
                    <a:pt x="172" y="368"/>
                  </a:lnTo>
                  <a:lnTo>
                    <a:pt x="196" y="382"/>
                  </a:lnTo>
                  <a:lnTo>
                    <a:pt x="222" y="394"/>
                  </a:lnTo>
                  <a:lnTo>
                    <a:pt x="248" y="404"/>
                  </a:lnTo>
                  <a:lnTo>
                    <a:pt x="262" y="408"/>
                  </a:lnTo>
                  <a:lnTo>
                    <a:pt x="276" y="410"/>
                  </a:lnTo>
                  <a:lnTo>
                    <a:pt x="276" y="410"/>
                  </a:lnTo>
                  <a:lnTo>
                    <a:pt x="298" y="412"/>
                  </a:lnTo>
                  <a:lnTo>
                    <a:pt x="320" y="412"/>
                  </a:lnTo>
                  <a:lnTo>
                    <a:pt x="342" y="412"/>
                  </a:lnTo>
                  <a:lnTo>
                    <a:pt x="362" y="408"/>
                  </a:lnTo>
                  <a:lnTo>
                    <a:pt x="384" y="404"/>
                  </a:lnTo>
                  <a:lnTo>
                    <a:pt x="406" y="398"/>
                  </a:lnTo>
                  <a:lnTo>
                    <a:pt x="446" y="386"/>
                  </a:lnTo>
                  <a:lnTo>
                    <a:pt x="446" y="386"/>
                  </a:lnTo>
                  <a:lnTo>
                    <a:pt x="470" y="374"/>
                  </a:lnTo>
                  <a:lnTo>
                    <a:pt x="494" y="358"/>
                  </a:lnTo>
                  <a:lnTo>
                    <a:pt x="514" y="340"/>
                  </a:lnTo>
                  <a:lnTo>
                    <a:pt x="532" y="318"/>
                  </a:lnTo>
                  <a:lnTo>
                    <a:pt x="548" y="294"/>
                  </a:lnTo>
                  <a:lnTo>
                    <a:pt x="560" y="268"/>
                  </a:lnTo>
                  <a:lnTo>
                    <a:pt x="570" y="242"/>
                  </a:lnTo>
                  <a:lnTo>
                    <a:pt x="578" y="214"/>
                  </a:lnTo>
                  <a:lnTo>
                    <a:pt x="584" y="184"/>
                  </a:lnTo>
                  <a:lnTo>
                    <a:pt x="586" y="156"/>
                  </a:lnTo>
                  <a:lnTo>
                    <a:pt x="584" y="126"/>
                  </a:lnTo>
                  <a:lnTo>
                    <a:pt x="580" y="98"/>
                  </a:lnTo>
                  <a:lnTo>
                    <a:pt x="572" y="70"/>
                  </a:lnTo>
                  <a:lnTo>
                    <a:pt x="562" y="46"/>
                  </a:lnTo>
                  <a:lnTo>
                    <a:pt x="546" y="22"/>
                  </a:lnTo>
                  <a:lnTo>
                    <a:pt x="528" y="0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361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6" name="Freeform 1472">
              <a:extLst>
                <a:ext uri="{FF2B5EF4-FFF2-40B4-BE49-F238E27FC236}">
                  <a16:creationId xmlns:a16="http://schemas.microsoft.com/office/drawing/2014/main" id="{BD2A8C79-4321-CA42-B92F-173D0FFA6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363" y="1900238"/>
              <a:ext cx="254000" cy="434975"/>
            </a:xfrm>
            <a:custGeom>
              <a:avLst/>
              <a:gdLst>
                <a:gd name="T0" fmla="*/ 108 w 160"/>
                <a:gd name="T1" fmla="*/ 4 h 274"/>
                <a:gd name="T2" fmla="*/ 108 w 160"/>
                <a:gd name="T3" fmla="*/ 4 h 274"/>
                <a:gd name="T4" fmla="*/ 92 w 160"/>
                <a:gd name="T5" fmla="*/ 10 h 274"/>
                <a:gd name="T6" fmla="*/ 76 w 160"/>
                <a:gd name="T7" fmla="*/ 16 h 274"/>
                <a:gd name="T8" fmla="*/ 60 w 160"/>
                <a:gd name="T9" fmla="*/ 26 h 274"/>
                <a:gd name="T10" fmla="*/ 46 w 160"/>
                <a:gd name="T11" fmla="*/ 38 h 274"/>
                <a:gd name="T12" fmla="*/ 32 w 160"/>
                <a:gd name="T13" fmla="*/ 52 h 274"/>
                <a:gd name="T14" fmla="*/ 22 w 160"/>
                <a:gd name="T15" fmla="*/ 66 h 274"/>
                <a:gd name="T16" fmla="*/ 12 w 160"/>
                <a:gd name="T17" fmla="*/ 82 h 274"/>
                <a:gd name="T18" fmla="*/ 6 w 160"/>
                <a:gd name="T19" fmla="*/ 98 h 274"/>
                <a:gd name="T20" fmla="*/ 6 w 160"/>
                <a:gd name="T21" fmla="*/ 98 h 274"/>
                <a:gd name="T22" fmla="*/ 2 w 160"/>
                <a:gd name="T23" fmla="*/ 120 h 274"/>
                <a:gd name="T24" fmla="*/ 0 w 160"/>
                <a:gd name="T25" fmla="*/ 142 h 274"/>
                <a:gd name="T26" fmla="*/ 0 w 160"/>
                <a:gd name="T27" fmla="*/ 164 h 274"/>
                <a:gd name="T28" fmla="*/ 2 w 160"/>
                <a:gd name="T29" fmla="*/ 186 h 274"/>
                <a:gd name="T30" fmla="*/ 10 w 160"/>
                <a:gd name="T31" fmla="*/ 230 h 274"/>
                <a:gd name="T32" fmla="*/ 18 w 160"/>
                <a:gd name="T33" fmla="*/ 274 h 274"/>
                <a:gd name="T34" fmla="*/ 18 w 160"/>
                <a:gd name="T35" fmla="*/ 274 h 274"/>
                <a:gd name="T36" fmla="*/ 20 w 160"/>
                <a:gd name="T37" fmla="*/ 258 h 274"/>
                <a:gd name="T38" fmla="*/ 18 w 160"/>
                <a:gd name="T39" fmla="*/ 242 h 274"/>
                <a:gd name="T40" fmla="*/ 18 w 160"/>
                <a:gd name="T41" fmla="*/ 242 h 274"/>
                <a:gd name="T42" fmla="*/ 20 w 160"/>
                <a:gd name="T43" fmla="*/ 192 h 274"/>
                <a:gd name="T44" fmla="*/ 22 w 160"/>
                <a:gd name="T45" fmla="*/ 166 h 274"/>
                <a:gd name="T46" fmla="*/ 26 w 160"/>
                <a:gd name="T47" fmla="*/ 140 h 274"/>
                <a:gd name="T48" fmla="*/ 34 w 160"/>
                <a:gd name="T49" fmla="*/ 116 h 274"/>
                <a:gd name="T50" fmla="*/ 44 w 160"/>
                <a:gd name="T51" fmla="*/ 92 h 274"/>
                <a:gd name="T52" fmla="*/ 50 w 160"/>
                <a:gd name="T53" fmla="*/ 82 h 274"/>
                <a:gd name="T54" fmla="*/ 58 w 160"/>
                <a:gd name="T55" fmla="*/ 72 h 274"/>
                <a:gd name="T56" fmla="*/ 66 w 160"/>
                <a:gd name="T57" fmla="*/ 62 h 274"/>
                <a:gd name="T58" fmla="*/ 76 w 160"/>
                <a:gd name="T59" fmla="*/ 54 h 274"/>
                <a:gd name="T60" fmla="*/ 76 w 160"/>
                <a:gd name="T61" fmla="*/ 54 h 274"/>
                <a:gd name="T62" fmla="*/ 90 w 160"/>
                <a:gd name="T63" fmla="*/ 48 h 274"/>
                <a:gd name="T64" fmla="*/ 104 w 160"/>
                <a:gd name="T65" fmla="*/ 42 h 274"/>
                <a:gd name="T66" fmla="*/ 120 w 160"/>
                <a:gd name="T67" fmla="*/ 38 h 274"/>
                <a:gd name="T68" fmla="*/ 136 w 160"/>
                <a:gd name="T69" fmla="*/ 36 h 274"/>
                <a:gd name="T70" fmla="*/ 136 w 160"/>
                <a:gd name="T71" fmla="*/ 36 h 274"/>
                <a:gd name="T72" fmla="*/ 152 w 160"/>
                <a:gd name="T73" fmla="*/ 34 h 274"/>
                <a:gd name="T74" fmla="*/ 158 w 160"/>
                <a:gd name="T75" fmla="*/ 32 h 274"/>
                <a:gd name="T76" fmla="*/ 160 w 160"/>
                <a:gd name="T77" fmla="*/ 28 h 274"/>
                <a:gd name="T78" fmla="*/ 160 w 160"/>
                <a:gd name="T79" fmla="*/ 24 h 274"/>
                <a:gd name="T80" fmla="*/ 160 w 160"/>
                <a:gd name="T81" fmla="*/ 24 h 274"/>
                <a:gd name="T82" fmla="*/ 160 w 160"/>
                <a:gd name="T83" fmla="*/ 20 h 274"/>
                <a:gd name="T84" fmla="*/ 158 w 160"/>
                <a:gd name="T85" fmla="*/ 14 h 274"/>
                <a:gd name="T86" fmla="*/ 150 w 160"/>
                <a:gd name="T87" fmla="*/ 2 h 274"/>
                <a:gd name="T88" fmla="*/ 150 w 160"/>
                <a:gd name="T89" fmla="*/ 2 h 274"/>
                <a:gd name="T90" fmla="*/ 128 w 160"/>
                <a:gd name="T91" fmla="*/ 0 h 274"/>
                <a:gd name="T92" fmla="*/ 108 w 160"/>
                <a:gd name="T93" fmla="*/ 4 h 274"/>
                <a:gd name="T94" fmla="*/ 108 w 160"/>
                <a:gd name="T95" fmla="*/ 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0" h="274">
                  <a:moveTo>
                    <a:pt x="108" y="4"/>
                  </a:moveTo>
                  <a:lnTo>
                    <a:pt x="108" y="4"/>
                  </a:lnTo>
                  <a:lnTo>
                    <a:pt x="92" y="10"/>
                  </a:lnTo>
                  <a:lnTo>
                    <a:pt x="76" y="16"/>
                  </a:lnTo>
                  <a:lnTo>
                    <a:pt x="60" y="26"/>
                  </a:lnTo>
                  <a:lnTo>
                    <a:pt x="46" y="38"/>
                  </a:lnTo>
                  <a:lnTo>
                    <a:pt x="32" y="52"/>
                  </a:lnTo>
                  <a:lnTo>
                    <a:pt x="22" y="66"/>
                  </a:lnTo>
                  <a:lnTo>
                    <a:pt x="12" y="82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2" y="120"/>
                  </a:lnTo>
                  <a:lnTo>
                    <a:pt x="0" y="142"/>
                  </a:lnTo>
                  <a:lnTo>
                    <a:pt x="0" y="164"/>
                  </a:lnTo>
                  <a:lnTo>
                    <a:pt x="2" y="186"/>
                  </a:lnTo>
                  <a:lnTo>
                    <a:pt x="10" y="230"/>
                  </a:lnTo>
                  <a:lnTo>
                    <a:pt x="18" y="274"/>
                  </a:lnTo>
                  <a:lnTo>
                    <a:pt x="18" y="274"/>
                  </a:lnTo>
                  <a:lnTo>
                    <a:pt x="20" y="258"/>
                  </a:lnTo>
                  <a:lnTo>
                    <a:pt x="18" y="242"/>
                  </a:lnTo>
                  <a:lnTo>
                    <a:pt x="18" y="242"/>
                  </a:lnTo>
                  <a:lnTo>
                    <a:pt x="20" y="192"/>
                  </a:lnTo>
                  <a:lnTo>
                    <a:pt x="22" y="166"/>
                  </a:lnTo>
                  <a:lnTo>
                    <a:pt x="26" y="140"/>
                  </a:lnTo>
                  <a:lnTo>
                    <a:pt x="34" y="116"/>
                  </a:lnTo>
                  <a:lnTo>
                    <a:pt x="44" y="92"/>
                  </a:lnTo>
                  <a:lnTo>
                    <a:pt x="50" y="82"/>
                  </a:lnTo>
                  <a:lnTo>
                    <a:pt x="58" y="72"/>
                  </a:lnTo>
                  <a:lnTo>
                    <a:pt x="66" y="62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90" y="48"/>
                  </a:lnTo>
                  <a:lnTo>
                    <a:pt x="104" y="42"/>
                  </a:lnTo>
                  <a:lnTo>
                    <a:pt x="120" y="38"/>
                  </a:lnTo>
                  <a:lnTo>
                    <a:pt x="136" y="36"/>
                  </a:lnTo>
                  <a:lnTo>
                    <a:pt x="136" y="36"/>
                  </a:lnTo>
                  <a:lnTo>
                    <a:pt x="152" y="34"/>
                  </a:lnTo>
                  <a:lnTo>
                    <a:pt x="158" y="32"/>
                  </a:lnTo>
                  <a:lnTo>
                    <a:pt x="160" y="28"/>
                  </a:lnTo>
                  <a:lnTo>
                    <a:pt x="160" y="24"/>
                  </a:lnTo>
                  <a:lnTo>
                    <a:pt x="160" y="24"/>
                  </a:lnTo>
                  <a:lnTo>
                    <a:pt x="160" y="20"/>
                  </a:lnTo>
                  <a:lnTo>
                    <a:pt x="158" y="14"/>
                  </a:lnTo>
                  <a:lnTo>
                    <a:pt x="150" y="2"/>
                  </a:lnTo>
                  <a:lnTo>
                    <a:pt x="150" y="2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108" y="4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7" name="Freeform 1473">
              <a:extLst>
                <a:ext uri="{FF2B5EF4-FFF2-40B4-BE49-F238E27FC236}">
                  <a16:creationId xmlns:a16="http://schemas.microsoft.com/office/drawing/2014/main" id="{57BAA6ED-5917-4844-81B3-673E7C357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363" y="1900238"/>
              <a:ext cx="254000" cy="434975"/>
            </a:xfrm>
            <a:custGeom>
              <a:avLst/>
              <a:gdLst>
                <a:gd name="T0" fmla="*/ 108 w 160"/>
                <a:gd name="T1" fmla="*/ 4 h 274"/>
                <a:gd name="T2" fmla="*/ 108 w 160"/>
                <a:gd name="T3" fmla="*/ 4 h 274"/>
                <a:gd name="T4" fmla="*/ 92 w 160"/>
                <a:gd name="T5" fmla="*/ 10 h 274"/>
                <a:gd name="T6" fmla="*/ 76 w 160"/>
                <a:gd name="T7" fmla="*/ 16 h 274"/>
                <a:gd name="T8" fmla="*/ 60 w 160"/>
                <a:gd name="T9" fmla="*/ 26 h 274"/>
                <a:gd name="T10" fmla="*/ 46 w 160"/>
                <a:gd name="T11" fmla="*/ 38 h 274"/>
                <a:gd name="T12" fmla="*/ 32 w 160"/>
                <a:gd name="T13" fmla="*/ 52 h 274"/>
                <a:gd name="T14" fmla="*/ 22 w 160"/>
                <a:gd name="T15" fmla="*/ 66 h 274"/>
                <a:gd name="T16" fmla="*/ 12 w 160"/>
                <a:gd name="T17" fmla="*/ 82 h 274"/>
                <a:gd name="T18" fmla="*/ 6 w 160"/>
                <a:gd name="T19" fmla="*/ 98 h 274"/>
                <a:gd name="T20" fmla="*/ 6 w 160"/>
                <a:gd name="T21" fmla="*/ 98 h 274"/>
                <a:gd name="T22" fmla="*/ 2 w 160"/>
                <a:gd name="T23" fmla="*/ 120 h 274"/>
                <a:gd name="T24" fmla="*/ 0 w 160"/>
                <a:gd name="T25" fmla="*/ 142 h 274"/>
                <a:gd name="T26" fmla="*/ 0 w 160"/>
                <a:gd name="T27" fmla="*/ 164 h 274"/>
                <a:gd name="T28" fmla="*/ 2 w 160"/>
                <a:gd name="T29" fmla="*/ 186 h 274"/>
                <a:gd name="T30" fmla="*/ 10 w 160"/>
                <a:gd name="T31" fmla="*/ 230 h 274"/>
                <a:gd name="T32" fmla="*/ 18 w 160"/>
                <a:gd name="T33" fmla="*/ 274 h 274"/>
                <a:gd name="T34" fmla="*/ 18 w 160"/>
                <a:gd name="T35" fmla="*/ 274 h 274"/>
                <a:gd name="T36" fmla="*/ 20 w 160"/>
                <a:gd name="T37" fmla="*/ 258 h 274"/>
                <a:gd name="T38" fmla="*/ 18 w 160"/>
                <a:gd name="T39" fmla="*/ 242 h 274"/>
                <a:gd name="T40" fmla="*/ 18 w 160"/>
                <a:gd name="T41" fmla="*/ 242 h 274"/>
                <a:gd name="T42" fmla="*/ 20 w 160"/>
                <a:gd name="T43" fmla="*/ 192 h 274"/>
                <a:gd name="T44" fmla="*/ 22 w 160"/>
                <a:gd name="T45" fmla="*/ 166 h 274"/>
                <a:gd name="T46" fmla="*/ 26 w 160"/>
                <a:gd name="T47" fmla="*/ 140 h 274"/>
                <a:gd name="T48" fmla="*/ 34 w 160"/>
                <a:gd name="T49" fmla="*/ 116 h 274"/>
                <a:gd name="T50" fmla="*/ 44 w 160"/>
                <a:gd name="T51" fmla="*/ 92 h 274"/>
                <a:gd name="T52" fmla="*/ 50 w 160"/>
                <a:gd name="T53" fmla="*/ 82 h 274"/>
                <a:gd name="T54" fmla="*/ 58 w 160"/>
                <a:gd name="T55" fmla="*/ 72 h 274"/>
                <a:gd name="T56" fmla="*/ 66 w 160"/>
                <a:gd name="T57" fmla="*/ 62 h 274"/>
                <a:gd name="T58" fmla="*/ 76 w 160"/>
                <a:gd name="T59" fmla="*/ 54 h 274"/>
                <a:gd name="T60" fmla="*/ 76 w 160"/>
                <a:gd name="T61" fmla="*/ 54 h 274"/>
                <a:gd name="T62" fmla="*/ 90 w 160"/>
                <a:gd name="T63" fmla="*/ 48 h 274"/>
                <a:gd name="T64" fmla="*/ 104 w 160"/>
                <a:gd name="T65" fmla="*/ 42 h 274"/>
                <a:gd name="T66" fmla="*/ 120 w 160"/>
                <a:gd name="T67" fmla="*/ 38 h 274"/>
                <a:gd name="T68" fmla="*/ 136 w 160"/>
                <a:gd name="T69" fmla="*/ 36 h 274"/>
                <a:gd name="T70" fmla="*/ 136 w 160"/>
                <a:gd name="T71" fmla="*/ 36 h 274"/>
                <a:gd name="T72" fmla="*/ 152 w 160"/>
                <a:gd name="T73" fmla="*/ 34 h 274"/>
                <a:gd name="T74" fmla="*/ 158 w 160"/>
                <a:gd name="T75" fmla="*/ 32 h 274"/>
                <a:gd name="T76" fmla="*/ 160 w 160"/>
                <a:gd name="T77" fmla="*/ 28 h 274"/>
                <a:gd name="T78" fmla="*/ 160 w 160"/>
                <a:gd name="T79" fmla="*/ 24 h 274"/>
                <a:gd name="T80" fmla="*/ 160 w 160"/>
                <a:gd name="T81" fmla="*/ 24 h 274"/>
                <a:gd name="T82" fmla="*/ 160 w 160"/>
                <a:gd name="T83" fmla="*/ 20 h 274"/>
                <a:gd name="T84" fmla="*/ 158 w 160"/>
                <a:gd name="T85" fmla="*/ 14 h 274"/>
                <a:gd name="T86" fmla="*/ 150 w 160"/>
                <a:gd name="T87" fmla="*/ 2 h 274"/>
                <a:gd name="T88" fmla="*/ 150 w 160"/>
                <a:gd name="T89" fmla="*/ 2 h 274"/>
                <a:gd name="T90" fmla="*/ 128 w 160"/>
                <a:gd name="T91" fmla="*/ 0 h 274"/>
                <a:gd name="T92" fmla="*/ 108 w 160"/>
                <a:gd name="T93" fmla="*/ 4 h 274"/>
                <a:gd name="T94" fmla="*/ 108 w 160"/>
                <a:gd name="T95" fmla="*/ 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0" h="274">
                  <a:moveTo>
                    <a:pt x="108" y="4"/>
                  </a:moveTo>
                  <a:lnTo>
                    <a:pt x="108" y="4"/>
                  </a:lnTo>
                  <a:lnTo>
                    <a:pt x="92" y="10"/>
                  </a:lnTo>
                  <a:lnTo>
                    <a:pt x="76" y="16"/>
                  </a:lnTo>
                  <a:lnTo>
                    <a:pt x="60" y="26"/>
                  </a:lnTo>
                  <a:lnTo>
                    <a:pt x="46" y="38"/>
                  </a:lnTo>
                  <a:lnTo>
                    <a:pt x="32" y="52"/>
                  </a:lnTo>
                  <a:lnTo>
                    <a:pt x="22" y="66"/>
                  </a:lnTo>
                  <a:lnTo>
                    <a:pt x="12" y="82"/>
                  </a:lnTo>
                  <a:lnTo>
                    <a:pt x="6" y="98"/>
                  </a:lnTo>
                  <a:lnTo>
                    <a:pt x="6" y="98"/>
                  </a:lnTo>
                  <a:lnTo>
                    <a:pt x="2" y="120"/>
                  </a:lnTo>
                  <a:lnTo>
                    <a:pt x="0" y="142"/>
                  </a:lnTo>
                  <a:lnTo>
                    <a:pt x="0" y="164"/>
                  </a:lnTo>
                  <a:lnTo>
                    <a:pt x="2" y="186"/>
                  </a:lnTo>
                  <a:lnTo>
                    <a:pt x="10" y="230"/>
                  </a:lnTo>
                  <a:lnTo>
                    <a:pt x="18" y="274"/>
                  </a:lnTo>
                  <a:lnTo>
                    <a:pt x="18" y="274"/>
                  </a:lnTo>
                  <a:lnTo>
                    <a:pt x="20" y="258"/>
                  </a:lnTo>
                  <a:lnTo>
                    <a:pt x="18" y="242"/>
                  </a:lnTo>
                  <a:lnTo>
                    <a:pt x="18" y="242"/>
                  </a:lnTo>
                  <a:lnTo>
                    <a:pt x="20" y="192"/>
                  </a:lnTo>
                  <a:lnTo>
                    <a:pt x="22" y="166"/>
                  </a:lnTo>
                  <a:lnTo>
                    <a:pt x="26" y="140"/>
                  </a:lnTo>
                  <a:lnTo>
                    <a:pt x="34" y="116"/>
                  </a:lnTo>
                  <a:lnTo>
                    <a:pt x="44" y="92"/>
                  </a:lnTo>
                  <a:lnTo>
                    <a:pt x="50" y="82"/>
                  </a:lnTo>
                  <a:lnTo>
                    <a:pt x="58" y="72"/>
                  </a:lnTo>
                  <a:lnTo>
                    <a:pt x="66" y="62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90" y="48"/>
                  </a:lnTo>
                  <a:lnTo>
                    <a:pt x="104" y="42"/>
                  </a:lnTo>
                  <a:lnTo>
                    <a:pt x="120" y="38"/>
                  </a:lnTo>
                  <a:lnTo>
                    <a:pt x="136" y="36"/>
                  </a:lnTo>
                  <a:lnTo>
                    <a:pt x="136" y="36"/>
                  </a:lnTo>
                  <a:lnTo>
                    <a:pt x="152" y="34"/>
                  </a:lnTo>
                  <a:lnTo>
                    <a:pt x="158" y="32"/>
                  </a:lnTo>
                  <a:lnTo>
                    <a:pt x="160" y="28"/>
                  </a:lnTo>
                  <a:lnTo>
                    <a:pt x="160" y="24"/>
                  </a:lnTo>
                  <a:lnTo>
                    <a:pt x="160" y="24"/>
                  </a:lnTo>
                  <a:lnTo>
                    <a:pt x="160" y="20"/>
                  </a:lnTo>
                  <a:lnTo>
                    <a:pt x="158" y="14"/>
                  </a:lnTo>
                  <a:lnTo>
                    <a:pt x="150" y="2"/>
                  </a:lnTo>
                  <a:lnTo>
                    <a:pt x="150" y="2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108" y="4"/>
                  </a:lnTo>
                  <a:close/>
                </a:path>
              </a:pathLst>
            </a:custGeom>
            <a:solidFill>
              <a:srgbClr val="361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8" name="Freeform 1474">
              <a:extLst>
                <a:ext uri="{FF2B5EF4-FFF2-40B4-BE49-F238E27FC236}">
                  <a16:creationId xmlns:a16="http://schemas.microsoft.com/office/drawing/2014/main" id="{C46BF8E8-4E41-D344-913D-F37759192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213" y="1833563"/>
              <a:ext cx="152400" cy="180975"/>
            </a:xfrm>
            <a:custGeom>
              <a:avLst/>
              <a:gdLst>
                <a:gd name="T0" fmla="*/ 64 w 96"/>
                <a:gd name="T1" fmla="*/ 0 h 114"/>
                <a:gd name="T2" fmla="*/ 64 w 96"/>
                <a:gd name="T3" fmla="*/ 0 h 114"/>
                <a:gd name="T4" fmla="*/ 54 w 96"/>
                <a:gd name="T5" fmla="*/ 2 h 114"/>
                <a:gd name="T6" fmla="*/ 46 w 96"/>
                <a:gd name="T7" fmla="*/ 4 h 114"/>
                <a:gd name="T8" fmla="*/ 38 w 96"/>
                <a:gd name="T9" fmla="*/ 8 h 114"/>
                <a:gd name="T10" fmla="*/ 30 w 96"/>
                <a:gd name="T11" fmla="*/ 14 h 114"/>
                <a:gd name="T12" fmla="*/ 22 w 96"/>
                <a:gd name="T13" fmla="*/ 20 h 114"/>
                <a:gd name="T14" fmla="*/ 16 w 96"/>
                <a:gd name="T15" fmla="*/ 28 h 114"/>
                <a:gd name="T16" fmla="*/ 10 w 96"/>
                <a:gd name="T17" fmla="*/ 36 h 114"/>
                <a:gd name="T18" fmla="*/ 6 w 96"/>
                <a:gd name="T19" fmla="*/ 44 h 114"/>
                <a:gd name="T20" fmla="*/ 6 w 96"/>
                <a:gd name="T21" fmla="*/ 44 h 114"/>
                <a:gd name="T22" fmla="*/ 2 w 96"/>
                <a:gd name="T23" fmla="*/ 60 h 114"/>
                <a:gd name="T24" fmla="*/ 0 w 96"/>
                <a:gd name="T25" fmla="*/ 72 h 114"/>
                <a:gd name="T26" fmla="*/ 0 w 96"/>
                <a:gd name="T27" fmla="*/ 72 h 114"/>
                <a:gd name="T28" fmla="*/ 2 w 96"/>
                <a:gd name="T29" fmla="*/ 92 h 114"/>
                <a:gd name="T30" fmla="*/ 6 w 96"/>
                <a:gd name="T31" fmla="*/ 114 h 114"/>
                <a:gd name="T32" fmla="*/ 6 w 96"/>
                <a:gd name="T33" fmla="*/ 114 h 114"/>
                <a:gd name="T34" fmla="*/ 6 w 96"/>
                <a:gd name="T35" fmla="*/ 112 h 114"/>
                <a:gd name="T36" fmla="*/ 6 w 96"/>
                <a:gd name="T37" fmla="*/ 112 h 114"/>
                <a:gd name="T38" fmla="*/ 6 w 96"/>
                <a:gd name="T39" fmla="*/ 98 h 114"/>
                <a:gd name="T40" fmla="*/ 10 w 96"/>
                <a:gd name="T41" fmla="*/ 84 h 114"/>
                <a:gd name="T42" fmla="*/ 18 w 96"/>
                <a:gd name="T43" fmla="*/ 72 h 114"/>
                <a:gd name="T44" fmla="*/ 26 w 96"/>
                <a:gd name="T45" fmla="*/ 64 h 114"/>
                <a:gd name="T46" fmla="*/ 36 w 96"/>
                <a:gd name="T47" fmla="*/ 54 h 114"/>
                <a:gd name="T48" fmla="*/ 48 w 96"/>
                <a:gd name="T49" fmla="*/ 48 h 114"/>
                <a:gd name="T50" fmla="*/ 60 w 96"/>
                <a:gd name="T51" fmla="*/ 42 h 114"/>
                <a:gd name="T52" fmla="*/ 74 w 96"/>
                <a:gd name="T53" fmla="*/ 38 h 114"/>
                <a:gd name="T54" fmla="*/ 74 w 96"/>
                <a:gd name="T55" fmla="*/ 38 h 114"/>
                <a:gd name="T56" fmla="*/ 82 w 96"/>
                <a:gd name="T57" fmla="*/ 34 h 114"/>
                <a:gd name="T58" fmla="*/ 90 w 96"/>
                <a:gd name="T59" fmla="*/ 30 h 114"/>
                <a:gd name="T60" fmla="*/ 94 w 96"/>
                <a:gd name="T61" fmla="*/ 24 h 114"/>
                <a:gd name="T62" fmla="*/ 96 w 96"/>
                <a:gd name="T63" fmla="*/ 18 h 114"/>
                <a:gd name="T64" fmla="*/ 96 w 96"/>
                <a:gd name="T65" fmla="*/ 18 h 114"/>
                <a:gd name="T66" fmla="*/ 94 w 96"/>
                <a:gd name="T67" fmla="*/ 14 h 114"/>
                <a:gd name="T68" fmla="*/ 90 w 96"/>
                <a:gd name="T69" fmla="*/ 8 h 114"/>
                <a:gd name="T70" fmla="*/ 84 w 96"/>
                <a:gd name="T71" fmla="*/ 4 h 114"/>
                <a:gd name="T72" fmla="*/ 76 w 96"/>
                <a:gd name="T73" fmla="*/ 2 h 114"/>
                <a:gd name="T74" fmla="*/ 76 w 96"/>
                <a:gd name="T75" fmla="*/ 2 h 114"/>
                <a:gd name="T76" fmla="*/ 64 w 96"/>
                <a:gd name="T7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6" h="114">
                  <a:moveTo>
                    <a:pt x="64" y="0"/>
                  </a:moveTo>
                  <a:lnTo>
                    <a:pt x="64" y="0"/>
                  </a:lnTo>
                  <a:lnTo>
                    <a:pt x="54" y="2"/>
                  </a:lnTo>
                  <a:lnTo>
                    <a:pt x="46" y="4"/>
                  </a:lnTo>
                  <a:lnTo>
                    <a:pt x="38" y="8"/>
                  </a:lnTo>
                  <a:lnTo>
                    <a:pt x="30" y="14"/>
                  </a:lnTo>
                  <a:lnTo>
                    <a:pt x="22" y="20"/>
                  </a:lnTo>
                  <a:lnTo>
                    <a:pt x="16" y="28"/>
                  </a:lnTo>
                  <a:lnTo>
                    <a:pt x="10" y="36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2" y="6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92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2"/>
                  </a:lnTo>
                  <a:lnTo>
                    <a:pt x="6" y="112"/>
                  </a:lnTo>
                  <a:lnTo>
                    <a:pt x="6" y="98"/>
                  </a:lnTo>
                  <a:lnTo>
                    <a:pt x="10" y="84"/>
                  </a:lnTo>
                  <a:lnTo>
                    <a:pt x="18" y="72"/>
                  </a:lnTo>
                  <a:lnTo>
                    <a:pt x="26" y="64"/>
                  </a:lnTo>
                  <a:lnTo>
                    <a:pt x="36" y="54"/>
                  </a:lnTo>
                  <a:lnTo>
                    <a:pt x="48" y="48"/>
                  </a:lnTo>
                  <a:lnTo>
                    <a:pt x="60" y="42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82" y="34"/>
                  </a:lnTo>
                  <a:lnTo>
                    <a:pt x="90" y="30"/>
                  </a:lnTo>
                  <a:lnTo>
                    <a:pt x="94" y="24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4" y="14"/>
                  </a:lnTo>
                  <a:lnTo>
                    <a:pt x="90" y="8"/>
                  </a:lnTo>
                  <a:lnTo>
                    <a:pt x="84" y="4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965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69" name="Freeform 1475">
              <a:extLst>
                <a:ext uri="{FF2B5EF4-FFF2-40B4-BE49-F238E27FC236}">
                  <a16:creationId xmlns:a16="http://schemas.microsoft.com/office/drawing/2014/main" id="{ECE80705-F260-8A46-9CB5-296C744B9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213" y="1833563"/>
              <a:ext cx="152400" cy="180975"/>
            </a:xfrm>
            <a:custGeom>
              <a:avLst/>
              <a:gdLst>
                <a:gd name="T0" fmla="*/ 64 w 96"/>
                <a:gd name="T1" fmla="*/ 0 h 114"/>
                <a:gd name="T2" fmla="*/ 64 w 96"/>
                <a:gd name="T3" fmla="*/ 0 h 114"/>
                <a:gd name="T4" fmla="*/ 54 w 96"/>
                <a:gd name="T5" fmla="*/ 2 h 114"/>
                <a:gd name="T6" fmla="*/ 46 w 96"/>
                <a:gd name="T7" fmla="*/ 4 h 114"/>
                <a:gd name="T8" fmla="*/ 38 w 96"/>
                <a:gd name="T9" fmla="*/ 8 h 114"/>
                <a:gd name="T10" fmla="*/ 30 w 96"/>
                <a:gd name="T11" fmla="*/ 14 h 114"/>
                <a:gd name="T12" fmla="*/ 22 w 96"/>
                <a:gd name="T13" fmla="*/ 20 h 114"/>
                <a:gd name="T14" fmla="*/ 16 w 96"/>
                <a:gd name="T15" fmla="*/ 28 h 114"/>
                <a:gd name="T16" fmla="*/ 10 w 96"/>
                <a:gd name="T17" fmla="*/ 36 h 114"/>
                <a:gd name="T18" fmla="*/ 6 w 96"/>
                <a:gd name="T19" fmla="*/ 44 h 114"/>
                <a:gd name="T20" fmla="*/ 6 w 96"/>
                <a:gd name="T21" fmla="*/ 44 h 114"/>
                <a:gd name="T22" fmla="*/ 2 w 96"/>
                <a:gd name="T23" fmla="*/ 60 h 114"/>
                <a:gd name="T24" fmla="*/ 0 w 96"/>
                <a:gd name="T25" fmla="*/ 72 h 114"/>
                <a:gd name="T26" fmla="*/ 0 w 96"/>
                <a:gd name="T27" fmla="*/ 72 h 114"/>
                <a:gd name="T28" fmla="*/ 2 w 96"/>
                <a:gd name="T29" fmla="*/ 92 h 114"/>
                <a:gd name="T30" fmla="*/ 6 w 96"/>
                <a:gd name="T31" fmla="*/ 114 h 114"/>
                <a:gd name="T32" fmla="*/ 6 w 96"/>
                <a:gd name="T33" fmla="*/ 114 h 114"/>
                <a:gd name="T34" fmla="*/ 6 w 96"/>
                <a:gd name="T35" fmla="*/ 112 h 114"/>
                <a:gd name="T36" fmla="*/ 6 w 96"/>
                <a:gd name="T37" fmla="*/ 112 h 114"/>
                <a:gd name="T38" fmla="*/ 6 w 96"/>
                <a:gd name="T39" fmla="*/ 98 h 114"/>
                <a:gd name="T40" fmla="*/ 10 w 96"/>
                <a:gd name="T41" fmla="*/ 84 h 114"/>
                <a:gd name="T42" fmla="*/ 18 w 96"/>
                <a:gd name="T43" fmla="*/ 72 h 114"/>
                <a:gd name="T44" fmla="*/ 26 w 96"/>
                <a:gd name="T45" fmla="*/ 64 h 114"/>
                <a:gd name="T46" fmla="*/ 36 w 96"/>
                <a:gd name="T47" fmla="*/ 54 h 114"/>
                <a:gd name="T48" fmla="*/ 48 w 96"/>
                <a:gd name="T49" fmla="*/ 48 h 114"/>
                <a:gd name="T50" fmla="*/ 60 w 96"/>
                <a:gd name="T51" fmla="*/ 42 h 114"/>
                <a:gd name="T52" fmla="*/ 74 w 96"/>
                <a:gd name="T53" fmla="*/ 38 h 114"/>
                <a:gd name="T54" fmla="*/ 74 w 96"/>
                <a:gd name="T55" fmla="*/ 38 h 114"/>
                <a:gd name="T56" fmla="*/ 82 w 96"/>
                <a:gd name="T57" fmla="*/ 34 h 114"/>
                <a:gd name="T58" fmla="*/ 90 w 96"/>
                <a:gd name="T59" fmla="*/ 30 h 114"/>
                <a:gd name="T60" fmla="*/ 94 w 96"/>
                <a:gd name="T61" fmla="*/ 24 h 114"/>
                <a:gd name="T62" fmla="*/ 96 w 96"/>
                <a:gd name="T63" fmla="*/ 18 h 114"/>
                <a:gd name="T64" fmla="*/ 96 w 96"/>
                <a:gd name="T65" fmla="*/ 18 h 114"/>
                <a:gd name="T66" fmla="*/ 94 w 96"/>
                <a:gd name="T67" fmla="*/ 14 h 114"/>
                <a:gd name="T68" fmla="*/ 90 w 96"/>
                <a:gd name="T69" fmla="*/ 8 h 114"/>
                <a:gd name="T70" fmla="*/ 84 w 96"/>
                <a:gd name="T71" fmla="*/ 4 h 114"/>
                <a:gd name="T72" fmla="*/ 76 w 96"/>
                <a:gd name="T73" fmla="*/ 2 h 114"/>
                <a:gd name="T74" fmla="*/ 76 w 96"/>
                <a:gd name="T75" fmla="*/ 2 h 114"/>
                <a:gd name="T76" fmla="*/ 64 w 96"/>
                <a:gd name="T7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6" h="114">
                  <a:moveTo>
                    <a:pt x="64" y="0"/>
                  </a:moveTo>
                  <a:lnTo>
                    <a:pt x="64" y="0"/>
                  </a:lnTo>
                  <a:lnTo>
                    <a:pt x="54" y="2"/>
                  </a:lnTo>
                  <a:lnTo>
                    <a:pt x="46" y="4"/>
                  </a:lnTo>
                  <a:lnTo>
                    <a:pt x="38" y="8"/>
                  </a:lnTo>
                  <a:lnTo>
                    <a:pt x="30" y="14"/>
                  </a:lnTo>
                  <a:lnTo>
                    <a:pt x="22" y="20"/>
                  </a:lnTo>
                  <a:lnTo>
                    <a:pt x="16" y="28"/>
                  </a:lnTo>
                  <a:lnTo>
                    <a:pt x="10" y="36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2" y="60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2" y="92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2"/>
                  </a:lnTo>
                  <a:lnTo>
                    <a:pt x="6" y="112"/>
                  </a:lnTo>
                  <a:lnTo>
                    <a:pt x="6" y="98"/>
                  </a:lnTo>
                  <a:lnTo>
                    <a:pt x="10" y="84"/>
                  </a:lnTo>
                  <a:lnTo>
                    <a:pt x="18" y="72"/>
                  </a:lnTo>
                  <a:lnTo>
                    <a:pt x="26" y="64"/>
                  </a:lnTo>
                  <a:lnTo>
                    <a:pt x="36" y="54"/>
                  </a:lnTo>
                  <a:lnTo>
                    <a:pt x="48" y="48"/>
                  </a:lnTo>
                  <a:lnTo>
                    <a:pt x="60" y="42"/>
                  </a:lnTo>
                  <a:lnTo>
                    <a:pt x="74" y="38"/>
                  </a:lnTo>
                  <a:lnTo>
                    <a:pt x="74" y="38"/>
                  </a:lnTo>
                  <a:lnTo>
                    <a:pt x="82" y="34"/>
                  </a:lnTo>
                  <a:lnTo>
                    <a:pt x="90" y="30"/>
                  </a:lnTo>
                  <a:lnTo>
                    <a:pt x="94" y="24"/>
                  </a:lnTo>
                  <a:lnTo>
                    <a:pt x="96" y="18"/>
                  </a:lnTo>
                  <a:lnTo>
                    <a:pt x="96" y="18"/>
                  </a:lnTo>
                  <a:lnTo>
                    <a:pt x="94" y="14"/>
                  </a:lnTo>
                  <a:lnTo>
                    <a:pt x="90" y="8"/>
                  </a:lnTo>
                  <a:lnTo>
                    <a:pt x="84" y="4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0" name="Freeform 1476">
              <a:extLst>
                <a:ext uri="{FF2B5EF4-FFF2-40B4-BE49-F238E27FC236}">
                  <a16:creationId xmlns:a16="http://schemas.microsoft.com/office/drawing/2014/main" id="{563C7D31-A48D-2440-9FAD-9AFA88D4D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1652588"/>
              <a:ext cx="641350" cy="206375"/>
            </a:xfrm>
            <a:custGeom>
              <a:avLst/>
              <a:gdLst>
                <a:gd name="T0" fmla="*/ 192 w 404"/>
                <a:gd name="T1" fmla="*/ 0 h 130"/>
                <a:gd name="T2" fmla="*/ 174 w 404"/>
                <a:gd name="T3" fmla="*/ 8 h 130"/>
                <a:gd name="T4" fmla="*/ 156 w 404"/>
                <a:gd name="T5" fmla="*/ 10 h 130"/>
                <a:gd name="T6" fmla="*/ 140 w 404"/>
                <a:gd name="T7" fmla="*/ 10 h 130"/>
                <a:gd name="T8" fmla="*/ 124 w 404"/>
                <a:gd name="T9" fmla="*/ 8 h 130"/>
                <a:gd name="T10" fmla="*/ 94 w 404"/>
                <a:gd name="T11" fmla="*/ 4 h 130"/>
                <a:gd name="T12" fmla="*/ 84 w 404"/>
                <a:gd name="T13" fmla="*/ 6 h 130"/>
                <a:gd name="T14" fmla="*/ 68 w 404"/>
                <a:gd name="T15" fmla="*/ 8 h 130"/>
                <a:gd name="T16" fmla="*/ 38 w 404"/>
                <a:gd name="T17" fmla="*/ 24 h 130"/>
                <a:gd name="T18" fmla="*/ 26 w 404"/>
                <a:gd name="T19" fmla="*/ 34 h 130"/>
                <a:gd name="T20" fmla="*/ 8 w 404"/>
                <a:gd name="T21" fmla="*/ 62 h 130"/>
                <a:gd name="T22" fmla="*/ 0 w 404"/>
                <a:gd name="T23" fmla="*/ 94 h 130"/>
                <a:gd name="T24" fmla="*/ 2 w 404"/>
                <a:gd name="T25" fmla="*/ 108 h 130"/>
                <a:gd name="T26" fmla="*/ 18 w 404"/>
                <a:gd name="T27" fmla="*/ 100 h 130"/>
                <a:gd name="T28" fmla="*/ 48 w 404"/>
                <a:gd name="T29" fmla="*/ 92 h 130"/>
                <a:gd name="T30" fmla="*/ 64 w 404"/>
                <a:gd name="T31" fmla="*/ 90 h 130"/>
                <a:gd name="T32" fmla="*/ 102 w 404"/>
                <a:gd name="T33" fmla="*/ 94 h 130"/>
                <a:gd name="T34" fmla="*/ 140 w 404"/>
                <a:gd name="T35" fmla="*/ 104 h 130"/>
                <a:gd name="T36" fmla="*/ 212 w 404"/>
                <a:gd name="T37" fmla="*/ 118 h 130"/>
                <a:gd name="T38" fmla="*/ 250 w 404"/>
                <a:gd name="T39" fmla="*/ 126 h 130"/>
                <a:gd name="T40" fmla="*/ 284 w 404"/>
                <a:gd name="T41" fmla="*/ 130 h 130"/>
                <a:gd name="T42" fmla="*/ 304 w 404"/>
                <a:gd name="T43" fmla="*/ 128 h 130"/>
                <a:gd name="T44" fmla="*/ 340 w 404"/>
                <a:gd name="T45" fmla="*/ 118 h 130"/>
                <a:gd name="T46" fmla="*/ 360 w 404"/>
                <a:gd name="T47" fmla="*/ 106 h 130"/>
                <a:gd name="T48" fmla="*/ 386 w 404"/>
                <a:gd name="T49" fmla="*/ 80 h 130"/>
                <a:gd name="T50" fmla="*/ 404 w 404"/>
                <a:gd name="T51" fmla="*/ 48 h 130"/>
                <a:gd name="T52" fmla="*/ 384 w 404"/>
                <a:gd name="T53" fmla="*/ 68 h 130"/>
                <a:gd name="T54" fmla="*/ 360 w 404"/>
                <a:gd name="T55" fmla="*/ 80 h 130"/>
                <a:gd name="T56" fmla="*/ 336 w 404"/>
                <a:gd name="T57" fmla="*/ 88 h 130"/>
                <a:gd name="T58" fmla="*/ 310 w 404"/>
                <a:gd name="T59" fmla="*/ 90 h 130"/>
                <a:gd name="T60" fmla="*/ 272 w 404"/>
                <a:gd name="T61" fmla="*/ 86 h 130"/>
                <a:gd name="T62" fmla="*/ 234 w 404"/>
                <a:gd name="T63" fmla="*/ 78 h 130"/>
                <a:gd name="T64" fmla="*/ 176 w 404"/>
                <a:gd name="T65" fmla="*/ 58 h 130"/>
                <a:gd name="T66" fmla="*/ 124 w 404"/>
                <a:gd name="T67" fmla="*/ 44 h 130"/>
                <a:gd name="T68" fmla="*/ 108 w 404"/>
                <a:gd name="T69" fmla="*/ 42 h 130"/>
                <a:gd name="T70" fmla="*/ 90 w 404"/>
                <a:gd name="T71" fmla="*/ 44 h 130"/>
                <a:gd name="T72" fmla="*/ 74 w 404"/>
                <a:gd name="T73" fmla="*/ 52 h 130"/>
                <a:gd name="T74" fmla="*/ 74 w 404"/>
                <a:gd name="T75" fmla="*/ 52 h 130"/>
                <a:gd name="T76" fmla="*/ 80 w 404"/>
                <a:gd name="T77" fmla="*/ 44 h 130"/>
                <a:gd name="T78" fmla="*/ 92 w 404"/>
                <a:gd name="T79" fmla="*/ 36 h 130"/>
                <a:gd name="T80" fmla="*/ 118 w 404"/>
                <a:gd name="T81" fmla="*/ 32 h 130"/>
                <a:gd name="T82" fmla="*/ 134 w 404"/>
                <a:gd name="T83" fmla="*/ 32 h 130"/>
                <a:gd name="T84" fmla="*/ 166 w 404"/>
                <a:gd name="T85" fmla="*/ 22 h 130"/>
                <a:gd name="T86" fmla="*/ 192 w 404"/>
                <a:gd name="T8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4" h="130">
                  <a:moveTo>
                    <a:pt x="192" y="0"/>
                  </a:moveTo>
                  <a:lnTo>
                    <a:pt x="192" y="0"/>
                  </a:lnTo>
                  <a:lnTo>
                    <a:pt x="184" y="4"/>
                  </a:lnTo>
                  <a:lnTo>
                    <a:pt x="174" y="8"/>
                  </a:lnTo>
                  <a:lnTo>
                    <a:pt x="166" y="10"/>
                  </a:lnTo>
                  <a:lnTo>
                    <a:pt x="156" y="10"/>
                  </a:lnTo>
                  <a:lnTo>
                    <a:pt x="156" y="10"/>
                  </a:lnTo>
                  <a:lnTo>
                    <a:pt x="140" y="10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110" y="6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68" y="8"/>
                  </a:lnTo>
                  <a:lnTo>
                    <a:pt x="52" y="14"/>
                  </a:lnTo>
                  <a:lnTo>
                    <a:pt x="38" y="2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16" y="48"/>
                  </a:lnTo>
                  <a:lnTo>
                    <a:pt x="8" y="62"/>
                  </a:lnTo>
                  <a:lnTo>
                    <a:pt x="2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18" y="100"/>
                  </a:lnTo>
                  <a:lnTo>
                    <a:pt x="32" y="94"/>
                  </a:lnTo>
                  <a:lnTo>
                    <a:pt x="48" y="92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82" y="92"/>
                  </a:lnTo>
                  <a:lnTo>
                    <a:pt x="102" y="94"/>
                  </a:lnTo>
                  <a:lnTo>
                    <a:pt x="140" y="104"/>
                  </a:lnTo>
                  <a:lnTo>
                    <a:pt x="140" y="104"/>
                  </a:lnTo>
                  <a:lnTo>
                    <a:pt x="176" y="112"/>
                  </a:lnTo>
                  <a:lnTo>
                    <a:pt x="212" y="118"/>
                  </a:lnTo>
                  <a:lnTo>
                    <a:pt x="212" y="118"/>
                  </a:lnTo>
                  <a:lnTo>
                    <a:pt x="250" y="126"/>
                  </a:lnTo>
                  <a:lnTo>
                    <a:pt x="268" y="130"/>
                  </a:lnTo>
                  <a:lnTo>
                    <a:pt x="284" y="130"/>
                  </a:lnTo>
                  <a:lnTo>
                    <a:pt x="284" y="130"/>
                  </a:lnTo>
                  <a:lnTo>
                    <a:pt x="304" y="128"/>
                  </a:lnTo>
                  <a:lnTo>
                    <a:pt x="322" y="124"/>
                  </a:lnTo>
                  <a:lnTo>
                    <a:pt x="340" y="118"/>
                  </a:lnTo>
                  <a:lnTo>
                    <a:pt x="360" y="106"/>
                  </a:lnTo>
                  <a:lnTo>
                    <a:pt x="360" y="106"/>
                  </a:lnTo>
                  <a:lnTo>
                    <a:pt x="374" y="94"/>
                  </a:lnTo>
                  <a:lnTo>
                    <a:pt x="386" y="80"/>
                  </a:lnTo>
                  <a:lnTo>
                    <a:pt x="404" y="48"/>
                  </a:lnTo>
                  <a:lnTo>
                    <a:pt x="404" y="48"/>
                  </a:lnTo>
                  <a:lnTo>
                    <a:pt x="394" y="58"/>
                  </a:lnTo>
                  <a:lnTo>
                    <a:pt x="384" y="68"/>
                  </a:lnTo>
                  <a:lnTo>
                    <a:pt x="372" y="74"/>
                  </a:lnTo>
                  <a:lnTo>
                    <a:pt x="360" y="80"/>
                  </a:lnTo>
                  <a:lnTo>
                    <a:pt x="348" y="84"/>
                  </a:lnTo>
                  <a:lnTo>
                    <a:pt x="336" y="88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292" y="88"/>
                  </a:lnTo>
                  <a:lnTo>
                    <a:pt x="272" y="86"/>
                  </a:lnTo>
                  <a:lnTo>
                    <a:pt x="234" y="78"/>
                  </a:lnTo>
                  <a:lnTo>
                    <a:pt x="234" y="78"/>
                  </a:lnTo>
                  <a:lnTo>
                    <a:pt x="208" y="70"/>
                  </a:lnTo>
                  <a:lnTo>
                    <a:pt x="176" y="58"/>
                  </a:lnTo>
                  <a:lnTo>
                    <a:pt x="140" y="46"/>
                  </a:lnTo>
                  <a:lnTo>
                    <a:pt x="124" y="44"/>
                  </a:lnTo>
                  <a:lnTo>
                    <a:pt x="108" y="42"/>
                  </a:lnTo>
                  <a:lnTo>
                    <a:pt x="108" y="42"/>
                  </a:lnTo>
                  <a:lnTo>
                    <a:pt x="98" y="42"/>
                  </a:lnTo>
                  <a:lnTo>
                    <a:pt x="90" y="44"/>
                  </a:lnTo>
                  <a:lnTo>
                    <a:pt x="82" y="48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80" y="44"/>
                  </a:lnTo>
                  <a:lnTo>
                    <a:pt x="86" y="38"/>
                  </a:lnTo>
                  <a:lnTo>
                    <a:pt x="92" y="36"/>
                  </a:lnTo>
                  <a:lnTo>
                    <a:pt x="100" y="34"/>
                  </a:lnTo>
                  <a:lnTo>
                    <a:pt x="118" y="32"/>
                  </a:lnTo>
                  <a:lnTo>
                    <a:pt x="134" y="32"/>
                  </a:lnTo>
                  <a:lnTo>
                    <a:pt x="134" y="32"/>
                  </a:lnTo>
                  <a:lnTo>
                    <a:pt x="152" y="28"/>
                  </a:lnTo>
                  <a:lnTo>
                    <a:pt x="166" y="22"/>
                  </a:lnTo>
                  <a:lnTo>
                    <a:pt x="180" y="1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965C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1" name="Freeform 1477">
              <a:extLst>
                <a:ext uri="{FF2B5EF4-FFF2-40B4-BE49-F238E27FC236}">
                  <a16:creationId xmlns:a16="http://schemas.microsoft.com/office/drawing/2014/main" id="{B0E98F37-5B3E-7F4F-BBF6-693F05E05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1652588"/>
              <a:ext cx="641350" cy="206375"/>
            </a:xfrm>
            <a:custGeom>
              <a:avLst/>
              <a:gdLst>
                <a:gd name="T0" fmla="*/ 192 w 404"/>
                <a:gd name="T1" fmla="*/ 0 h 130"/>
                <a:gd name="T2" fmla="*/ 174 w 404"/>
                <a:gd name="T3" fmla="*/ 8 h 130"/>
                <a:gd name="T4" fmla="*/ 156 w 404"/>
                <a:gd name="T5" fmla="*/ 10 h 130"/>
                <a:gd name="T6" fmla="*/ 140 w 404"/>
                <a:gd name="T7" fmla="*/ 10 h 130"/>
                <a:gd name="T8" fmla="*/ 124 w 404"/>
                <a:gd name="T9" fmla="*/ 8 h 130"/>
                <a:gd name="T10" fmla="*/ 94 w 404"/>
                <a:gd name="T11" fmla="*/ 4 h 130"/>
                <a:gd name="T12" fmla="*/ 84 w 404"/>
                <a:gd name="T13" fmla="*/ 6 h 130"/>
                <a:gd name="T14" fmla="*/ 68 w 404"/>
                <a:gd name="T15" fmla="*/ 8 h 130"/>
                <a:gd name="T16" fmla="*/ 38 w 404"/>
                <a:gd name="T17" fmla="*/ 24 h 130"/>
                <a:gd name="T18" fmla="*/ 26 w 404"/>
                <a:gd name="T19" fmla="*/ 34 h 130"/>
                <a:gd name="T20" fmla="*/ 8 w 404"/>
                <a:gd name="T21" fmla="*/ 62 h 130"/>
                <a:gd name="T22" fmla="*/ 0 w 404"/>
                <a:gd name="T23" fmla="*/ 94 h 130"/>
                <a:gd name="T24" fmla="*/ 2 w 404"/>
                <a:gd name="T25" fmla="*/ 108 h 130"/>
                <a:gd name="T26" fmla="*/ 18 w 404"/>
                <a:gd name="T27" fmla="*/ 100 h 130"/>
                <a:gd name="T28" fmla="*/ 48 w 404"/>
                <a:gd name="T29" fmla="*/ 92 h 130"/>
                <a:gd name="T30" fmla="*/ 64 w 404"/>
                <a:gd name="T31" fmla="*/ 90 h 130"/>
                <a:gd name="T32" fmla="*/ 102 w 404"/>
                <a:gd name="T33" fmla="*/ 94 h 130"/>
                <a:gd name="T34" fmla="*/ 140 w 404"/>
                <a:gd name="T35" fmla="*/ 104 h 130"/>
                <a:gd name="T36" fmla="*/ 212 w 404"/>
                <a:gd name="T37" fmla="*/ 118 h 130"/>
                <a:gd name="T38" fmla="*/ 250 w 404"/>
                <a:gd name="T39" fmla="*/ 126 h 130"/>
                <a:gd name="T40" fmla="*/ 284 w 404"/>
                <a:gd name="T41" fmla="*/ 130 h 130"/>
                <a:gd name="T42" fmla="*/ 304 w 404"/>
                <a:gd name="T43" fmla="*/ 128 h 130"/>
                <a:gd name="T44" fmla="*/ 340 w 404"/>
                <a:gd name="T45" fmla="*/ 118 h 130"/>
                <a:gd name="T46" fmla="*/ 360 w 404"/>
                <a:gd name="T47" fmla="*/ 106 h 130"/>
                <a:gd name="T48" fmla="*/ 386 w 404"/>
                <a:gd name="T49" fmla="*/ 80 h 130"/>
                <a:gd name="T50" fmla="*/ 404 w 404"/>
                <a:gd name="T51" fmla="*/ 48 h 130"/>
                <a:gd name="T52" fmla="*/ 384 w 404"/>
                <a:gd name="T53" fmla="*/ 68 h 130"/>
                <a:gd name="T54" fmla="*/ 360 w 404"/>
                <a:gd name="T55" fmla="*/ 80 h 130"/>
                <a:gd name="T56" fmla="*/ 336 w 404"/>
                <a:gd name="T57" fmla="*/ 88 h 130"/>
                <a:gd name="T58" fmla="*/ 310 w 404"/>
                <a:gd name="T59" fmla="*/ 90 h 130"/>
                <a:gd name="T60" fmla="*/ 272 w 404"/>
                <a:gd name="T61" fmla="*/ 86 h 130"/>
                <a:gd name="T62" fmla="*/ 234 w 404"/>
                <a:gd name="T63" fmla="*/ 78 h 130"/>
                <a:gd name="T64" fmla="*/ 176 w 404"/>
                <a:gd name="T65" fmla="*/ 58 h 130"/>
                <a:gd name="T66" fmla="*/ 124 w 404"/>
                <a:gd name="T67" fmla="*/ 44 h 130"/>
                <a:gd name="T68" fmla="*/ 108 w 404"/>
                <a:gd name="T69" fmla="*/ 42 h 130"/>
                <a:gd name="T70" fmla="*/ 90 w 404"/>
                <a:gd name="T71" fmla="*/ 44 h 130"/>
                <a:gd name="T72" fmla="*/ 74 w 404"/>
                <a:gd name="T73" fmla="*/ 52 h 130"/>
                <a:gd name="T74" fmla="*/ 74 w 404"/>
                <a:gd name="T75" fmla="*/ 52 h 130"/>
                <a:gd name="T76" fmla="*/ 80 w 404"/>
                <a:gd name="T77" fmla="*/ 44 h 130"/>
                <a:gd name="T78" fmla="*/ 92 w 404"/>
                <a:gd name="T79" fmla="*/ 36 h 130"/>
                <a:gd name="T80" fmla="*/ 118 w 404"/>
                <a:gd name="T81" fmla="*/ 32 h 130"/>
                <a:gd name="T82" fmla="*/ 134 w 404"/>
                <a:gd name="T83" fmla="*/ 32 h 130"/>
                <a:gd name="T84" fmla="*/ 166 w 404"/>
                <a:gd name="T85" fmla="*/ 22 h 130"/>
                <a:gd name="T86" fmla="*/ 192 w 404"/>
                <a:gd name="T8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4" h="130">
                  <a:moveTo>
                    <a:pt x="192" y="0"/>
                  </a:moveTo>
                  <a:lnTo>
                    <a:pt x="192" y="0"/>
                  </a:lnTo>
                  <a:lnTo>
                    <a:pt x="184" y="4"/>
                  </a:lnTo>
                  <a:lnTo>
                    <a:pt x="174" y="8"/>
                  </a:lnTo>
                  <a:lnTo>
                    <a:pt x="166" y="10"/>
                  </a:lnTo>
                  <a:lnTo>
                    <a:pt x="156" y="10"/>
                  </a:lnTo>
                  <a:lnTo>
                    <a:pt x="156" y="10"/>
                  </a:lnTo>
                  <a:lnTo>
                    <a:pt x="140" y="10"/>
                  </a:lnTo>
                  <a:lnTo>
                    <a:pt x="124" y="8"/>
                  </a:lnTo>
                  <a:lnTo>
                    <a:pt x="124" y="8"/>
                  </a:lnTo>
                  <a:lnTo>
                    <a:pt x="110" y="6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68" y="8"/>
                  </a:lnTo>
                  <a:lnTo>
                    <a:pt x="52" y="14"/>
                  </a:lnTo>
                  <a:lnTo>
                    <a:pt x="38" y="2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16" y="48"/>
                  </a:lnTo>
                  <a:lnTo>
                    <a:pt x="8" y="62"/>
                  </a:lnTo>
                  <a:lnTo>
                    <a:pt x="2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18" y="100"/>
                  </a:lnTo>
                  <a:lnTo>
                    <a:pt x="32" y="94"/>
                  </a:lnTo>
                  <a:lnTo>
                    <a:pt x="48" y="92"/>
                  </a:lnTo>
                  <a:lnTo>
                    <a:pt x="64" y="90"/>
                  </a:lnTo>
                  <a:lnTo>
                    <a:pt x="64" y="90"/>
                  </a:lnTo>
                  <a:lnTo>
                    <a:pt x="82" y="92"/>
                  </a:lnTo>
                  <a:lnTo>
                    <a:pt x="102" y="94"/>
                  </a:lnTo>
                  <a:lnTo>
                    <a:pt x="140" y="104"/>
                  </a:lnTo>
                  <a:lnTo>
                    <a:pt x="140" y="104"/>
                  </a:lnTo>
                  <a:lnTo>
                    <a:pt x="176" y="112"/>
                  </a:lnTo>
                  <a:lnTo>
                    <a:pt x="212" y="118"/>
                  </a:lnTo>
                  <a:lnTo>
                    <a:pt x="212" y="118"/>
                  </a:lnTo>
                  <a:lnTo>
                    <a:pt x="250" y="126"/>
                  </a:lnTo>
                  <a:lnTo>
                    <a:pt x="268" y="130"/>
                  </a:lnTo>
                  <a:lnTo>
                    <a:pt x="284" y="130"/>
                  </a:lnTo>
                  <a:lnTo>
                    <a:pt x="284" y="130"/>
                  </a:lnTo>
                  <a:lnTo>
                    <a:pt x="304" y="128"/>
                  </a:lnTo>
                  <a:lnTo>
                    <a:pt x="322" y="124"/>
                  </a:lnTo>
                  <a:lnTo>
                    <a:pt x="340" y="118"/>
                  </a:lnTo>
                  <a:lnTo>
                    <a:pt x="360" y="106"/>
                  </a:lnTo>
                  <a:lnTo>
                    <a:pt x="360" y="106"/>
                  </a:lnTo>
                  <a:lnTo>
                    <a:pt x="374" y="94"/>
                  </a:lnTo>
                  <a:lnTo>
                    <a:pt x="386" y="80"/>
                  </a:lnTo>
                  <a:lnTo>
                    <a:pt x="404" y="48"/>
                  </a:lnTo>
                  <a:lnTo>
                    <a:pt x="404" y="48"/>
                  </a:lnTo>
                  <a:lnTo>
                    <a:pt x="394" y="58"/>
                  </a:lnTo>
                  <a:lnTo>
                    <a:pt x="384" y="68"/>
                  </a:lnTo>
                  <a:lnTo>
                    <a:pt x="372" y="74"/>
                  </a:lnTo>
                  <a:lnTo>
                    <a:pt x="360" y="80"/>
                  </a:lnTo>
                  <a:lnTo>
                    <a:pt x="348" y="84"/>
                  </a:lnTo>
                  <a:lnTo>
                    <a:pt x="336" y="88"/>
                  </a:lnTo>
                  <a:lnTo>
                    <a:pt x="310" y="90"/>
                  </a:lnTo>
                  <a:lnTo>
                    <a:pt x="310" y="90"/>
                  </a:lnTo>
                  <a:lnTo>
                    <a:pt x="292" y="88"/>
                  </a:lnTo>
                  <a:lnTo>
                    <a:pt x="272" y="86"/>
                  </a:lnTo>
                  <a:lnTo>
                    <a:pt x="234" y="78"/>
                  </a:lnTo>
                  <a:lnTo>
                    <a:pt x="234" y="78"/>
                  </a:lnTo>
                  <a:lnTo>
                    <a:pt x="208" y="70"/>
                  </a:lnTo>
                  <a:lnTo>
                    <a:pt x="176" y="58"/>
                  </a:lnTo>
                  <a:lnTo>
                    <a:pt x="140" y="46"/>
                  </a:lnTo>
                  <a:lnTo>
                    <a:pt x="124" y="44"/>
                  </a:lnTo>
                  <a:lnTo>
                    <a:pt x="108" y="42"/>
                  </a:lnTo>
                  <a:lnTo>
                    <a:pt x="108" y="42"/>
                  </a:lnTo>
                  <a:lnTo>
                    <a:pt x="98" y="42"/>
                  </a:lnTo>
                  <a:lnTo>
                    <a:pt x="90" y="44"/>
                  </a:lnTo>
                  <a:lnTo>
                    <a:pt x="82" y="48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74" y="52"/>
                  </a:lnTo>
                  <a:lnTo>
                    <a:pt x="80" y="44"/>
                  </a:lnTo>
                  <a:lnTo>
                    <a:pt x="86" y="38"/>
                  </a:lnTo>
                  <a:lnTo>
                    <a:pt x="92" y="36"/>
                  </a:lnTo>
                  <a:lnTo>
                    <a:pt x="100" y="34"/>
                  </a:lnTo>
                  <a:lnTo>
                    <a:pt x="118" y="32"/>
                  </a:lnTo>
                  <a:lnTo>
                    <a:pt x="134" y="32"/>
                  </a:lnTo>
                  <a:lnTo>
                    <a:pt x="134" y="32"/>
                  </a:lnTo>
                  <a:lnTo>
                    <a:pt x="152" y="28"/>
                  </a:lnTo>
                  <a:lnTo>
                    <a:pt x="166" y="22"/>
                  </a:lnTo>
                  <a:lnTo>
                    <a:pt x="180" y="12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2" name="Freeform 1479">
              <a:extLst>
                <a:ext uri="{FF2B5EF4-FFF2-40B4-BE49-F238E27FC236}">
                  <a16:creationId xmlns:a16="http://schemas.microsoft.com/office/drawing/2014/main" id="{F504368A-7081-3542-8122-4E81F7CCA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0863" y="2125663"/>
              <a:ext cx="269875" cy="193675"/>
            </a:xfrm>
            <a:custGeom>
              <a:avLst/>
              <a:gdLst>
                <a:gd name="T0" fmla="*/ 26 w 170"/>
                <a:gd name="T1" fmla="*/ 122 h 122"/>
                <a:gd name="T2" fmla="*/ 170 w 170"/>
                <a:gd name="T3" fmla="*/ 44 h 122"/>
                <a:gd name="T4" fmla="*/ 148 w 170"/>
                <a:gd name="T5" fmla="*/ 0 h 122"/>
                <a:gd name="T6" fmla="*/ 0 w 170"/>
                <a:gd name="T7" fmla="*/ 96 h 122"/>
                <a:gd name="T8" fmla="*/ 26 w 170"/>
                <a:gd name="T9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22">
                  <a:moveTo>
                    <a:pt x="26" y="122"/>
                  </a:moveTo>
                  <a:lnTo>
                    <a:pt x="170" y="44"/>
                  </a:lnTo>
                  <a:lnTo>
                    <a:pt x="148" y="0"/>
                  </a:lnTo>
                  <a:lnTo>
                    <a:pt x="0" y="96"/>
                  </a:lnTo>
                  <a:lnTo>
                    <a:pt x="26" y="122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3" name="Freeform 1480">
              <a:extLst>
                <a:ext uri="{FF2B5EF4-FFF2-40B4-BE49-F238E27FC236}">
                  <a16:creationId xmlns:a16="http://schemas.microsoft.com/office/drawing/2014/main" id="{3D01E029-F25F-9041-9613-2885BCB6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0863" y="2125663"/>
              <a:ext cx="269875" cy="193675"/>
            </a:xfrm>
            <a:custGeom>
              <a:avLst/>
              <a:gdLst>
                <a:gd name="T0" fmla="*/ 26 w 170"/>
                <a:gd name="T1" fmla="*/ 122 h 122"/>
                <a:gd name="T2" fmla="*/ 170 w 170"/>
                <a:gd name="T3" fmla="*/ 44 h 122"/>
                <a:gd name="T4" fmla="*/ 148 w 170"/>
                <a:gd name="T5" fmla="*/ 0 h 122"/>
                <a:gd name="T6" fmla="*/ 0 w 170"/>
                <a:gd name="T7" fmla="*/ 96 h 122"/>
                <a:gd name="T8" fmla="*/ 26 w 170"/>
                <a:gd name="T9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22">
                  <a:moveTo>
                    <a:pt x="26" y="122"/>
                  </a:moveTo>
                  <a:lnTo>
                    <a:pt x="170" y="44"/>
                  </a:lnTo>
                  <a:lnTo>
                    <a:pt x="148" y="0"/>
                  </a:lnTo>
                  <a:lnTo>
                    <a:pt x="0" y="96"/>
                  </a:lnTo>
                  <a:lnTo>
                    <a:pt x="26" y="122"/>
                  </a:lnTo>
                  <a:close/>
                </a:path>
              </a:pathLst>
            </a:custGeom>
            <a:solidFill>
              <a:srgbClr val="5F2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4" name="Freeform 1482">
              <a:extLst>
                <a:ext uri="{FF2B5EF4-FFF2-40B4-BE49-F238E27FC236}">
                  <a16:creationId xmlns:a16="http://schemas.microsoft.com/office/drawing/2014/main" id="{A627059E-7A02-0E41-985F-364CE6CB0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2093913"/>
              <a:ext cx="254000" cy="146050"/>
            </a:xfrm>
            <a:custGeom>
              <a:avLst/>
              <a:gdLst>
                <a:gd name="T0" fmla="*/ 142 w 160"/>
                <a:gd name="T1" fmla="*/ 92 h 92"/>
                <a:gd name="T2" fmla="*/ 0 w 160"/>
                <a:gd name="T3" fmla="*/ 46 h 92"/>
                <a:gd name="T4" fmla="*/ 12 w 160"/>
                <a:gd name="T5" fmla="*/ 0 h 92"/>
                <a:gd name="T6" fmla="*/ 160 w 160"/>
                <a:gd name="T7" fmla="*/ 62 h 92"/>
                <a:gd name="T8" fmla="*/ 142 w 160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92">
                  <a:moveTo>
                    <a:pt x="142" y="92"/>
                  </a:moveTo>
                  <a:lnTo>
                    <a:pt x="0" y="46"/>
                  </a:lnTo>
                  <a:lnTo>
                    <a:pt x="12" y="0"/>
                  </a:lnTo>
                  <a:lnTo>
                    <a:pt x="160" y="62"/>
                  </a:lnTo>
                  <a:lnTo>
                    <a:pt x="142" y="92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5" name="Freeform 1483">
              <a:extLst>
                <a:ext uri="{FF2B5EF4-FFF2-40B4-BE49-F238E27FC236}">
                  <a16:creationId xmlns:a16="http://schemas.microsoft.com/office/drawing/2014/main" id="{F9B3A8C2-37D7-634D-979B-22D639D21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2093913"/>
              <a:ext cx="254000" cy="146050"/>
            </a:xfrm>
            <a:custGeom>
              <a:avLst/>
              <a:gdLst>
                <a:gd name="T0" fmla="*/ 142 w 160"/>
                <a:gd name="T1" fmla="*/ 92 h 92"/>
                <a:gd name="T2" fmla="*/ 0 w 160"/>
                <a:gd name="T3" fmla="*/ 46 h 92"/>
                <a:gd name="T4" fmla="*/ 12 w 160"/>
                <a:gd name="T5" fmla="*/ 0 h 92"/>
                <a:gd name="T6" fmla="*/ 160 w 160"/>
                <a:gd name="T7" fmla="*/ 62 h 92"/>
                <a:gd name="T8" fmla="*/ 142 w 160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92">
                  <a:moveTo>
                    <a:pt x="142" y="92"/>
                  </a:moveTo>
                  <a:lnTo>
                    <a:pt x="0" y="46"/>
                  </a:lnTo>
                  <a:lnTo>
                    <a:pt x="12" y="0"/>
                  </a:lnTo>
                  <a:lnTo>
                    <a:pt x="160" y="62"/>
                  </a:lnTo>
                  <a:lnTo>
                    <a:pt x="142" y="92"/>
                  </a:lnTo>
                  <a:close/>
                </a:path>
              </a:pathLst>
            </a:custGeom>
            <a:solidFill>
              <a:srgbClr val="5F2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6" name="Freeform 1484">
              <a:extLst>
                <a:ext uri="{FF2B5EF4-FFF2-40B4-BE49-F238E27FC236}">
                  <a16:creationId xmlns:a16="http://schemas.microsoft.com/office/drawing/2014/main" id="{9E4D70E5-07E5-AA43-9F5C-2FDB5555E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4465638"/>
              <a:ext cx="511175" cy="460375"/>
            </a:xfrm>
            <a:custGeom>
              <a:avLst/>
              <a:gdLst>
                <a:gd name="T0" fmla="*/ 48 w 322"/>
                <a:gd name="T1" fmla="*/ 138 h 290"/>
                <a:gd name="T2" fmla="*/ 162 w 322"/>
                <a:gd name="T3" fmla="*/ 68 h 290"/>
                <a:gd name="T4" fmla="*/ 162 w 322"/>
                <a:gd name="T5" fmla="*/ 68 h 290"/>
                <a:gd name="T6" fmla="*/ 170 w 322"/>
                <a:gd name="T7" fmla="*/ 54 h 290"/>
                <a:gd name="T8" fmla="*/ 182 w 322"/>
                <a:gd name="T9" fmla="*/ 42 h 290"/>
                <a:gd name="T10" fmla="*/ 196 w 322"/>
                <a:gd name="T11" fmla="*/ 28 h 290"/>
                <a:gd name="T12" fmla="*/ 212 w 322"/>
                <a:gd name="T13" fmla="*/ 14 h 290"/>
                <a:gd name="T14" fmla="*/ 222 w 322"/>
                <a:gd name="T15" fmla="*/ 8 h 290"/>
                <a:gd name="T16" fmla="*/ 230 w 322"/>
                <a:gd name="T17" fmla="*/ 4 h 290"/>
                <a:gd name="T18" fmla="*/ 240 w 322"/>
                <a:gd name="T19" fmla="*/ 2 h 290"/>
                <a:gd name="T20" fmla="*/ 250 w 322"/>
                <a:gd name="T21" fmla="*/ 0 h 290"/>
                <a:gd name="T22" fmla="*/ 262 w 322"/>
                <a:gd name="T23" fmla="*/ 0 h 290"/>
                <a:gd name="T24" fmla="*/ 272 w 322"/>
                <a:gd name="T25" fmla="*/ 4 h 290"/>
                <a:gd name="T26" fmla="*/ 272 w 322"/>
                <a:gd name="T27" fmla="*/ 4 h 290"/>
                <a:gd name="T28" fmla="*/ 322 w 322"/>
                <a:gd name="T29" fmla="*/ 24 h 290"/>
                <a:gd name="T30" fmla="*/ 322 w 322"/>
                <a:gd name="T31" fmla="*/ 24 h 290"/>
                <a:gd name="T32" fmla="*/ 84 w 322"/>
                <a:gd name="T33" fmla="*/ 290 h 290"/>
                <a:gd name="T34" fmla="*/ 84 w 322"/>
                <a:gd name="T35" fmla="*/ 290 h 290"/>
                <a:gd name="T36" fmla="*/ 60 w 322"/>
                <a:gd name="T37" fmla="*/ 268 h 290"/>
                <a:gd name="T38" fmla="*/ 32 w 322"/>
                <a:gd name="T39" fmla="*/ 240 h 290"/>
                <a:gd name="T40" fmla="*/ 0 w 322"/>
                <a:gd name="T41" fmla="*/ 204 h 290"/>
                <a:gd name="T42" fmla="*/ 48 w 322"/>
                <a:gd name="T43" fmla="*/ 13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2" h="290">
                  <a:moveTo>
                    <a:pt x="48" y="138"/>
                  </a:moveTo>
                  <a:lnTo>
                    <a:pt x="162" y="68"/>
                  </a:lnTo>
                  <a:lnTo>
                    <a:pt x="162" y="68"/>
                  </a:lnTo>
                  <a:lnTo>
                    <a:pt x="170" y="54"/>
                  </a:lnTo>
                  <a:lnTo>
                    <a:pt x="182" y="42"/>
                  </a:lnTo>
                  <a:lnTo>
                    <a:pt x="196" y="28"/>
                  </a:lnTo>
                  <a:lnTo>
                    <a:pt x="212" y="14"/>
                  </a:lnTo>
                  <a:lnTo>
                    <a:pt x="222" y="8"/>
                  </a:lnTo>
                  <a:lnTo>
                    <a:pt x="230" y="4"/>
                  </a:lnTo>
                  <a:lnTo>
                    <a:pt x="240" y="2"/>
                  </a:lnTo>
                  <a:lnTo>
                    <a:pt x="250" y="0"/>
                  </a:lnTo>
                  <a:lnTo>
                    <a:pt x="262" y="0"/>
                  </a:lnTo>
                  <a:lnTo>
                    <a:pt x="272" y="4"/>
                  </a:lnTo>
                  <a:lnTo>
                    <a:pt x="272" y="4"/>
                  </a:lnTo>
                  <a:lnTo>
                    <a:pt x="322" y="24"/>
                  </a:lnTo>
                  <a:lnTo>
                    <a:pt x="322" y="2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60" y="268"/>
                  </a:lnTo>
                  <a:lnTo>
                    <a:pt x="32" y="240"/>
                  </a:lnTo>
                  <a:lnTo>
                    <a:pt x="0" y="204"/>
                  </a:lnTo>
                  <a:lnTo>
                    <a:pt x="48" y="138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7" name="Freeform 1485">
              <a:extLst>
                <a:ext uri="{FF2B5EF4-FFF2-40B4-BE49-F238E27FC236}">
                  <a16:creationId xmlns:a16="http://schemas.microsoft.com/office/drawing/2014/main" id="{F75CDF20-BE39-4E4F-908E-ECE6641819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4465638"/>
              <a:ext cx="511175" cy="460375"/>
            </a:xfrm>
            <a:custGeom>
              <a:avLst/>
              <a:gdLst>
                <a:gd name="T0" fmla="*/ 48 w 322"/>
                <a:gd name="T1" fmla="*/ 138 h 290"/>
                <a:gd name="T2" fmla="*/ 162 w 322"/>
                <a:gd name="T3" fmla="*/ 68 h 290"/>
                <a:gd name="T4" fmla="*/ 162 w 322"/>
                <a:gd name="T5" fmla="*/ 68 h 290"/>
                <a:gd name="T6" fmla="*/ 170 w 322"/>
                <a:gd name="T7" fmla="*/ 54 h 290"/>
                <a:gd name="T8" fmla="*/ 182 w 322"/>
                <a:gd name="T9" fmla="*/ 42 h 290"/>
                <a:gd name="T10" fmla="*/ 196 w 322"/>
                <a:gd name="T11" fmla="*/ 28 h 290"/>
                <a:gd name="T12" fmla="*/ 212 w 322"/>
                <a:gd name="T13" fmla="*/ 14 h 290"/>
                <a:gd name="T14" fmla="*/ 222 w 322"/>
                <a:gd name="T15" fmla="*/ 8 h 290"/>
                <a:gd name="T16" fmla="*/ 230 w 322"/>
                <a:gd name="T17" fmla="*/ 4 h 290"/>
                <a:gd name="T18" fmla="*/ 240 w 322"/>
                <a:gd name="T19" fmla="*/ 2 h 290"/>
                <a:gd name="T20" fmla="*/ 250 w 322"/>
                <a:gd name="T21" fmla="*/ 0 h 290"/>
                <a:gd name="T22" fmla="*/ 262 w 322"/>
                <a:gd name="T23" fmla="*/ 0 h 290"/>
                <a:gd name="T24" fmla="*/ 272 w 322"/>
                <a:gd name="T25" fmla="*/ 4 h 290"/>
                <a:gd name="T26" fmla="*/ 272 w 322"/>
                <a:gd name="T27" fmla="*/ 4 h 290"/>
                <a:gd name="T28" fmla="*/ 322 w 322"/>
                <a:gd name="T29" fmla="*/ 24 h 290"/>
                <a:gd name="T30" fmla="*/ 322 w 322"/>
                <a:gd name="T31" fmla="*/ 24 h 290"/>
                <a:gd name="T32" fmla="*/ 84 w 322"/>
                <a:gd name="T33" fmla="*/ 290 h 290"/>
                <a:gd name="T34" fmla="*/ 84 w 322"/>
                <a:gd name="T35" fmla="*/ 290 h 290"/>
                <a:gd name="T36" fmla="*/ 60 w 322"/>
                <a:gd name="T37" fmla="*/ 268 h 290"/>
                <a:gd name="T38" fmla="*/ 32 w 322"/>
                <a:gd name="T39" fmla="*/ 240 h 290"/>
                <a:gd name="T40" fmla="*/ 0 w 322"/>
                <a:gd name="T41" fmla="*/ 204 h 290"/>
                <a:gd name="T42" fmla="*/ 48 w 322"/>
                <a:gd name="T43" fmla="*/ 138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2" h="290">
                  <a:moveTo>
                    <a:pt x="48" y="138"/>
                  </a:moveTo>
                  <a:lnTo>
                    <a:pt x="162" y="68"/>
                  </a:lnTo>
                  <a:lnTo>
                    <a:pt x="162" y="68"/>
                  </a:lnTo>
                  <a:lnTo>
                    <a:pt x="170" y="54"/>
                  </a:lnTo>
                  <a:lnTo>
                    <a:pt x="182" y="42"/>
                  </a:lnTo>
                  <a:lnTo>
                    <a:pt x="196" y="28"/>
                  </a:lnTo>
                  <a:lnTo>
                    <a:pt x="212" y="14"/>
                  </a:lnTo>
                  <a:lnTo>
                    <a:pt x="222" y="8"/>
                  </a:lnTo>
                  <a:lnTo>
                    <a:pt x="230" y="4"/>
                  </a:lnTo>
                  <a:lnTo>
                    <a:pt x="240" y="2"/>
                  </a:lnTo>
                  <a:lnTo>
                    <a:pt x="250" y="0"/>
                  </a:lnTo>
                  <a:lnTo>
                    <a:pt x="262" y="0"/>
                  </a:lnTo>
                  <a:lnTo>
                    <a:pt x="272" y="4"/>
                  </a:lnTo>
                  <a:lnTo>
                    <a:pt x="272" y="4"/>
                  </a:lnTo>
                  <a:lnTo>
                    <a:pt x="322" y="24"/>
                  </a:lnTo>
                  <a:lnTo>
                    <a:pt x="322" y="24"/>
                  </a:lnTo>
                  <a:lnTo>
                    <a:pt x="84" y="290"/>
                  </a:lnTo>
                  <a:lnTo>
                    <a:pt x="84" y="290"/>
                  </a:lnTo>
                  <a:lnTo>
                    <a:pt x="60" y="268"/>
                  </a:lnTo>
                  <a:lnTo>
                    <a:pt x="32" y="240"/>
                  </a:lnTo>
                  <a:lnTo>
                    <a:pt x="0" y="204"/>
                  </a:lnTo>
                  <a:lnTo>
                    <a:pt x="48" y="138"/>
                  </a:lnTo>
                  <a:close/>
                </a:path>
              </a:pathLst>
            </a:custGeom>
            <a:solidFill>
              <a:srgbClr val="5F2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8" name="Freeform 1486">
              <a:extLst>
                <a:ext uri="{FF2B5EF4-FFF2-40B4-BE49-F238E27FC236}">
                  <a16:creationId xmlns:a16="http://schemas.microsoft.com/office/drawing/2014/main" id="{602C8091-3BB4-DE40-8E09-ACC9FFF61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813" y="4046538"/>
              <a:ext cx="933450" cy="742950"/>
            </a:xfrm>
            <a:custGeom>
              <a:avLst/>
              <a:gdLst>
                <a:gd name="T0" fmla="*/ 74 w 588"/>
                <a:gd name="T1" fmla="*/ 4 h 468"/>
                <a:gd name="T2" fmla="*/ 74 w 588"/>
                <a:gd name="T3" fmla="*/ 4 h 468"/>
                <a:gd name="T4" fmla="*/ 88 w 588"/>
                <a:gd name="T5" fmla="*/ 2 h 468"/>
                <a:gd name="T6" fmla="*/ 106 w 588"/>
                <a:gd name="T7" fmla="*/ 0 h 468"/>
                <a:gd name="T8" fmla="*/ 130 w 588"/>
                <a:gd name="T9" fmla="*/ 2 h 468"/>
                <a:gd name="T10" fmla="*/ 158 w 588"/>
                <a:gd name="T11" fmla="*/ 4 h 468"/>
                <a:gd name="T12" fmla="*/ 192 w 588"/>
                <a:gd name="T13" fmla="*/ 10 h 468"/>
                <a:gd name="T14" fmla="*/ 228 w 588"/>
                <a:gd name="T15" fmla="*/ 18 h 468"/>
                <a:gd name="T16" fmla="*/ 266 w 588"/>
                <a:gd name="T17" fmla="*/ 32 h 468"/>
                <a:gd name="T18" fmla="*/ 308 w 588"/>
                <a:gd name="T19" fmla="*/ 50 h 468"/>
                <a:gd name="T20" fmla="*/ 328 w 588"/>
                <a:gd name="T21" fmla="*/ 62 h 468"/>
                <a:gd name="T22" fmla="*/ 350 w 588"/>
                <a:gd name="T23" fmla="*/ 74 h 468"/>
                <a:gd name="T24" fmla="*/ 372 w 588"/>
                <a:gd name="T25" fmla="*/ 90 h 468"/>
                <a:gd name="T26" fmla="*/ 392 w 588"/>
                <a:gd name="T27" fmla="*/ 106 h 468"/>
                <a:gd name="T28" fmla="*/ 414 w 588"/>
                <a:gd name="T29" fmla="*/ 126 h 468"/>
                <a:gd name="T30" fmla="*/ 436 w 588"/>
                <a:gd name="T31" fmla="*/ 146 h 468"/>
                <a:gd name="T32" fmla="*/ 456 w 588"/>
                <a:gd name="T33" fmla="*/ 168 h 468"/>
                <a:gd name="T34" fmla="*/ 476 w 588"/>
                <a:gd name="T35" fmla="*/ 194 h 468"/>
                <a:gd name="T36" fmla="*/ 496 w 588"/>
                <a:gd name="T37" fmla="*/ 222 h 468"/>
                <a:gd name="T38" fmla="*/ 516 w 588"/>
                <a:gd name="T39" fmla="*/ 250 h 468"/>
                <a:gd name="T40" fmla="*/ 536 w 588"/>
                <a:gd name="T41" fmla="*/ 284 h 468"/>
                <a:gd name="T42" fmla="*/ 554 w 588"/>
                <a:gd name="T43" fmla="*/ 318 h 468"/>
                <a:gd name="T44" fmla="*/ 570 w 588"/>
                <a:gd name="T45" fmla="*/ 356 h 468"/>
                <a:gd name="T46" fmla="*/ 588 w 588"/>
                <a:gd name="T47" fmla="*/ 396 h 468"/>
                <a:gd name="T48" fmla="*/ 588 w 588"/>
                <a:gd name="T49" fmla="*/ 396 h 468"/>
                <a:gd name="T50" fmla="*/ 586 w 588"/>
                <a:gd name="T51" fmla="*/ 406 h 468"/>
                <a:gd name="T52" fmla="*/ 578 w 588"/>
                <a:gd name="T53" fmla="*/ 416 h 468"/>
                <a:gd name="T54" fmla="*/ 570 w 588"/>
                <a:gd name="T55" fmla="*/ 428 h 468"/>
                <a:gd name="T56" fmla="*/ 558 w 588"/>
                <a:gd name="T57" fmla="*/ 440 h 468"/>
                <a:gd name="T58" fmla="*/ 538 w 588"/>
                <a:gd name="T59" fmla="*/ 460 h 468"/>
                <a:gd name="T60" fmla="*/ 528 w 588"/>
                <a:gd name="T61" fmla="*/ 468 h 468"/>
                <a:gd name="T62" fmla="*/ 528 w 588"/>
                <a:gd name="T63" fmla="*/ 468 h 468"/>
                <a:gd name="T64" fmla="*/ 514 w 588"/>
                <a:gd name="T65" fmla="*/ 442 h 468"/>
                <a:gd name="T66" fmla="*/ 502 w 588"/>
                <a:gd name="T67" fmla="*/ 414 h 468"/>
                <a:gd name="T68" fmla="*/ 472 w 588"/>
                <a:gd name="T69" fmla="*/ 350 h 468"/>
                <a:gd name="T70" fmla="*/ 454 w 588"/>
                <a:gd name="T71" fmla="*/ 316 h 468"/>
                <a:gd name="T72" fmla="*/ 436 w 588"/>
                <a:gd name="T73" fmla="*/ 280 h 468"/>
                <a:gd name="T74" fmla="*/ 414 w 588"/>
                <a:gd name="T75" fmla="*/ 248 h 468"/>
                <a:gd name="T76" fmla="*/ 388 w 588"/>
                <a:gd name="T77" fmla="*/ 216 h 468"/>
                <a:gd name="T78" fmla="*/ 374 w 588"/>
                <a:gd name="T79" fmla="*/ 200 h 468"/>
                <a:gd name="T80" fmla="*/ 358 w 588"/>
                <a:gd name="T81" fmla="*/ 186 h 468"/>
                <a:gd name="T82" fmla="*/ 342 w 588"/>
                <a:gd name="T83" fmla="*/ 172 h 468"/>
                <a:gd name="T84" fmla="*/ 326 w 588"/>
                <a:gd name="T85" fmla="*/ 160 h 468"/>
                <a:gd name="T86" fmla="*/ 306 w 588"/>
                <a:gd name="T87" fmla="*/ 150 h 468"/>
                <a:gd name="T88" fmla="*/ 286 w 588"/>
                <a:gd name="T89" fmla="*/ 140 h 468"/>
                <a:gd name="T90" fmla="*/ 266 w 588"/>
                <a:gd name="T91" fmla="*/ 130 h 468"/>
                <a:gd name="T92" fmla="*/ 242 w 588"/>
                <a:gd name="T93" fmla="*/ 124 h 468"/>
                <a:gd name="T94" fmla="*/ 218 w 588"/>
                <a:gd name="T95" fmla="*/ 118 h 468"/>
                <a:gd name="T96" fmla="*/ 192 w 588"/>
                <a:gd name="T97" fmla="*/ 114 h 468"/>
                <a:gd name="T98" fmla="*/ 164 w 588"/>
                <a:gd name="T99" fmla="*/ 112 h 468"/>
                <a:gd name="T100" fmla="*/ 136 w 588"/>
                <a:gd name="T101" fmla="*/ 112 h 468"/>
                <a:gd name="T102" fmla="*/ 104 w 588"/>
                <a:gd name="T103" fmla="*/ 114 h 468"/>
                <a:gd name="T104" fmla="*/ 72 w 588"/>
                <a:gd name="T105" fmla="*/ 118 h 468"/>
                <a:gd name="T106" fmla="*/ 38 w 588"/>
                <a:gd name="T107" fmla="*/ 124 h 468"/>
                <a:gd name="T108" fmla="*/ 0 w 588"/>
                <a:gd name="T109" fmla="*/ 132 h 468"/>
                <a:gd name="T110" fmla="*/ 74 w 588"/>
                <a:gd name="T111" fmla="*/ 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8" h="468">
                  <a:moveTo>
                    <a:pt x="74" y="4"/>
                  </a:moveTo>
                  <a:lnTo>
                    <a:pt x="74" y="4"/>
                  </a:lnTo>
                  <a:lnTo>
                    <a:pt x="88" y="2"/>
                  </a:lnTo>
                  <a:lnTo>
                    <a:pt x="106" y="0"/>
                  </a:lnTo>
                  <a:lnTo>
                    <a:pt x="130" y="2"/>
                  </a:lnTo>
                  <a:lnTo>
                    <a:pt x="158" y="4"/>
                  </a:lnTo>
                  <a:lnTo>
                    <a:pt x="192" y="10"/>
                  </a:lnTo>
                  <a:lnTo>
                    <a:pt x="228" y="18"/>
                  </a:lnTo>
                  <a:lnTo>
                    <a:pt x="266" y="32"/>
                  </a:lnTo>
                  <a:lnTo>
                    <a:pt x="308" y="50"/>
                  </a:lnTo>
                  <a:lnTo>
                    <a:pt x="328" y="62"/>
                  </a:lnTo>
                  <a:lnTo>
                    <a:pt x="350" y="74"/>
                  </a:lnTo>
                  <a:lnTo>
                    <a:pt x="372" y="90"/>
                  </a:lnTo>
                  <a:lnTo>
                    <a:pt x="392" y="106"/>
                  </a:lnTo>
                  <a:lnTo>
                    <a:pt x="414" y="126"/>
                  </a:lnTo>
                  <a:lnTo>
                    <a:pt x="436" y="146"/>
                  </a:lnTo>
                  <a:lnTo>
                    <a:pt x="456" y="168"/>
                  </a:lnTo>
                  <a:lnTo>
                    <a:pt x="476" y="194"/>
                  </a:lnTo>
                  <a:lnTo>
                    <a:pt x="496" y="222"/>
                  </a:lnTo>
                  <a:lnTo>
                    <a:pt x="516" y="250"/>
                  </a:lnTo>
                  <a:lnTo>
                    <a:pt x="536" y="284"/>
                  </a:lnTo>
                  <a:lnTo>
                    <a:pt x="554" y="318"/>
                  </a:lnTo>
                  <a:lnTo>
                    <a:pt x="570" y="356"/>
                  </a:lnTo>
                  <a:lnTo>
                    <a:pt x="588" y="396"/>
                  </a:lnTo>
                  <a:lnTo>
                    <a:pt x="588" y="396"/>
                  </a:lnTo>
                  <a:lnTo>
                    <a:pt x="586" y="406"/>
                  </a:lnTo>
                  <a:lnTo>
                    <a:pt x="578" y="416"/>
                  </a:lnTo>
                  <a:lnTo>
                    <a:pt x="570" y="428"/>
                  </a:lnTo>
                  <a:lnTo>
                    <a:pt x="558" y="440"/>
                  </a:lnTo>
                  <a:lnTo>
                    <a:pt x="538" y="460"/>
                  </a:lnTo>
                  <a:lnTo>
                    <a:pt x="528" y="468"/>
                  </a:lnTo>
                  <a:lnTo>
                    <a:pt x="528" y="468"/>
                  </a:lnTo>
                  <a:lnTo>
                    <a:pt x="514" y="442"/>
                  </a:lnTo>
                  <a:lnTo>
                    <a:pt x="502" y="414"/>
                  </a:lnTo>
                  <a:lnTo>
                    <a:pt x="472" y="350"/>
                  </a:lnTo>
                  <a:lnTo>
                    <a:pt x="454" y="316"/>
                  </a:lnTo>
                  <a:lnTo>
                    <a:pt x="436" y="280"/>
                  </a:lnTo>
                  <a:lnTo>
                    <a:pt x="414" y="248"/>
                  </a:lnTo>
                  <a:lnTo>
                    <a:pt x="388" y="216"/>
                  </a:lnTo>
                  <a:lnTo>
                    <a:pt x="374" y="200"/>
                  </a:lnTo>
                  <a:lnTo>
                    <a:pt x="358" y="186"/>
                  </a:lnTo>
                  <a:lnTo>
                    <a:pt x="342" y="172"/>
                  </a:lnTo>
                  <a:lnTo>
                    <a:pt x="326" y="160"/>
                  </a:lnTo>
                  <a:lnTo>
                    <a:pt x="306" y="150"/>
                  </a:lnTo>
                  <a:lnTo>
                    <a:pt x="286" y="140"/>
                  </a:lnTo>
                  <a:lnTo>
                    <a:pt x="266" y="130"/>
                  </a:lnTo>
                  <a:lnTo>
                    <a:pt x="242" y="124"/>
                  </a:lnTo>
                  <a:lnTo>
                    <a:pt x="218" y="118"/>
                  </a:lnTo>
                  <a:lnTo>
                    <a:pt x="192" y="114"/>
                  </a:lnTo>
                  <a:lnTo>
                    <a:pt x="164" y="112"/>
                  </a:lnTo>
                  <a:lnTo>
                    <a:pt x="136" y="112"/>
                  </a:lnTo>
                  <a:lnTo>
                    <a:pt x="104" y="114"/>
                  </a:lnTo>
                  <a:lnTo>
                    <a:pt x="72" y="118"/>
                  </a:lnTo>
                  <a:lnTo>
                    <a:pt x="38" y="124"/>
                  </a:lnTo>
                  <a:lnTo>
                    <a:pt x="0" y="132"/>
                  </a:lnTo>
                  <a:lnTo>
                    <a:pt x="74" y="4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79" name="Freeform 1487">
              <a:extLst>
                <a:ext uri="{FF2B5EF4-FFF2-40B4-BE49-F238E27FC236}">
                  <a16:creationId xmlns:a16="http://schemas.microsoft.com/office/drawing/2014/main" id="{0524A87E-E0B6-EC4A-9F7A-4845A0D7AC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6813" y="4046538"/>
              <a:ext cx="933450" cy="742950"/>
            </a:xfrm>
            <a:custGeom>
              <a:avLst/>
              <a:gdLst>
                <a:gd name="T0" fmla="*/ 74 w 588"/>
                <a:gd name="T1" fmla="*/ 4 h 468"/>
                <a:gd name="T2" fmla="*/ 74 w 588"/>
                <a:gd name="T3" fmla="*/ 4 h 468"/>
                <a:gd name="T4" fmla="*/ 88 w 588"/>
                <a:gd name="T5" fmla="*/ 2 h 468"/>
                <a:gd name="T6" fmla="*/ 106 w 588"/>
                <a:gd name="T7" fmla="*/ 0 h 468"/>
                <a:gd name="T8" fmla="*/ 130 w 588"/>
                <a:gd name="T9" fmla="*/ 2 h 468"/>
                <a:gd name="T10" fmla="*/ 158 w 588"/>
                <a:gd name="T11" fmla="*/ 4 h 468"/>
                <a:gd name="T12" fmla="*/ 192 w 588"/>
                <a:gd name="T13" fmla="*/ 10 h 468"/>
                <a:gd name="T14" fmla="*/ 228 w 588"/>
                <a:gd name="T15" fmla="*/ 18 h 468"/>
                <a:gd name="T16" fmla="*/ 266 w 588"/>
                <a:gd name="T17" fmla="*/ 32 h 468"/>
                <a:gd name="T18" fmla="*/ 308 w 588"/>
                <a:gd name="T19" fmla="*/ 50 h 468"/>
                <a:gd name="T20" fmla="*/ 328 w 588"/>
                <a:gd name="T21" fmla="*/ 62 h 468"/>
                <a:gd name="T22" fmla="*/ 350 w 588"/>
                <a:gd name="T23" fmla="*/ 74 h 468"/>
                <a:gd name="T24" fmla="*/ 372 w 588"/>
                <a:gd name="T25" fmla="*/ 90 h 468"/>
                <a:gd name="T26" fmla="*/ 392 w 588"/>
                <a:gd name="T27" fmla="*/ 106 h 468"/>
                <a:gd name="T28" fmla="*/ 414 w 588"/>
                <a:gd name="T29" fmla="*/ 126 h 468"/>
                <a:gd name="T30" fmla="*/ 436 w 588"/>
                <a:gd name="T31" fmla="*/ 146 h 468"/>
                <a:gd name="T32" fmla="*/ 456 w 588"/>
                <a:gd name="T33" fmla="*/ 168 h 468"/>
                <a:gd name="T34" fmla="*/ 476 w 588"/>
                <a:gd name="T35" fmla="*/ 194 h 468"/>
                <a:gd name="T36" fmla="*/ 496 w 588"/>
                <a:gd name="T37" fmla="*/ 222 h 468"/>
                <a:gd name="T38" fmla="*/ 516 w 588"/>
                <a:gd name="T39" fmla="*/ 250 h 468"/>
                <a:gd name="T40" fmla="*/ 536 w 588"/>
                <a:gd name="T41" fmla="*/ 284 h 468"/>
                <a:gd name="T42" fmla="*/ 554 w 588"/>
                <a:gd name="T43" fmla="*/ 318 h 468"/>
                <a:gd name="T44" fmla="*/ 570 w 588"/>
                <a:gd name="T45" fmla="*/ 356 h 468"/>
                <a:gd name="T46" fmla="*/ 588 w 588"/>
                <a:gd name="T47" fmla="*/ 396 h 468"/>
                <a:gd name="T48" fmla="*/ 588 w 588"/>
                <a:gd name="T49" fmla="*/ 396 h 468"/>
                <a:gd name="T50" fmla="*/ 586 w 588"/>
                <a:gd name="T51" fmla="*/ 406 h 468"/>
                <a:gd name="T52" fmla="*/ 578 w 588"/>
                <a:gd name="T53" fmla="*/ 416 h 468"/>
                <a:gd name="T54" fmla="*/ 570 w 588"/>
                <a:gd name="T55" fmla="*/ 428 h 468"/>
                <a:gd name="T56" fmla="*/ 558 w 588"/>
                <a:gd name="T57" fmla="*/ 440 h 468"/>
                <a:gd name="T58" fmla="*/ 538 w 588"/>
                <a:gd name="T59" fmla="*/ 460 h 468"/>
                <a:gd name="T60" fmla="*/ 528 w 588"/>
                <a:gd name="T61" fmla="*/ 468 h 468"/>
                <a:gd name="T62" fmla="*/ 528 w 588"/>
                <a:gd name="T63" fmla="*/ 468 h 468"/>
                <a:gd name="T64" fmla="*/ 514 w 588"/>
                <a:gd name="T65" fmla="*/ 442 h 468"/>
                <a:gd name="T66" fmla="*/ 502 w 588"/>
                <a:gd name="T67" fmla="*/ 414 h 468"/>
                <a:gd name="T68" fmla="*/ 472 w 588"/>
                <a:gd name="T69" fmla="*/ 350 h 468"/>
                <a:gd name="T70" fmla="*/ 454 w 588"/>
                <a:gd name="T71" fmla="*/ 316 h 468"/>
                <a:gd name="T72" fmla="*/ 436 w 588"/>
                <a:gd name="T73" fmla="*/ 280 h 468"/>
                <a:gd name="T74" fmla="*/ 414 w 588"/>
                <a:gd name="T75" fmla="*/ 248 h 468"/>
                <a:gd name="T76" fmla="*/ 388 w 588"/>
                <a:gd name="T77" fmla="*/ 216 h 468"/>
                <a:gd name="T78" fmla="*/ 374 w 588"/>
                <a:gd name="T79" fmla="*/ 200 h 468"/>
                <a:gd name="T80" fmla="*/ 358 w 588"/>
                <a:gd name="T81" fmla="*/ 186 h 468"/>
                <a:gd name="T82" fmla="*/ 342 w 588"/>
                <a:gd name="T83" fmla="*/ 172 h 468"/>
                <a:gd name="T84" fmla="*/ 326 w 588"/>
                <a:gd name="T85" fmla="*/ 160 h 468"/>
                <a:gd name="T86" fmla="*/ 306 w 588"/>
                <a:gd name="T87" fmla="*/ 150 h 468"/>
                <a:gd name="T88" fmla="*/ 286 w 588"/>
                <a:gd name="T89" fmla="*/ 140 h 468"/>
                <a:gd name="T90" fmla="*/ 266 w 588"/>
                <a:gd name="T91" fmla="*/ 130 h 468"/>
                <a:gd name="T92" fmla="*/ 242 w 588"/>
                <a:gd name="T93" fmla="*/ 124 h 468"/>
                <a:gd name="T94" fmla="*/ 218 w 588"/>
                <a:gd name="T95" fmla="*/ 118 h 468"/>
                <a:gd name="T96" fmla="*/ 192 w 588"/>
                <a:gd name="T97" fmla="*/ 114 h 468"/>
                <a:gd name="T98" fmla="*/ 164 w 588"/>
                <a:gd name="T99" fmla="*/ 112 h 468"/>
                <a:gd name="T100" fmla="*/ 136 w 588"/>
                <a:gd name="T101" fmla="*/ 112 h 468"/>
                <a:gd name="T102" fmla="*/ 104 w 588"/>
                <a:gd name="T103" fmla="*/ 114 h 468"/>
                <a:gd name="T104" fmla="*/ 72 w 588"/>
                <a:gd name="T105" fmla="*/ 118 h 468"/>
                <a:gd name="T106" fmla="*/ 38 w 588"/>
                <a:gd name="T107" fmla="*/ 124 h 468"/>
                <a:gd name="T108" fmla="*/ 0 w 588"/>
                <a:gd name="T109" fmla="*/ 132 h 468"/>
                <a:gd name="T110" fmla="*/ 74 w 588"/>
                <a:gd name="T111" fmla="*/ 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88" h="468">
                  <a:moveTo>
                    <a:pt x="74" y="4"/>
                  </a:moveTo>
                  <a:lnTo>
                    <a:pt x="74" y="4"/>
                  </a:lnTo>
                  <a:lnTo>
                    <a:pt x="88" y="2"/>
                  </a:lnTo>
                  <a:lnTo>
                    <a:pt x="106" y="0"/>
                  </a:lnTo>
                  <a:lnTo>
                    <a:pt x="130" y="2"/>
                  </a:lnTo>
                  <a:lnTo>
                    <a:pt x="158" y="4"/>
                  </a:lnTo>
                  <a:lnTo>
                    <a:pt x="192" y="10"/>
                  </a:lnTo>
                  <a:lnTo>
                    <a:pt x="228" y="18"/>
                  </a:lnTo>
                  <a:lnTo>
                    <a:pt x="266" y="32"/>
                  </a:lnTo>
                  <a:lnTo>
                    <a:pt x="308" y="50"/>
                  </a:lnTo>
                  <a:lnTo>
                    <a:pt x="328" y="62"/>
                  </a:lnTo>
                  <a:lnTo>
                    <a:pt x="350" y="74"/>
                  </a:lnTo>
                  <a:lnTo>
                    <a:pt x="372" y="90"/>
                  </a:lnTo>
                  <a:lnTo>
                    <a:pt x="392" y="106"/>
                  </a:lnTo>
                  <a:lnTo>
                    <a:pt x="414" y="126"/>
                  </a:lnTo>
                  <a:lnTo>
                    <a:pt x="436" y="146"/>
                  </a:lnTo>
                  <a:lnTo>
                    <a:pt x="456" y="168"/>
                  </a:lnTo>
                  <a:lnTo>
                    <a:pt x="476" y="194"/>
                  </a:lnTo>
                  <a:lnTo>
                    <a:pt x="496" y="222"/>
                  </a:lnTo>
                  <a:lnTo>
                    <a:pt x="516" y="250"/>
                  </a:lnTo>
                  <a:lnTo>
                    <a:pt x="536" y="284"/>
                  </a:lnTo>
                  <a:lnTo>
                    <a:pt x="554" y="318"/>
                  </a:lnTo>
                  <a:lnTo>
                    <a:pt x="570" y="356"/>
                  </a:lnTo>
                  <a:lnTo>
                    <a:pt x="588" y="396"/>
                  </a:lnTo>
                  <a:lnTo>
                    <a:pt x="588" y="396"/>
                  </a:lnTo>
                  <a:lnTo>
                    <a:pt x="586" y="406"/>
                  </a:lnTo>
                  <a:lnTo>
                    <a:pt x="578" y="416"/>
                  </a:lnTo>
                  <a:lnTo>
                    <a:pt x="570" y="428"/>
                  </a:lnTo>
                  <a:lnTo>
                    <a:pt x="558" y="440"/>
                  </a:lnTo>
                  <a:lnTo>
                    <a:pt x="538" y="460"/>
                  </a:lnTo>
                  <a:lnTo>
                    <a:pt x="528" y="468"/>
                  </a:lnTo>
                  <a:lnTo>
                    <a:pt x="528" y="468"/>
                  </a:lnTo>
                  <a:lnTo>
                    <a:pt x="514" y="442"/>
                  </a:lnTo>
                  <a:lnTo>
                    <a:pt x="502" y="414"/>
                  </a:lnTo>
                  <a:lnTo>
                    <a:pt x="472" y="350"/>
                  </a:lnTo>
                  <a:lnTo>
                    <a:pt x="454" y="316"/>
                  </a:lnTo>
                  <a:lnTo>
                    <a:pt x="436" y="280"/>
                  </a:lnTo>
                  <a:lnTo>
                    <a:pt x="414" y="248"/>
                  </a:lnTo>
                  <a:lnTo>
                    <a:pt x="388" y="216"/>
                  </a:lnTo>
                  <a:lnTo>
                    <a:pt x="374" y="200"/>
                  </a:lnTo>
                  <a:lnTo>
                    <a:pt x="358" y="186"/>
                  </a:lnTo>
                  <a:lnTo>
                    <a:pt x="342" y="172"/>
                  </a:lnTo>
                  <a:lnTo>
                    <a:pt x="326" y="160"/>
                  </a:lnTo>
                  <a:lnTo>
                    <a:pt x="306" y="150"/>
                  </a:lnTo>
                  <a:lnTo>
                    <a:pt x="286" y="140"/>
                  </a:lnTo>
                  <a:lnTo>
                    <a:pt x="266" y="130"/>
                  </a:lnTo>
                  <a:lnTo>
                    <a:pt x="242" y="124"/>
                  </a:lnTo>
                  <a:lnTo>
                    <a:pt x="218" y="118"/>
                  </a:lnTo>
                  <a:lnTo>
                    <a:pt x="192" y="114"/>
                  </a:lnTo>
                  <a:lnTo>
                    <a:pt x="164" y="112"/>
                  </a:lnTo>
                  <a:lnTo>
                    <a:pt x="136" y="112"/>
                  </a:lnTo>
                  <a:lnTo>
                    <a:pt x="104" y="114"/>
                  </a:lnTo>
                  <a:lnTo>
                    <a:pt x="72" y="118"/>
                  </a:lnTo>
                  <a:lnTo>
                    <a:pt x="38" y="124"/>
                  </a:lnTo>
                  <a:lnTo>
                    <a:pt x="0" y="132"/>
                  </a:lnTo>
                  <a:lnTo>
                    <a:pt x="74" y="4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0" name="Freeform 1488">
              <a:extLst>
                <a:ext uri="{FF2B5EF4-FFF2-40B4-BE49-F238E27FC236}">
                  <a16:creationId xmlns:a16="http://schemas.microsoft.com/office/drawing/2014/main" id="{8F318C8B-D089-8E45-9634-8C1276F86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3" y="4176713"/>
              <a:ext cx="1016000" cy="530225"/>
            </a:xfrm>
            <a:custGeom>
              <a:avLst/>
              <a:gdLst>
                <a:gd name="T0" fmla="*/ 640 w 640"/>
                <a:gd name="T1" fmla="*/ 56 h 334"/>
                <a:gd name="T2" fmla="*/ 640 w 640"/>
                <a:gd name="T3" fmla="*/ 56 h 334"/>
                <a:gd name="T4" fmla="*/ 638 w 640"/>
                <a:gd name="T5" fmla="*/ 76 h 334"/>
                <a:gd name="T6" fmla="*/ 636 w 640"/>
                <a:gd name="T7" fmla="*/ 96 h 334"/>
                <a:gd name="T8" fmla="*/ 630 w 640"/>
                <a:gd name="T9" fmla="*/ 124 h 334"/>
                <a:gd name="T10" fmla="*/ 620 w 640"/>
                <a:gd name="T11" fmla="*/ 154 h 334"/>
                <a:gd name="T12" fmla="*/ 606 w 640"/>
                <a:gd name="T13" fmla="*/ 186 h 334"/>
                <a:gd name="T14" fmla="*/ 596 w 640"/>
                <a:gd name="T15" fmla="*/ 204 h 334"/>
                <a:gd name="T16" fmla="*/ 586 w 640"/>
                <a:gd name="T17" fmla="*/ 220 h 334"/>
                <a:gd name="T18" fmla="*/ 574 w 640"/>
                <a:gd name="T19" fmla="*/ 236 h 334"/>
                <a:gd name="T20" fmla="*/ 560 w 640"/>
                <a:gd name="T21" fmla="*/ 252 h 334"/>
                <a:gd name="T22" fmla="*/ 544 w 640"/>
                <a:gd name="T23" fmla="*/ 266 h 334"/>
                <a:gd name="T24" fmla="*/ 528 w 640"/>
                <a:gd name="T25" fmla="*/ 280 h 334"/>
                <a:gd name="T26" fmla="*/ 508 w 640"/>
                <a:gd name="T27" fmla="*/ 294 h 334"/>
                <a:gd name="T28" fmla="*/ 486 w 640"/>
                <a:gd name="T29" fmla="*/ 306 h 334"/>
                <a:gd name="T30" fmla="*/ 462 w 640"/>
                <a:gd name="T31" fmla="*/ 316 h 334"/>
                <a:gd name="T32" fmla="*/ 436 w 640"/>
                <a:gd name="T33" fmla="*/ 324 h 334"/>
                <a:gd name="T34" fmla="*/ 408 w 640"/>
                <a:gd name="T35" fmla="*/ 330 h 334"/>
                <a:gd name="T36" fmla="*/ 378 w 640"/>
                <a:gd name="T37" fmla="*/ 334 h 334"/>
                <a:gd name="T38" fmla="*/ 344 w 640"/>
                <a:gd name="T39" fmla="*/ 334 h 334"/>
                <a:gd name="T40" fmla="*/ 308 w 640"/>
                <a:gd name="T41" fmla="*/ 334 h 334"/>
                <a:gd name="T42" fmla="*/ 268 w 640"/>
                <a:gd name="T43" fmla="*/ 330 h 334"/>
                <a:gd name="T44" fmla="*/ 226 w 640"/>
                <a:gd name="T45" fmla="*/ 322 h 334"/>
                <a:gd name="T46" fmla="*/ 180 w 640"/>
                <a:gd name="T47" fmla="*/ 312 h 334"/>
                <a:gd name="T48" fmla="*/ 132 w 640"/>
                <a:gd name="T49" fmla="*/ 298 h 334"/>
                <a:gd name="T50" fmla="*/ 80 w 640"/>
                <a:gd name="T51" fmla="*/ 280 h 334"/>
                <a:gd name="T52" fmla="*/ 24 w 640"/>
                <a:gd name="T53" fmla="*/ 258 h 334"/>
                <a:gd name="T54" fmla="*/ 24 w 640"/>
                <a:gd name="T55" fmla="*/ 258 h 334"/>
                <a:gd name="T56" fmla="*/ 18 w 640"/>
                <a:gd name="T57" fmla="*/ 252 h 334"/>
                <a:gd name="T58" fmla="*/ 14 w 640"/>
                <a:gd name="T59" fmla="*/ 240 h 334"/>
                <a:gd name="T60" fmla="*/ 8 w 640"/>
                <a:gd name="T61" fmla="*/ 226 h 334"/>
                <a:gd name="T62" fmla="*/ 6 w 640"/>
                <a:gd name="T63" fmla="*/ 210 h 334"/>
                <a:gd name="T64" fmla="*/ 0 w 640"/>
                <a:gd name="T65" fmla="*/ 182 h 334"/>
                <a:gd name="T66" fmla="*/ 0 w 640"/>
                <a:gd name="T67" fmla="*/ 170 h 334"/>
                <a:gd name="T68" fmla="*/ 0 w 640"/>
                <a:gd name="T69" fmla="*/ 170 h 334"/>
                <a:gd name="T70" fmla="*/ 28 w 640"/>
                <a:gd name="T71" fmla="*/ 174 h 334"/>
                <a:gd name="T72" fmla="*/ 64 w 640"/>
                <a:gd name="T73" fmla="*/ 182 h 334"/>
                <a:gd name="T74" fmla="*/ 144 w 640"/>
                <a:gd name="T75" fmla="*/ 202 h 334"/>
                <a:gd name="T76" fmla="*/ 186 w 640"/>
                <a:gd name="T77" fmla="*/ 212 h 334"/>
                <a:gd name="T78" fmla="*/ 232 w 640"/>
                <a:gd name="T79" fmla="*/ 222 h 334"/>
                <a:gd name="T80" fmla="*/ 276 w 640"/>
                <a:gd name="T81" fmla="*/ 228 h 334"/>
                <a:gd name="T82" fmla="*/ 320 w 640"/>
                <a:gd name="T83" fmla="*/ 232 h 334"/>
                <a:gd name="T84" fmla="*/ 342 w 640"/>
                <a:gd name="T85" fmla="*/ 232 h 334"/>
                <a:gd name="T86" fmla="*/ 362 w 640"/>
                <a:gd name="T87" fmla="*/ 232 h 334"/>
                <a:gd name="T88" fmla="*/ 382 w 640"/>
                <a:gd name="T89" fmla="*/ 228 h 334"/>
                <a:gd name="T90" fmla="*/ 402 w 640"/>
                <a:gd name="T91" fmla="*/ 224 h 334"/>
                <a:gd name="T92" fmla="*/ 420 w 640"/>
                <a:gd name="T93" fmla="*/ 218 h 334"/>
                <a:gd name="T94" fmla="*/ 438 w 640"/>
                <a:gd name="T95" fmla="*/ 212 h 334"/>
                <a:gd name="T96" fmla="*/ 454 w 640"/>
                <a:gd name="T97" fmla="*/ 202 h 334"/>
                <a:gd name="T98" fmla="*/ 468 w 640"/>
                <a:gd name="T99" fmla="*/ 190 h 334"/>
                <a:gd name="T100" fmla="*/ 480 w 640"/>
                <a:gd name="T101" fmla="*/ 176 h 334"/>
                <a:gd name="T102" fmla="*/ 492 w 640"/>
                <a:gd name="T103" fmla="*/ 158 h 334"/>
                <a:gd name="T104" fmla="*/ 502 w 640"/>
                <a:gd name="T105" fmla="*/ 140 h 334"/>
                <a:gd name="T106" fmla="*/ 510 w 640"/>
                <a:gd name="T107" fmla="*/ 118 h 334"/>
                <a:gd name="T108" fmla="*/ 516 w 640"/>
                <a:gd name="T109" fmla="*/ 94 h 334"/>
                <a:gd name="T110" fmla="*/ 518 w 640"/>
                <a:gd name="T111" fmla="*/ 66 h 334"/>
                <a:gd name="T112" fmla="*/ 520 w 640"/>
                <a:gd name="T113" fmla="*/ 34 h 334"/>
                <a:gd name="T114" fmla="*/ 520 w 640"/>
                <a:gd name="T115" fmla="*/ 0 h 334"/>
                <a:gd name="T116" fmla="*/ 640 w 640"/>
                <a:gd name="T117" fmla="*/ 5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40" h="334">
                  <a:moveTo>
                    <a:pt x="640" y="56"/>
                  </a:moveTo>
                  <a:lnTo>
                    <a:pt x="640" y="56"/>
                  </a:lnTo>
                  <a:lnTo>
                    <a:pt x="638" y="76"/>
                  </a:lnTo>
                  <a:lnTo>
                    <a:pt x="636" y="96"/>
                  </a:lnTo>
                  <a:lnTo>
                    <a:pt x="630" y="124"/>
                  </a:lnTo>
                  <a:lnTo>
                    <a:pt x="620" y="154"/>
                  </a:lnTo>
                  <a:lnTo>
                    <a:pt x="606" y="186"/>
                  </a:lnTo>
                  <a:lnTo>
                    <a:pt x="596" y="204"/>
                  </a:lnTo>
                  <a:lnTo>
                    <a:pt x="586" y="220"/>
                  </a:lnTo>
                  <a:lnTo>
                    <a:pt x="574" y="236"/>
                  </a:lnTo>
                  <a:lnTo>
                    <a:pt x="560" y="252"/>
                  </a:lnTo>
                  <a:lnTo>
                    <a:pt x="544" y="266"/>
                  </a:lnTo>
                  <a:lnTo>
                    <a:pt x="528" y="280"/>
                  </a:lnTo>
                  <a:lnTo>
                    <a:pt x="508" y="294"/>
                  </a:lnTo>
                  <a:lnTo>
                    <a:pt x="486" y="306"/>
                  </a:lnTo>
                  <a:lnTo>
                    <a:pt x="462" y="316"/>
                  </a:lnTo>
                  <a:lnTo>
                    <a:pt x="436" y="324"/>
                  </a:lnTo>
                  <a:lnTo>
                    <a:pt x="408" y="330"/>
                  </a:lnTo>
                  <a:lnTo>
                    <a:pt x="378" y="334"/>
                  </a:lnTo>
                  <a:lnTo>
                    <a:pt x="344" y="334"/>
                  </a:lnTo>
                  <a:lnTo>
                    <a:pt x="308" y="334"/>
                  </a:lnTo>
                  <a:lnTo>
                    <a:pt x="268" y="330"/>
                  </a:lnTo>
                  <a:lnTo>
                    <a:pt x="226" y="322"/>
                  </a:lnTo>
                  <a:lnTo>
                    <a:pt x="180" y="312"/>
                  </a:lnTo>
                  <a:lnTo>
                    <a:pt x="132" y="298"/>
                  </a:lnTo>
                  <a:lnTo>
                    <a:pt x="80" y="280"/>
                  </a:lnTo>
                  <a:lnTo>
                    <a:pt x="24" y="258"/>
                  </a:lnTo>
                  <a:lnTo>
                    <a:pt x="24" y="258"/>
                  </a:lnTo>
                  <a:lnTo>
                    <a:pt x="18" y="252"/>
                  </a:lnTo>
                  <a:lnTo>
                    <a:pt x="14" y="240"/>
                  </a:lnTo>
                  <a:lnTo>
                    <a:pt x="8" y="226"/>
                  </a:lnTo>
                  <a:lnTo>
                    <a:pt x="6" y="210"/>
                  </a:lnTo>
                  <a:lnTo>
                    <a:pt x="0" y="18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8" y="174"/>
                  </a:lnTo>
                  <a:lnTo>
                    <a:pt x="64" y="182"/>
                  </a:lnTo>
                  <a:lnTo>
                    <a:pt x="144" y="202"/>
                  </a:lnTo>
                  <a:lnTo>
                    <a:pt x="186" y="212"/>
                  </a:lnTo>
                  <a:lnTo>
                    <a:pt x="232" y="222"/>
                  </a:lnTo>
                  <a:lnTo>
                    <a:pt x="276" y="228"/>
                  </a:lnTo>
                  <a:lnTo>
                    <a:pt x="320" y="232"/>
                  </a:lnTo>
                  <a:lnTo>
                    <a:pt x="342" y="232"/>
                  </a:lnTo>
                  <a:lnTo>
                    <a:pt x="362" y="232"/>
                  </a:lnTo>
                  <a:lnTo>
                    <a:pt x="382" y="228"/>
                  </a:lnTo>
                  <a:lnTo>
                    <a:pt x="402" y="224"/>
                  </a:lnTo>
                  <a:lnTo>
                    <a:pt x="420" y="218"/>
                  </a:lnTo>
                  <a:lnTo>
                    <a:pt x="438" y="212"/>
                  </a:lnTo>
                  <a:lnTo>
                    <a:pt x="454" y="202"/>
                  </a:lnTo>
                  <a:lnTo>
                    <a:pt x="468" y="190"/>
                  </a:lnTo>
                  <a:lnTo>
                    <a:pt x="480" y="176"/>
                  </a:lnTo>
                  <a:lnTo>
                    <a:pt x="492" y="158"/>
                  </a:lnTo>
                  <a:lnTo>
                    <a:pt x="502" y="140"/>
                  </a:lnTo>
                  <a:lnTo>
                    <a:pt x="510" y="118"/>
                  </a:lnTo>
                  <a:lnTo>
                    <a:pt x="516" y="94"/>
                  </a:lnTo>
                  <a:lnTo>
                    <a:pt x="518" y="66"/>
                  </a:lnTo>
                  <a:lnTo>
                    <a:pt x="520" y="34"/>
                  </a:lnTo>
                  <a:lnTo>
                    <a:pt x="520" y="0"/>
                  </a:lnTo>
                  <a:lnTo>
                    <a:pt x="640" y="56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1" name="Freeform 1489">
              <a:extLst>
                <a:ext uri="{FF2B5EF4-FFF2-40B4-BE49-F238E27FC236}">
                  <a16:creationId xmlns:a16="http://schemas.microsoft.com/office/drawing/2014/main" id="{0C468D9A-BF69-0448-B320-F98A79919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463" y="4176713"/>
              <a:ext cx="1016000" cy="530225"/>
            </a:xfrm>
            <a:custGeom>
              <a:avLst/>
              <a:gdLst>
                <a:gd name="T0" fmla="*/ 640 w 640"/>
                <a:gd name="T1" fmla="*/ 56 h 334"/>
                <a:gd name="T2" fmla="*/ 640 w 640"/>
                <a:gd name="T3" fmla="*/ 56 h 334"/>
                <a:gd name="T4" fmla="*/ 638 w 640"/>
                <a:gd name="T5" fmla="*/ 76 h 334"/>
                <a:gd name="T6" fmla="*/ 636 w 640"/>
                <a:gd name="T7" fmla="*/ 96 h 334"/>
                <a:gd name="T8" fmla="*/ 630 w 640"/>
                <a:gd name="T9" fmla="*/ 124 h 334"/>
                <a:gd name="T10" fmla="*/ 620 w 640"/>
                <a:gd name="T11" fmla="*/ 154 h 334"/>
                <a:gd name="T12" fmla="*/ 606 w 640"/>
                <a:gd name="T13" fmla="*/ 186 h 334"/>
                <a:gd name="T14" fmla="*/ 596 w 640"/>
                <a:gd name="T15" fmla="*/ 204 h 334"/>
                <a:gd name="T16" fmla="*/ 586 w 640"/>
                <a:gd name="T17" fmla="*/ 220 h 334"/>
                <a:gd name="T18" fmla="*/ 574 w 640"/>
                <a:gd name="T19" fmla="*/ 236 h 334"/>
                <a:gd name="T20" fmla="*/ 560 w 640"/>
                <a:gd name="T21" fmla="*/ 252 h 334"/>
                <a:gd name="T22" fmla="*/ 544 w 640"/>
                <a:gd name="T23" fmla="*/ 266 h 334"/>
                <a:gd name="T24" fmla="*/ 528 w 640"/>
                <a:gd name="T25" fmla="*/ 280 h 334"/>
                <a:gd name="T26" fmla="*/ 508 w 640"/>
                <a:gd name="T27" fmla="*/ 294 h 334"/>
                <a:gd name="T28" fmla="*/ 486 w 640"/>
                <a:gd name="T29" fmla="*/ 306 h 334"/>
                <a:gd name="T30" fmla="*/ 462 w 640"/>
                <a:gd name="T31" fmla="*/ 316 h 334"/>
                <a:gd name="T32" fmla="*/ 436 w 640"/>
                <a:gd name="T33" fmla="*/ 324 h 334"/>
                <a:gd name="T34" fmla="*/ 408 w 640"/>
                <a:gd name="T35" fmla="*/ 330 h 334"/>
                <a:gd name="T36" fmla="*/ 378 w 640"/>
                <a:gd name="T37" fmla="*/ 334 h 334"/>
                <a:gd name="T38" fmla="*/ 344 w 640"/>
                <a:gd name="T39" fmla="*/ 334 h 334"/>
                <a:gd name="T40" fmla="*/ 308 w 640"/>
                <a:gd name="T41" fmla="*/ 334 h 334"/>
                <a:gd name="T42" fmla="*/ 268 w 640"/>
                <a:gd name="T43" fmla="*/ 330 h 334"/>
                <a:gd name="T44" fmla="*/ 226 w 640"/>
                <a:gd name="T45" fmla="*/ 322 h 334"/>
                <a:gd name="T46" fmla="*/ 180 w 640"/>
                <a:gd name="T47" fmla="*/ 312 h 334"/>
                <a:gd name="T48" fmla="*/ 132 w 640"/>
                <a:gd name="T49" fmla="*/ 298 h 334"/>
                <a:gd name="T50" fmla="*/ 80 w 640"/>
                <a:gd name="T51" fmla="*/ 280 h 334"/>
                <a:gd name="T52" fmla="*/ 24 w 640"/>
                <a:gd name="T53" fmla="*/ 258 h 334"/>
                <a:gd name="T54" fmla="*/ 24 w 640"/>
                <a:gd name="T55" fmla="*/ 258 h 334"/>
                <a:gd name="T56" fmla="*/ 18 w 640"/>
                <a:gd name="T57" fmla="*/ 252 h 334"/>
                <a:gd name="T58" fmla="*/ 14 w 640"/>
                <a:gd name="T59" fmla="*/ 240 h 334"/>
                <a:gd name="T60" fmla="*/ 8 w 640"/>
                <a:gd name="T61" fmla="*/ 226 h 334"/>
                <a:gd name="T62" fmla="*/ 6 w 640"/>
                <a:gd name="T63" fmla="*/ 210 h 334"/>
                <a:gd name="T64" fmla="*/ 0 w 640"/>
                <a:gd name="T65" fmla="*/ 182 h 334"/>
                <a:gd name="T66" fmla="*/ 0 w 640"/>
                <a:gd name="T67" fmla="*/ 170 h 334"/>
                <a:gd name="T68" fmla="*/ 0 w 640"/>
                <a:gd name="T69" fmla="*/ 170 h 334"/>
                <a:gd name="T70" fmla="*/ 28 w 640"/>
                <a:gd name="T71" fmla="*/ 174 h 334"/>
                <a:gd name="T72" fmla="*/ 64 w 640"/>
                <a:gd name="T73" fmla="*/ 182 h 334"/>
                <a:gd name="T74" fmla="*/ 144 w 640"/>
                <a:gd name="T75" fmla="*/ 202 h 334"/>
                <a:gd name="T76" fmla="*/ 186 w 640"/>
                <a:gd name="T77" fmla="*/ 212 h 334"/>
                <a:gd name="T78" fmla="*/ 232 w 640"/>
                <a:gd name="T79" fmla="*/ 222 h 334"/>
                <a:gd name="T80" fmla="*/ 276 w 640"/>
                <a:gd name="T81" fmla="*/ 228 h 334"/>
                <a:gd name="T82" fmla="*/ 320 w 640"/>
                <a:gd name="T83" fmla="*/ 232 h 334"/>
                <a:gd name="T84" fmla="*/ 342 w 640"/>
                <a:gd name="T85" fmla="*/ 232 h 334"/>
                <a:gd name="T86" fmla="*/ 362 w 640"/>
                <a:gd name="T87" fmla="*/ 232 h 334"/>
                <a:gd name="T88" fmla="*/ 382 w 640"/>
                <a:gd name="T89" fmla="*/ 228 h 334"/>
                <a:gd name="T90" fmla="*/ 402 w 640"/>
                <a:gd name="T91" fmla="*/ 224 h 334"/>
                <a:gd name="T92" fmla="*/ 420 w 640"/>
                <a:gd name="T93" fmla="*/ 218 h 334"/>
                <a:gd name="T94" fmla="*/ 438 w 640"/>
                <a:gd name="T95" fmla="*/ 212 h 334"/>
                <a:gd name="T96" fmla="*/ 454 w 640"/>
                <a:gd name="T97" fmla="*/ 202 h 334"/>
                <a:gd name="T98" fmla="*/ 468 w 640"/>
                <a:gd name="T99" fmla="*/ 190 h 334"/>
                <a:gd name="T100" fmla="*/ 480 w 640"/>
                <a:gd name="T101" fmla="*/ 176 h 334"/>
                <a:gd name="T102" fmla="*/ 492 w 640"/>
                <a:gd name="T103" fmla="*/ 158 h 334"/>
                <a:gd name="T104" fmla="*/ 502 w 640"/>
                <a:gd name="T105" fmla="*/ 140 h 334"/>
                <a:gd name="T106" fmla="*/ 510 w 640"/>
                <a:gd name="T107" fmla="*/ 118 h 334"/>
                <a:gd name="T108" fmla="*/ 516 w 640"/>
                <a:gd name="T109" fmla="*/ 94 h 334"/>
                <a:gd name="T110" fmla="*/ 518 w 640"/>
                <a:gd name="T111" fmla="*/ 66 h 334"/>
                <a:gd name="T112" fmla="*/ 520 w 640"/>
                <a:gd name="T113" fmla="*/ 34 h 334"/>
                <a:gd name="T114" fmla="*/ 520 w 640"/>
                <a:gd name="T115" fmla="*/ 0 h 334"/>
                <a:gd name="T116" fmla="*/ 640 w 640"/>
                <a:gd name="T117" fmla="*/ 5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40" h="334">
                  <a:moveTo>
                    <a:pt x="640" y="56"/>
                  </a:moveTo>
                  <a:lnTo>
                    <a:pt x="640" y="56"/>
                  </a:lnTo>
                  <a:lnTo>
                    <a:pt x="638" y="76"/>
                  </a:lnTo>
                  <a:lnTo>
                    <a:pt x="636" y="96"/>
                  </a:lnTo>
                  <a:lnTo>
                    <a:pt x="630" y="124"/>
                  </a:lnTo>
                  <a:lnTo>
                    <a:pt x="620" y="154"/>
                  </a:lnTo>
                  <a:lnTo>
                    <a:pt x="606" y="186"/>
                  </a:lnTo>
                  <a:lnTo>
                    <a:pt x="596" y="204"/>
                  </a:lnTo>
                  <a:lnTo>
                    <a:pt x="586" y="220"/>
                  </a:lnTo>
                  <a:lnTo>
                    <a:pt x="574" y="236"/>
                  </a:lnTo>
                  <a:lnTo>
                    <a:pt x="560" y="252"/>
                  </a:lnTo>
                  <a:lnTo>
                    <a:pt x="544" y="266"/>
                  </a:lnTo>
                  <a:lnTo>
                    <a:pt x="528" y="280"/>
                  </a:lnTo>
                  <a:lnTo>
                    <a:pt x="508" y="294"/>
                  </a:lnTo>
                  <a:lnTo>
                    <a:pt x="486" y="306"/>
                  </a:lnTo>
                  <a:lnTo>
                    <a:pt x="462" y="316"/>
                  </a:lnTo>
                  <a:lnTo>
                    <a:pt x="436" y="324"/>
                  </a:lnTo>
                  <a:lnTo>
                    <a:pt x="408" y="330"/>
                  </a:lnTo>
                  <a:lnTo>
                    <a:pt x="378" y="334"/>
                  </a:lnTo>
                  <a:lnTo>
                    <a:pt x="344" y="334"/>
                  </a:lnTo>
                  <a:lnTo>
                    <a:pt x="308" y="334"/>
                  </a:lnTo>
                  <a:lnTo>
                    <a:pt x="268" y="330"/>
                  </a:lnTo>
                  <a:lnTo>
                    <a:pt x="226" y="322"/>
                  </a:lnTo>
                  <a:lnTo>
                    <a:pt x="180" y="312"/>
                  </a:lnTo>
                  <a:lnTo>
                    <a:pt x="132" y="298"/>
                  </a:lnTo>
                  <a:lnTo>
                    <a:pt x="80" y="280"/>
                  </a:lnTo>
                  <a:lnTo>
                    <a:pt x="24" y="258"/>
                  </a:lnTo>
                  <a:lnTo>
                    <a:pt x="24" y="258"/>
                  </a:lnTo>
                  <a:lnTo>
                    <a:pt x="18" y="252"/>
                  </a:lnTo>
                  <a:lnTo>
                    <a:pt x="14" y="240"/>
                  </a:lnTo>
                  <a:lnTo>
                    <a:pt x="8" y="226"/>
                  </a:lnTo>
                  <a:lnTo>
                    <a:pt x="6" y="210"/>
                  </a:lnTo>
                  <a:lnTo>
                    <a:pt x="0" y="18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28" y="174"/>
                  </a:lnTo>
                  <a:lnTo>
                    <a:pt x="64" y="182"/>
                  </a:lnTo>
                  <a:lnTo>
                    <a:pt x="144" y="202"/>
                  </a:lnTo>
                  <a:lnTo>
                    <a:pt x="186" y="212"/>
                  </a:lnTo>
                  <a:lnTo>
                    <a:pt x="232" y="222"/>
                  </a:lnTo>
                  <a:lnTo>
                    <a:pt x="276" y="228"/>
                  </a:lnTo>
                  <a:lnTo>
                    <a:pt x="320" y="232"/>
                  </a:lnTo>
                  <a:lnTo>
                    <a:pt x="342" y="232"/>
                  </a:lnTo>
                  <a:lnTo>
                    <a:pt x="362" y="232"/>
                  </a:lnTo>
                  <a:lnTo>
                    <a:pt x="382" y="228"/>
                  </a:lnTo>
                  <a:lnTo>
                    <a:pt x="402" y="224"/>
                  </a:lnTo>
                  <a:lnTo>
                    <a:pt x="420" y="218"/>
                  </a:lnTo>
                  <a:lnTo>
                    <a:pt x="438" y="212"/>
                  </a:lnTo>
                  <a:lnTo>
                    <a:pt x="454" y="202"/>
                  </a:lnTo>
                  <a:lnTo>
                    <a:pt x="468" y="190"/>
                  </a:lnTo>
                  <a:lnTo>
                    <a:pt x="480" y="176"/>
                  </a:lnTo>
                  <a:lnTo>
                    <a:pt x="492" y="158"/>
                  </a:lnTo>
                  <a:lnTo>
                    <a:pt x="502" y="140"/>
                  </a:lnTo>
                  <a:lnTo>
                    <a:pt x="510" y="118"/>
                  </a:lnTo>
                  <a:lnTo>
                    <a:pt x="516" y="94"/>
                  </a:lnTo>
                  <a:lnTo>
                    <a:pt x="518" y="66"/>
                  </a:lnTo>
                  <a:lnTo>
                    <a:pt x="520" y="34"/>
                  </a:lnTo>
                  <a:lnTo>
                    <a:pt x="520" y="0"/>
                  </a:lnTo>
                  <a:lnTo>
                    <a:pt x="640" y="56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2" name="Freeform 1490">
              <a:extLst>
                <a:ext uri="{FF2B5EF4-FFF2-40B4-BE49-F238E27FC236}">
                  <a16:creationId xmlns:a16="http://schemas.microsoft.com/office/drawing/2014/main" id="{490F90E3-8876-5549-95C8-9D2000077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663" y="4370388"/>
              <a:ext cx="415925" cy="517525"/>
            </a:xfrm>
            <a:custGeom>
              <a:avLst/>
              <a:gdLst>
                <a:gd name="T0" fmla="*/ 234 w 262"/>
                <a:gd name="T1" fmla="*/ 138 h 326"/>
                <a:gd name="T2" fmla="*/ 142 w 262"/>
                <a:gd name="T3" fmla="*/ 236 h 326"/>
                <a:gd name="T4" fmla="*/ 142 w 262"/>
                <a:gd name="T5" fmla="*/ 236 h 326"/>
                <a:gd name="T6" fmla="*/ 138 w 262"/>
                <a:gd name="T7" fmla="*/ 250 h 326"/>
                <a:gd name="T8" fmla="*/ 130 w 262"/>
                <a:gd name="T9" fmla="*/ 266 h 326"/>
                <a:gd name="T10" fmla="*/ 120 w 262"/>
                <a:gd name="T11" fmla="*/ 282 h 326"/>
                <a:gd name="T12" fmla="*/ 108 w 262"/>
                <a:gd name="T13" fmla="*/ 300 h 326"/>
                <a:gd name="T14" fmla="*/ 100 w 262"/>
                <a:gd name="T15" fmla="*/ 308 h 326"/>
                <a:gd name="T16" fmla="*/ 92 w 262"/>
                <a:gd name="T17" fmla="*/ 314 h 326"/>
                <a:gd name="T18" fmla="*/ 84 w 262"/>
                <a:gd name="T19" fmla="*/ 320 h 326"/>
                <a:gd name="T20" fmla="*/ 74 w 262"/>
                <a:gd name="T21" fmla="*/ 324 h 326"/>
                <a:gd name="T22" fmla="*/ 64 w 262"/>
                <a:gd name="T23" fmla="*/ 326 h 326"/>
                <a:gd name="T24" fmla="*/ 54 w 262"/>
                <a:gd name="T25" fmla="*/ 326 h 326"/>
                <a:gd name="T26" fmla="*/ 54 w 262"/>
                <a:gd name="T27" fmla="*/ 326 h 326"/>
                <a:gd name="T28" fmla="*/ 0 w 262"/>
                <a:gd name="T29" fmla="*/ 320 h 326"/>
                <a:gd name="T30" fmla="*/ 0 w 262"/>
                <a:gd name="T31" fmla="*/ 320 h 326"/>
                <a:gd name="T32" fmla="*/ 158 w 262"/>
                <a:gd name="T33" fmla="*/ 0 h 326"/>
                <a:gd name="T34" fmla="*/ 158 w 262"/>
                <a:gd name="T35" fmla="*/ 0 h 326"/>
                <a:gd name="T36" fmla="*/ 186 w 262"/>
                <a:gd name="T37" fmla="*/ 14 h 326"/>
                <a:gd name="T38" fmla="*/ 220 w 262"/>
                <a:gd name="T39" fmla="*/ 36 h 326"/>
                <a:gd name="T40" fmla="*/ 262 w 262"/>
                <a:gd name="T41" fmla="*/ 60 h 326"/>
                <a:gd name="T42" fmla="*/ 234 w 262"/>
                <a:gd name="T43" fmla="*/ 13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2" h="326">
                  <a:moveTo>
                    <a:pt x="234" y="138"/>
                  </a:moveTo>
                  <a:lnTo>
                    <a:pt x="142" y="236"/>
                  </a:lnTo>
                  <a:lnTo>
                    <a:pt x="142" y="236"/>
                  </a:lnTo>
                  <a:lnTo>
                    <a:pt x="138" y="250"/>
                  </a:lnTo>
                  <a:lnTo>
                    <a:pt x="130" y="266"/>
                  </a:lnTo>
                  <a:lnTo>
                    <a:pt x="120" y="282"/>
                  </a:lnTo>
                  <a:lnTo>
                    <a:pt x="108" y="300"/>
                  </a:lnTo>
                  <a:lnTo>
                    <a:pt x="100" y="308"/>
                  </a:lnTo>
                  <a:lnTo>
                    <a:pt x="92" y="314"/>
                  </a:lnTo>
                  <a:lnTo>
                    <a:pt x="84" y="320"/>
                  </a:lnTo>
                  <a:lnTo>
                    <a:pt x="74" y="324"/>
                  </a:lnTo>
                  <a:lnTo>
                    <a:pt x="64" y="326"/>
                  </a:lnTo>
                  <a:lnTo>
                    <a:pt x="54" y="326"/>
                  </a:lnTo>
                  <a:lnTo>
                    <a:pt x="54" y="326"/>
                  </a:lnTo>
                  <a:lnTo>
                    <a:pt x="0" y="320"/>
                  </a:lnTo>
                  <a:lnTo>
                    <a:pt x="0" y="32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86" y="14"/>
                  </a:lnTo>
                  <a:lnTo>
                    <a:pt x="220" y="36"/>
                  </a:lnTo>
                  <a:lnTo>
                    <a:pt x="262" y="60"/>
                  </a:lnTo>
                  <a:lnTo>
                    <a:pt x="234" y="138"/>
                  </a:lnTo>
                  <a:close/>
                </a:path>
              </a:pathLst>
            </a:custGeom>
            <a:solidFill>
              <a:srgbClr val="F05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83" name="Freeform 1491">
              <a:extLst>
                <a:ext uri="{FF2B5EF4-FFF2-40B4-BE49-F238E27FC236}">
                  <a16:creationId xmlns:a16="http://schemas.microsoft.com/office/drawing/2014/main" id="{46C73630-1CDC-E942-AF58-9A1B5818C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663" y="4370388"/>
              <a:ext cx="415925" cy="517525"/>
            </a:xfrm>
            <a:custGeom>
              <a:avLst/>
              <a:gdLst>
                <a:gd name="T0" fmla="*/ 234 w 262"/>
                <a:gd name="T1" fmla="*/ 138 h 326"/>
                <a:gd name="T2" fmla="*/ 142 w 262"/>
                <a:gd name="T3" fmla="*/ 236 h 326"/>
                <a:gd name="T4" fmla="*/ 142 w 262"/>
                <a:gd name="T5" fmla="*/ 236 h 326"/>
                <a:gd name="T6" fmla="*/ 138 w 262"/>
                <a:gd name="T7" fmla="*/ 250 h 326"/>
                <a:gd name="T8" fmla="*/ 130 w 262"/>
                <a:gd name="T9" fmla="*/ 266 h 326"/>
                <a:gd name="T10" fmla="*/ 120 w 262"/>
                <a:gd name="T11" fmla="*/ 282 h 326"/>
                <a:gd name="T12" fmla="*/ 108 w 262"/>
                <a:gd name="T13" fmla="*/ 300 h 326"/>
                <a:gd name="T14" fmla="*/ 100 w 262"/>
                <a:gd name="T15" fmla="*/ 308 h 326"/>
                <a:gd name="T16" fmla="*/ 92 w 262"/>
                <a:gd name="T17" fmla="*/ 314 h 326"/>
                <a:gd name="T18" fmla="*/ 84 w 262"/>
                <a:gd name="T19" fmla="*/ 320 h 326"/>
                <a:gd name="T20" fmla="*/ 74 w 262"/>
                <a:gd name="T21" fmla="*/ 324 h 326"/>
                <a:gd name="T22" fmla="*/ 64 w 262"/>
                <a:gd name="T23" fmla="*/ 326 h 326"/>
                <a:gd name="T24" fmla="*/ 54 w 262"/>
                <a:gd name="T25" fmla="*/ 326 h 326"/>
                <a:gd name="T26" fmla="*/ 54 w 262"/>
                <a:gd name="T27" fmla="*/ 326 h 326"/>
                <a:gd name="T28" fmla="*/ 0 w 262"/>
                <a:gd name="T29" fmla="*/ 320 h 326"/>
                <a:gd name="T30" fmla="*/ 0 w 262"/>
                <a:gd name="T31" fmla="*/ 320 h 326"/>
                <a:gd name="T32" fmla="*/ 158 w 262"/>
                <a:gd name="T33" fmla="*/ 0 h 326"/>
                <a:gd name="T34" fmla="*/ 158 w 262"/>
                <a:gd name="T35" fmla="*/ 0 h 326"/>
                <a:gd name="T36" fmla="*/ 186 w 262"/>
                <a:gd name="T37" fmla="*/ 14 h 326"/>
                <a:gd name="T38" fmla="*/ 220 w 262"/>
                <a:gd name="T39" fmla="*/ 36 h 326"/>
                <a:gd name="T40" fmla="*/ 262 w 262"/>
                <a:gd name="T41" fmla="*/ 60 h 326"/>
                <a:gd name="T42" fmla="*/ 234 w 262"/>
                <a:gd name="T43" fmla="*/ 13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2" h="326">
                  <a:moveTo>
                    <a:pt x="234" y="138"/>
                  </a:moveTo>
                  <a:lnTo>
                    <a:pt x="142" y="236"/>
                  </a:lnTo>
                  <a:lnTo>
                    <a:pt x="142" y="236"/>
                  </a:lnTo>
                  <a:lnTo>
                    <a:pt x="138" y="250"/>
                  </a:lnTo>
                  <a:lnTo>
                    <a:pt x="130" y="266"/>
                  </a:lnTo>
                  <a:lnTo>
                    <a:pt x="120" y="282"/>
                  </a:lnTo>
                  <a:lnTo>
                    <a:pt x="108" y="300"/>
                  </a:lnTo>
                  <a:lnTo>
                    <a:pt x="100" y="308"/>
                  </a:lnTo>
                  <a:lnTo>
                    <a:pt x="92" y="314"/>
                  </a:lnTo>
                  <a:lnTo>
                    <a:pt x="84" y="320"/>
                  </a:lnTo>
                  <a:lnTo>
                    <a:pt x="74" y="324"/>
                  </a:lnTo>
                  <a:lnTo>
                    <a:pt x="64" y="326"/>
                  </a:lnTo>
                  <a:lnTo>
                    <a:pt x="54" y="326"/>
                  </a:lnTo>
                  <a:lnTo>
                    <a:pt x="54" y="326"/>
                  </a:lnTo>
                  <a:lnTo>
                    <a:pt x="0" y="320"/>
                  </a:lnTo>
                  <a:lnTo>
                    <a:pt x="0" y="32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86" y="14"/>
                  </a:lnTo>
                  <a:lnTo>
                    <a:pt x="220" y="36"/>
                  </a:lnTo>
                  <a:lnTo>
                    <a:pt x="262" y="60"/>
                  </a:lnTo>
                  <a:lnTo>
                    <a:pt x="234" y="138"/>
                  </a:lnTo>
                  <a:close/>
                </a:path>
              </a:pathLst>
            </a:custGeom>
            <a:solidFill>
              <a:srgbClr val="5F2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8378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F64C2-0CD7-324E-ACC4-7FADD030E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9082"/>
            <a:ext cx="2918265" cy="4369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700" y="274638"/>
            <a:ext cx="61321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Presentation Outline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D0790-4EAE-F643-91A6-8233857C0545}"/>
              </a:ext>
            </a:extLst>
          </p:cNvPr>
          <p:cNvSpPr txBox="1"/>
          <p:nvPr/>
        </p:nvSpPr>
        <p:spPr>
          <a:xfrm>
            <a:off x="3454355" y="2126451"/>
            <a:ext cx="2153058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INTRODUCTION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A668F6-B9D7-2C4C-8008-E7BAE61609B4}"/>
              </a:ext>
            </a:extLst>
          </p:cNvPr>
          <p:cNvSpPr txBox="1"/>
          <p:nvPr/>
        </p:nvSpPr>
        <p:spPr>
          <a:xfrm>
            <a:off x="2921193" y="2010901"/>
            <a:ext cx="396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000" b="1" dirty="0">
                <a:solidFill>
                  <a:schemeClr val="accent1"/>
                </a:solidFill>
                <a:latin typeface="+mj-lt"/>
              </a:rPr>
              <a:t>1</a:t>
            </a:r>
            <a:endParaRPr lang="en-US" sz="4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0FC355-5D31-1942-A3C3-5C9306591EA1}"/>
              </a:ext>
            </a:extLst>
          </p:cNvPr>
          <p:cNvSpPr txBox="1"/>
          <p:nvPr/>
        </p:nvSpPr>
        <p:spPr>
          <a:xfrm>
            <a:off x="3469365" y="2584795"/>
            <a:ext cx="2153058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State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Talent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During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Covid</a:t>
            </a:r>
            <a:endParaRPr lang="id-ID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C9182A-DDD7-D047-8E10-05E46271DAE8}"/>
              </a:ext>
            </a:extLst>
          </p:cNvPr>
          <p:cNvSpPr txBox="1"/>
          <p:nvPr/>
        </p:nvSpPr>
        <p:spPr>
          <a:xfrm>
            <a:off x="2936203" y="2469245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000" b="1" dirty="0">
                <a:solidFill>
                  <a:schemeClr val="accent2"/>
                </a:solidFill>
                <a:latin typeface="+mj-lt"/>
              </a:rPr>
              <a:t>2</a:t>
            </a:r>
            <a:endParaRPr lang="en-US" sz="40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59B170-D81B-F94C-8526-FD4299B62AE0}"/>
              </a:ext>
            </a:extLst>
          </p:cNvPr>
          <p:cNvSpPr txBox="1"/>
          <p:nvPr/>
        </p:nvSpPr>
        <p:spPr>
          <a:xfrm>
            <a:off x="3491175" y="3018943"/>
            <a:ext cx="2153058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Current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Action</a:t>
            </a:r>
            <a:endParaRPr lang="id-ID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2FFEC4-C175-FA45-A266-19B2AA027E48}"/>
              </a:ext>
            </a:extLst>
          </p:cNvPr>
          <p:cNvSpPr txBox="1"/>
          <p:nvPr/>
        </p:nvSpPr>
        <p:spPr>
          <a:xfrm>
            <a:off x="2958013" y="2903393"/>
            <a:ext cx="471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000" b="1" dirty="0">
                <a:solidFill>
                  <a:schemeClr val="accent3"/>
                </a:solidFill>
                <a:latin typeface="+mj-lt"/>
              </a:rPr>
              <a:t>3</a:t>
            </a:r>
            <a:endParaRPr lang="en-US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6A9534-8F5B-E74D-A3FB-7FF6324FC3E1}"/>
              </a:ext>
            </a:extLst>
          </p:cNvPr>
          <p:cNvSpPr txBox="1"/>
          <p:nvPr/>
        </p:nvSpPr>
        <p:spPr>
          <a:xfrm>
            <a:off x="3491175" y="3439675"/>
            <a:ext cx="2153058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Next</a:t>
            </a:r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Step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D2154A-5443-494E-B10F-CB59BE471E2D}"/>
              </a:ext>
            </a:extLst>
          </p:cNvPr>
          <p:cNvSpPr txBox="1"/>
          <p:nvPr/>
        </p:nvSpPr>
        <p:spPr>
          <a:xfrm>
            <a:off x="2958013" y="3324125"/>
            <a:ext cx="510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000" b="1" dirty="0">
                <a:solidFill>
                  <a:schemeClr val="accent4"/>
                </a:solidFill>
                <a:latin typeface="+mj-lt"/>
              </a:rPr>
              <a:t>4</a:t>
            </a:r>
            <a:endParaRPr lang="en-US" sz="4000" b="1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F0FC75-C091-0C41-9137-F5330DB26F81}"/>
              </a:ext>
            </a:extLst>
          </p:cNvPr>
          <p:cNvSpPr txBox="1"/>
          <p:nvPr/>
        </p:nvSpPr>
        <p:spPr>
          <a:xfrm>
            <a:off x="3491175" y="3774683"/>
            <a:ext cx="2153058" cy="36735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id-ID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Future </a:t>
            </a:r>
            <a:r>
              <a:rPr lang="id-ID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prospect</a:t>
            </a:r>
            <a:endParaRPr lang="id-ID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09D778-97AC-ED4D-AA28-27A044762684}"/>
              </a:ext>
            </a:extLst>
          </p:cNvPr>
          <p:cNvSpPr txBox="1"/>
          <p:nvPr/>
        </p:nvSpPr>
        <p:spPr>
          <a:xfrm>
            <a:off x="3001939" y="3729100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000" b="1" dirty="0">
                <a:solidFill>
                  <a:schemeClr val="accent5"/>
                </a:solidFill>
                <a:latin typeface="+mj-lt"/>
              </a:rPr>
              <a:t>5</a:t>
            </a:r>
            <a:endParaRPr lang="en-US" sz="4000" b="1" dirty="0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F96C7FE-6967-F942-AB0C-30CCA23A2EA1}"/>
              </a:ext>
            </a:extLst>
          </p:cNvPr>
          <p:cNvGrpSpPr/>
          <p:nvPr/>
        </p:nvGrpSpPr>
        <p:grpSpPr>
          <a:xfrm>
            <a:off x="4924145" y="1780463"/>
            <a:ext cx="3762655" cy="2844317"/>
            <a:chOff x="3014663" y="1987781"/>
            <a:chExt cx="5786437" cy="4872790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A1E75885-DE7B-1342-B748-8767F3CCE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559" y="2660908"/>
              <a:ext cx="1334378" cy="214538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2DAE90D2-E45D-274F-94CB-547D8CF7A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510" y="2221270"/>
              <a:ext cx="1334378" cy="2145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" name="Freeform 51">
              <a:extLst>
                <a:ext uri="{FF2B5EF4-FFF2-40B4-BE49-F238E27FC236}">
                  <a16:creationId xmlns:a16="http://schemas.microsoft.com/office/drawing/2014/main" id="{6195DD13-0C0A-E24B-9CCA-C50A4C996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8518" y="1987781"/>
              <a:ext cx="1427998" cy="2707105"/>
            </a:xfrm>
            <a:custGeom>
              <a:avLst/>
              <a:gdLst>
                <a:gd name="T0" fmla="*/ 95 w 1266"/>
                <a:gd name="T1" fmla="*/ 0 h 2400"/>
                <a:gd name="T2" fmla="*/ 84 w 1266"/>
                <a:gd name="T3" fmla="*/ 0 h 2400"/>
                <a:gd name="T4" fmla="*/ 66 w 1266"/>
                <a:gd name="T5" fmla="*/ 5 h 2400"/>
                <a:gd name="T6" fmla="*/ 40 w 1266"/>
                <a:gd name="T7" fmla="*/ 20 h 2400"/>
                <a:gd name="T8" fmla="*/ 15 w 1266"/>
                <a:gd name="T9" fmla="*/ 51 h 2400"/>
                <a:gd name="T10" fmla="*/ 2 w 1266"/>
                <a:gd name="T11" fmla="*/ 93 h 2400"/>
                <a:gd name="T12" fmla="*/ 0 w 1266"/>
                <a:gd name="T13" fmla="*/ 2113 h 2400"/>
                <a:gd name="T14" fmla="*/ 0 w 1266"/>
                <a:gd name="T15" fmla="*/ 2280 h 2400"/>
                <a:gd name="T16" fmla="*/ 8 w 1266"/>
                <a:gd name="T17" fmla="*/ 2327 h 2400"/>
                <a:gd name="T18" fmla="*/ 28 w 1266"/>
                <a:gd name="T19" fmla="*/ 2365 h 2400"/>
                <a:gd name="T20" fmla="*/ 57 w 1266"/>
                <a:gd name="T21" fmla="*/ 2391 h 2400"/>
                <a:gd name="T22" fmla="*/ 75 w 1266"/>
                <a:gd name="T23" fmla="*/ 2398 h 2400"/>
                <a:gd name="T24" fmla="*/ 95 w 1266"/>
                <a:gd name="T25" fmla="*/ 2400 h 2400"/>
                <a:gd name="T26" fmla="*/ 1170 w 1266"/>
                <a:gd name="T27" fmla="*/ 2400 h 2400"/>
                <a:gd name="T28" fmla="*/ 1190 w 1266"/>
                <a:gd name="T29" fmla="*/ 2398 h 2400"/>
                <a:gd name="T30" fmla="*/ 1208 w 1266"/>
                <a:gd name="T31" fmla="*/ 2391 h 2400"/>
                <a:gd name="T32" fmla="*/ 1239 w 1266"/>
                <a:gd name="T33" fmla="*/ 2365 h 2400"/>
                <a:gd name="T34" fmla="*/ 1259 w 1266"/>
                <a:gd name="T35" fmla="*/ 2327 h 2400"/>
                <a:gd name="T36" fmla="*/ 1266 w 1266"/>
                <a:gd name="T37" fmla="*/ 2280 h 2400"/>
                <a:gd name="T38" fmla="*/ 1266 w 1266"/>
                <a:gd name="T39" fmla="*/ 118 h 2400"/>
                <a:gd name="T40" fmla="*/ 1264 w 1266"/>
                <a:gd name="T41" fmla="*/ 93 h 2400"/>
                <a:gd name="T42" fmla="*/ 1250 w 1266"/>
                <a:gd name="T43" fmla="*/ 51 h 2400"/>
                <a:gd name="T44" fmla="*/ 1224 w 1266"/>
                <a:gd name="T45" fmla="*/ 20 h 2400"/>
                <a:gd name="T46" fmla="*/ 1199 w 1266"/>
                <a:gd name="T47" fmla="*/ 5 h 2400"/>
                <a:gd name="T48" fmla="*/ 1181 w 1266"/>
                <a:gd name="T49" fmla="*/ 0 h 2400"/>
                <a:gd name="T50" fmla="*/ 1170 w 1266"/>
                <a:gd name="T51" fmla="*/ 0 h 2400"/>
                <a:gd name="T52" fmla="*/ 1208 w 1266"/>
                <a:gd name="T53" fmla="*/ 2036 h 2400"/>
                <a:gd name="T54" fmla="*/ 57 w 1266"/>
                <a:gd name="T55" fmla="*/ 2036 h 2400"/>
                <a:gd name="T56" fmla="*/ 51 w 1266"/>
                <a:gd name="T57" fmla="*/ 2036 h 2400"/>
                <a:gd name="T58" fmla="*/ 51 w 1266"/>
                <a:gd name="T59" fmla="*/ 276 h 2400"/>
                <a:gd name="T60" fmla="*/ 1202 w 1266"/>
                <a:gd name="T61" fmla="*/ 276 h 2400"/>
                <a:gd name="T62" fmla="*/ 1208 w 1266"/>
                <a:gd name="T63" fmla="*/ 276 h 2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66" h="2400">
                  <a:moveTo>
                    <a:pt x="1170" y="0"/>
                  </a:moveTo>
                  <a:lnTo>
                    <a:pt x="95" y="0"/>
                  </a:lnTo>
                  <a:lnTo>
                    <a:pt x="95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6" y="5"/>
                  </a:lnTo>
                  <a:lnTo>
                    <a:pt x="57" y="9"/>
                  </a:lnTo>
                  <a:lnTo>
                    <a:pt x="40" y="20"/>
                  </a:lnTo>
                  <a:lnTo>
                    <a:pt x="28" y="35"/>
                  </a:lnTo>
                  <a:lnTo>
                    <a:pt x="15" y="51"/>
                  </a:lnTo>
                  <a:lnTo>
                    <a:pt x="8" y="71"/>
                  </a:lnTo>
                  <a:lnTo>
                    <a:pt x="2" y="93"/>
                  </a:lnTo>
                  <a:lnTo>
                    <a:pt x="0" y="118"/>
                  </a:lnTo>
                  <a:lnTo>
                    <a:pt x="0" y="2113"/>
                  </a:lnTo>
                  <a:lnTo>
                    <a:pt x="0" y="2280"/>
                  </a:lnTo>
                  <a:lnTo>
                    <a:pt x="0" y="2280"/>
                  </a:lnTo>
                  <a:lnTo>
                    <a:pt x="2" y="2305"/>
                  </a:lnTo>
                  <a:lnTo>
                    <a:pt x="8" y="2327"/>
                  </a:lnTo>
                  <a:lnTo>
                    <a:pt x="15" y="2347"/>
                  </a:lnTo>
                  <a:lnTo>
                    <a:pt x="28" y="2365"/>
                  </a:lnTo>
                  <a:lnTo>
                    <a:pt x="40" y="2380"/>
                  </a:lnTo>
                  <a:lnTo>
                    <a:pt x="57" y="2391"/>
                  </a:lnTo>
                  <a:lnTo>
                    <a:pt x="66" y="2395"/>
                  </a:lnTo>
                  <a:lnTo>
                    <a:pt x="75" y="2398"/>
                  </a:lnTo>
                  <a:lnTo>
                    <a:pt x="84" y="2400"/>
                  </a:lnTo>
                  <a:lnTo>
                    <a:pt x="95" y="2400"/>
                  </a:lnTo>
                  <a:lnTo>
                    <a:pt x="1170" y="2400"/>
                  </a:lnTo>
                  <a:lnTo>
                    <a:pt x="1170" y="2400"/>
                  </a:lnTo>
                  <a:lnTo>
                    <a:pt x="1181" y="2400"/>
                  </a:lnTo>
                  <a:lnTo>
                    <a:pt x="1190" y="2398"/>
                  </a:lnTo>
                  <a:lnTo>
                    <a:pt x="1199" y="2395"/>
                  </a:lnTo>
                  <a:lnTo>
                    <a:pt x="1208" y="2391"/>
                  </a:lnTo>
                  <a:lnTo>
                    <a:pt x="1224" y="2380"/>
                  </a:lnTo>
                  <a:lnTo>
                    <a:pt x="1239" y="2365"/>
                  </a:lnTo>
                  <a:lnTo>
                    <a:pt x="1250" y="2347"/>
                  </a:lnTo>
                  <a:lnTo>
                    <a:pt x="1259" y="2327"/>
                  </a:lnTo>
                  <a:lnTo>
                    <a:pt x="1264" y="2305"/>
                  </a:lnTo>
                  <a:lnTo>
                    <a:pt x="1266" y="2280"/>
                  </a:lnTo>
                  <a:lnTo>
                    <a:pt x="1266" y="2113"/>
                  </a:lnTo>
                  <a:lnTo>
                    <a:pt x="1266" y="118"/>
                  </a:lnTo>
                  <a:lnTo>
                    <a:pt x="1266" y="118"/>
                  </a:lnTo>
                  <a:lnTo>
                    <a:pt x="1264" y="93"/>
                  </a:lnTo>
                  <a:lnTo>
                    <a:pt x="1259" y="71"/>
                  </a:lnTo>
                  <a:lnTo>
                    <a:pt x="1250" y="51"/>
                  </a:lnTo>
                  <a:lnTo>
                    <a:pt x="1239" y="35"/>
                  </a:lnTo>
                  <a:lnTo>
                    <a:pt x="1224" y="20"/>
                  </a:lnTo>
                  <a:lnTo>
                    <a:pt x="1208" y="9"/>
                  </a:lnTo>
                  <a:lnTo>
                    <a:pt x="1199" y="5"/>
                  </a:lnTo>
                  <a:lnTo>
                    <a:pt x="1190" y="2"/>
                  </a:lnTo>
                  <a:lnTo>
                    <a:pt x="1181" y="0"/>
                  </a:lnTo>
                  <a:lnTo>
                    <a:pt x="1170" y="0"/>
                  </a:lnTo>
                  <a:lnTo>
                    <a:pt x="1170" y="0"/>
                  </a:lnTo>
                  <a:close/>
                  <a:moveTo>
                    <a:pt x="1208" y="2036"/>
                  </a:moveTo>
                  <a:lnTo>
                    <a:pt x="1208" y="2036"/>
                  </a:lnTo>
                  <a:lnTo>
                    <a:pt x="1202" y="2036"/>
                  </a:lnTo>
                  <a:lnTo>
                    <a:pt x="57" y="2036"/>
                  </a:lnTo>
                  <a:lnTo>
                    <a:pt x="57" y="2036"/>
                  </a:lnTo>
                  <a:lnTo>
                    <a:pt x="51" y="2036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57" y="276"/>
                  </a:lnTo>
                  <a:lnTo>
                    <a:pt x="1202" y="276"/>
                  </a:lnTo>
                  <a:lnTo>
                    <a:pt x="1202" y="276"/>
                  </a:lnTo>
                  <a:lnTo>
                    <a:pt x="1208" y="276"/>
                  </a:lnTo>
                  <a:lnTo>
                    <a:pt x="1208" y="2036"/>
                  </a:lnTo>
                  <a:close/>
                </a:path>
              </a:pathLst>
            </a:custGeom>
            <a:solidFill>
              <a:srgbClr val="0304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2" name="Freeform 52">
              <a:extLst>
                <a:ext uri="{FF2B5EF4-FFF2-40B4-BE49-F238E27FC236}">
                  <a16:creationId xmlns:a16="http://schemas.microsoft.com/office/drawing/2014/main" id="{7C5B592D-01C8-8040-8FA1-4E0283664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6641" y="4401617"/>
              <a:ext cx="190626" cy="188370"/>
            </a:xfrm>
            <a:custGeom>
              <a:avLst/>
              <a:gdLst>
                <a:gd name="T0" fmla="*/ 169 w 169"/>
                <a:gd name="T1" fmla="*/ 84 h 167"/>
                <a:gd name="T2" fmla="*/ 169 w 169"/>
                <a:gd name="T3" fmla="*/ 84 h 167"/>
                <a:gd name="T4" fmla="*/ 167 w 169"/>
                <a:gd name="T5" fmla="*/ 100 h 167"/>
                <a:gd name="T6" fmla="*/ 162 w 169"/>
                <a:gd name="T7" fmla="*/ 116 h 167"/>
                <a:gd name="T8" fmla="*/ 154 w 169"/>
                <a:gd name="T9" fmla="*/ 131 h 167"/>
                <a:gd name="T10" fmla="*/ 143 w 169"/>
                <a:gd name="T11" fmla="*/ 144 h 167"/>
                <a:gd name="T12" fmla="*/ 131 w 169"/>
                <a:gd name="T13" fmla="*/ 153 h 167"/>
                <a:gd name="T14" fmla="*/ 116 w 169"/>
                <a:gd name="T15" fmla="*/ 162 h 167"/>
                <a:gd name="T16" fmla="*/ 102 w 169"/>
                <a:gd name="T17" fmla="*/ 165 h 167"/>
                <a:gd name="T18" fmla="*/ 83 w 169"/>
                <a:gd name="T19" fmla="*/ 167 h 167"/>
                <a:gd name="T20" fmla="*/ 83 w 169"/>
                <a:gd name="T21" fmla="*/ 167 h 167"/>
                <a:gd name="T22" fmla="*/ 67 w 169"/>
                <a:gd name="T23" fmla="*/ 165 h 167"/>
                <a:gd name="T24" fmla="*/ 51 w 169"/>
                <a:gd name="T25" fmla="*/ 162 h 167"/>
                <a:gd name="T26" fmla="*/ 38 w 169"/>
                <a:gd name="T27" fmla="*/ 153 h 167"/>
                <a:gd name="T28" fmla="*/ 25 w 169"/>
                <a:gd name="T29" fmla="*/ 144 h 167"/>
                <a:gd name="T30" fmla="*/ 14 w 169"/>
                <a:gd name="T31" fmla="*/ 131 h 167"/>
                <a:gd name="T32" fmla="*/ 7 w 169"/>
                <a:gd name="T33" fmla="*/ 116 h 167"/>
                <a:gd name="T34" fmla="*/ 2 w 169"/>
                <a:gd name="T35" fmla="*/ 100 h 167"/>
                <a:gd name="T36" fmla="*/ 0 w 169"/>
                <a:gd name="T37" fmla="*/ 84 h 167"/>
                <a:gd name="T38" fmla="*/ 0 w 169"/>
                <a:gd name="T39" fmla="*/ 84 h 167"/>
                <a:gd name="T40" fmla="*/ 2 w 169"/>
                <a:gd name="T41" fmla="*/ 67 h 167"/>
                <a:gd name="T42" fmla="*/ 7 w 169"/>
                <a:gd name="T43" fmla="*/ 51 h 167"/>
                <a:gd name="T44" fmla="*/ 14 w 169"/>
                <a:gd name="T45" fmla="*/ 36 h 167"/>
                <a:gd name="T46" fmla="*/ 25 w 169"/>
                <a:gd name="T47" fmla="*/ 25 h 167"/>
                <a:gd name="T48" fmla="*/ 38 w 169"/>
                <a:gd name="T49" fmla="*/ 15 h 167"/>
                <a:gd name="T50" fmla="*/ 51 w 169"/>
                <a:gd name="T51" fmla="*/ 7 h 167"/>
                <a:gd name="T52" fmla="*/ 67 w 169"/>
                <a:gd name="T53" fmla="*/ 2 h 167"/>
                <a:gd name="T54" fmla="*/ 83 w 169"/>
                <a:gd name="T55" fmla="*/ 0 h 167"/>
                <a:gd name="T56" fmla="*/ 83 w 169"/>
                <a:gd name="T57" fmla="*/ 0 h 167"/>
                <a:gd name="T58" fmla="*/ 102 w 169"/>
                <a:gd name="T59" fmla="*/ 2 h 167"/>
                <a:gd name="T60" fmla="*/ 116 w 169"/>
                <a:gd name="T61" fmla="*/ 7 h 167"/>
                <a:gd name="T62" fmla="*/ 131 w 169"/>
                <a:gd name="T63" fmla="*/ 15 h 167"/>
                <a:gd name="T64" fmla="*/ 143 w 169"/>
                <a:gd name="T65" fmla="*/ 25 h 167"/>
                <a:gd name="T66" fmla="*/ 154 w 169"/>
                <a:gd name="T67" fmla="*/ 36 h 167"/>
                <a:gd name="T68" fmla="*/ 162 w 169"/>
                <a:gd name="T69" fmla="*/ 51 h 167"/>
                <a:gd name="T70" fmla="*/ 167 w 169"/>
                <a:gd name="T71" fmla="*/ 67 h 167"/>
                <a:gd name="T72" fmla="*/ 169 w 169"/>
                <a:gd name="T73" fmla="*/ 84 h 167"/>
                <a:gd name="T74" fmla="*/ 169 w 169"/>
                <a:gd name="T75" fmla="*/ 8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9" h="167">
                  <a:moveTo>
                    <a:pt x="169" y="84"/>
                  </a:moveTo>
                  <a:lnTo>
                    <a:pt x="169" y="84"/>
                  </a:lnTo>
                  <a:lnTo>
                    <a:pt x="167" y="100"/>
                  </a:lnTo>
                  <a:lnTo>
                    <a:pt x="162" y="116"/>
                  </a:lnTo>
                  <a:lnTo>
                    <a:pt x="154" y="131"/>
                  </a:lnTo>
                  <a:lnTo>
                    <a:pt x="143" y="144"/>
                  </a:lnTo>
                  <a:lnTo>
                    <a:pt x="131" y="153"/>
                  </a:lnTo>
                  <a:lnTo>
                    <a:pt x="116" y="162"/>
                  </a:lnTo>
                  <a:lnTo>
                    <a:pt x="102" y="165"/>
                  </a:lnTo>
                  <a:lnTo>
                    <a:pt x="83" y="167"/>
                  </a:lnTo>
                  <a:lnTo>
                    <a:pt x="83" y="167"/>
                  </a:lnTo>
                  <a:lnTo>
                    <a:pt x="67" y="165"/>
                  </a:lnTo>
                  <a:lnTo>
                    <a:pt x="51" y="162"/>
                  </a:lnTo>
                  <a:lnTo>
                    <a:pt x="38" y="153"/>
                  </a:lnTo>
                  <a:lnTo>
                    <a:pt x="25" y="144"/>
                  </a:lnTo>
                  <a:lnTo>
                    <a:pt x="14" y="131"/>
                  </a:lnTo>
                  <a:lnTo>
                    <a:pt x="7" y="116"/>
                  </a:lnTo>
                  <a:lnTo>
                    <a:pt x="2" y="100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2" y="67"/>
                  </a:lnTo>
                  <a:lnTo>
                    <a:pt x="7" y="51"/>
                  </a:lnTo>
                  <a:lnTo>
                    <a:pt x="14" y="36"/>
                  </a:lnTo>
                  <a:lnTo>
                    <a:pt x="25" y="25"/>
                  </a:lnTo>
                  <a:lnTo>
                    <a:pt x="38" y="15"/>
                  </a:lnTo>
                  <a:lnTo>
                    <a:pt x="51" y="7"/>
                  </a:lnTo>
                  <a:lnTo>
                    <a:pt x="67" y="2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102" y="2"/>
                  </a:lnTo>
                  <a:lnTo>
                    <a:pt x="116" y="7"/>
                  </a:lnTo>
                  <a:lnTo>
                    <a:pt x="131" y="15"/>
                  </a:lnTo>
                  <a:lnTo>
                    <a:pt x="143" y="25"/>
                  </a:lnTo>
                  <a:lnTo>
                    <a:pt x="154" y="36"/>
                  </a:lnTo>
                  <a:lnTo>
                    <a:pt x="162" y="51"/>
                  </a:lnTo>
                  <a:lnTo>
                    <a:pt x="167" y="67"/>
                  </a:lnTo>
                  <a:lnTo>
                    <a:pt x="169" y="84"/>
                  </a:lnTo>
                  <a:lnTo>
                    <a:pt x="169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3" name="Freeform 53">
              <a:extLst>
                <a:ext uri="{FF2B5EF4-FFF2-40B4-BE49-F238E27FC236}">
                  <a16:creationId xmlns:a16="http://schemas.microsoft.com/office/drawing/2014/main" id="{C2398498-D68D-8F43-BC2E-06C86350A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229" y="2127648"/>
              <a:ext cx="408321" cy="23687"/>
            </a:xfrm>
            <a:custGeom>
              <a:avLst/>
              <a:gdLst>
                <a:gd name="T0" fmla="*/ 362 w 362"/>
                <a:gd name="T1" fmla="*/ 11 h 21"/>
                <a:gd name="T2" fmla="*/ 362 w 362"/>
                <a:gd name="T3" fmla="*/ 11 h 21"/>
                <a:gd name="T4" fmla="*/ 362 w 362"/>
                <a:gd name="T5" fmla="*/ 14 h 21"/>
                <a:gd name="T6" fmla="*/ 359 w 362"/>
                <a:gd name="T7" fmla="*/ 18 h 21"/>
                <a:gd name="T8" fmla="*/ 353 w 362"/>
                <a:gd name="T9" fmla="*/ 20 h 21"/>
                <a:gd name="T10" fmla="*/ 348 w 362"/>
                <a:gd name="T11" fmla="*/ 21 h 21"/>
                <a:gd name="T12" fmla="*/ 15 w 362"/>
                <a:gd name="T13" fmla="*/ 21 h 21"/>
                <a:gd name="T14" fmla="*/ 15 w 362"/>
                <a:gd name="T15" fmla="*/ 21 h 21"/>
                <a:gd name="T16" fmla="*/ 9 w 362"/>
                <a:gd name="T17" fmla="*/ 20 h 21"/>
                <a:gd name="T18" fmla="*/ 4 w 362"/>
                <a:gd name="T19" fmla="*/ 18 h 21"/>
                <a:gd name="T20" fmla="*/ 0 w 362"/>
                <a:gd name="T21" fmla="*/ 14 h 21"/>
                <a:gd name="T22" fmla="*/ 0 w 362"/>
                <a:gd name="T23" fmla="*/ 11 h 21"/>
                <a:gd name="T24" fmla="*/ 0 w 362"/>
                <a:gd name="T25" fmla="*/ 11 h 21"/>
                <a:gd name="T26" fmla="*/ 0 w 362"/>
                <a:gd name="T27" fmla="*/ 7 h 21"/>
                <a:gd name="T28" fmla="*/ 4 w 362"/>
                <a:gd name="T29" fmla="*/ 3 h 21"/>
                <a:gd name="T30" fmla="*/ 9 w 362"/>
                <a:gd name="T31" fmla="*/ 1 h 21"/>
                <a:gd name="T32" fmla="*/ 15 w 362"/>
                <a:gd name="T33" fmla="*/ 0 h 21"/>
                <a:gd name="T34" fmla="*/ 348 w 362"/>
                <a:gd name="T35" fmla="*/ 0 h 21"/>
                <a:gd name="T36" fmla="*/ 348 w 362"/>
                <a:gd name="T37" fmla="*/ 0 h 21"/>
                <a:gd name="T38" fmla="*/ 353 w 362"/>
                <a:gd name="T39" fmla="*/ 1 h 21"/>
                <a:gd name="T40" fmla="*/ 359 w 362"/>
                <a:gd name="T41" fmla="*/ 3 h 21"/>
                <a:gd name="T42" fmla="*/ 362 w 362"/>
                <a:gd name="T43" fmla="*/ 7 h 21"/>
                <a:gd name="T44" fmla="*/ 362 w 362"/>
                <a:gd name="T45" fmla="*/ 11 h 21"/>
                <a:gd name="T46" fmla="*/ 362 w 362"/>
                <a:gd name="T47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2" h="21">
                  <a:moveTo>
                    <a:pt x="362" y="11"/>
                  </a:moveTo>
                  <a:lnTo>
                    <a:pt x="362" y="11"/>
                  </a:lnTo>
                  <a:lnTo>
                    <a:pt x="362" y="14"/>
                  </a:lnTo>
                  <a:lnTo>
                    <a:pt x="359" y="18"/>
                  </a:lnTo>
                  <a:lnTo>
                    <a:pt x="353" y="20"/>
                  </a:lnTo>
                  <a:lnTo>
                    <a:pt x="348" y="21"/>
                  </a:lnTo>
                  <a:lnTo>
                    <a:pt x="15" y="21"/>
                  </a:lnTo>
                  <a:lnTo>
                    <a:pt x="15" y="21"/>
                  </a:lnTo>
                  <a:lnTo>
                    <a:pt x="9" y="20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5" y="0"/>
                  </a:lnTo>
                  <a:lnTo>
                    <a:pt x="348" y="0"/>
                  </a:lnTo>
                  <a:lnTo>
                    <a:pt x="348" y="0"/>
                  </a:lnTo>
                  <a:lnTo>
                    <a:pt x="353" y="1"/>
                  </a:lnTo>
                  <a:lnTo>
                    <a:pt x="359" y="3"/>
                  </a:lnTo>
                  <a:lnTo>
                    <a:pt x="362" y="7"/>
                  </a:lnTo>
                  <a:lnTo>
                    <a:pt x="362" y="11"/>
                  </a:lnTo>
                  <a:lnTo>
                    <a:pt x="362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4" name="Freeform 54">
              <a:extLst>
                <a:ext uri="{FF2B5EF4-FFF2-40B4-BE49-F238E27FC236}">
                  <a16:creationId xmlns:a16="http://schemas.microsoft.com/office/drawing/2014/main" id="{CEB08CBB-F754-7947-A80E-A91C04EFA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4663" y="5351359"/>
              <a:ext cx="1534026" cy="1509212"/>
            </a:xfrm>
            <a:custGeom>
              <a:avLst/>
              <a:gdLst>
                <a:gd name="T0" fmla="*/ 1049 w 1360"/>
                <a:gd name="T1" fmla="*/ 1338 h 1338"/>
                <a:gd name="T2" fmla="*/ 1360 w 1360"/>
                <a:gd name="T3" fmla="*/ 196 h 1338"/>
                <a:gd name="T4" fmla="*/ 506 w 1360"/>
                <a:gd name="T5" fmla="*/ 0 h 1338"/>
                <a:gd name="T6" fmla="*/ 0 w 1360"/>
                <a:gd name="T7" fmla="*/ 1338 h 1338"/>
                <a:gd name="T8" fmla="*/ 1049 w 1360"/>
                <a:gd name="T9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0" h="1338">
                  <a:moveTo>
                    <a:pt x="1049" y="1338"/>
                  </a:moveTo>
                  <a:lnTo>
                    <a:pt x="1360" y="196"/>
                  </a:lnTo>
                  <a:lnTo>
                    <a:pt x="506" y="0"/>
                  </a:lnTo>
                  <a:lnTo>
                    <a:pt x="0" y="1338"/>
                  </a:lnTo>
                  <a:lnTo>
                    <a:pt x="1049" y="1338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5" name="Freeform 55">
              <a:extLst>
                <a:ext uri="{FF2B5EF4-FFF2-40B4-BE49-F238E27FC236}">
                  <a16:creationId xmlns:a16="http://schemas.microsoft.com/office/drawing/2014/main" id="{B6FA71D6-147B-5F4E-B656-5D4FA6771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5885" y="3448490"/>
              <a:ext cx="848226" cy="2015665"/>
            </a:xfrm>
            <a:custGeom>
              <a:avLst/>
              <a:gdLst>
                <a:gd name="T0" fmla="*/ 689 w 752"/>
                <a:gd name="T1" fmla="*/ 770 h 1787"/>
                <a:gd name="T2" fmla="*/ 662 w 752"/>
                <a:gd name="T3" fmla="*/ 627 h 1787"/>
                <a:gd name="T4" fmla="*/ 651 w 752"/>
                <a:gd name="T5" fmla="*/ 521 h 1787"/>
                <a:gd name="T6" fmla="*/ 649 w 752"/>
                <a:gd name="T7" fmla="*/ 458 h 1787"/>
                <a:gd name="T8" fmla="*/ 651 w 752"/>
                <a:gd name="T9" fmla="*/ 436 h 1787"/>
                <a:gd name="T10" fmla="*/ 672 w 752"/>
                <a:gd name="T11" fmla="*/ 236 h 1787"/>
                <a:gd name="T12" fmla="*/ 676 w 752"/>
                <a:gd name="T13" fmla="*/ 169 h 1787"/>
                <a:gd name="T14" fmla="*/ 676 w 752"/>
                <a:gd name="T15" fmla="*/ 140 h 1787"/>
                <a:gd name="T16" fmla="*/ 671 w 752"/>
                <a:gd name="T17" fmla="*/ 92 h 1787"/>
                <a:gd name="T18" fmla="*/ 662 w 752"/>
                <a:gd name="T19" fmla="*/ 58 h 1787"/>
                <a:gd name="T20" fmla="*/ 649 w 752"/>
                <a:gd name="T21" fmla="*/ 32 h 1787"/>
                <a:gd name="T22" fmla="*/ 634 w 752"/>
                <a:gd name="T23" fmla="*/ 16 h 1787"/>
                <a:gd name="T24" fmla="*/ 616 w 752"/>
                <a:gd name="T25" fmla="*/ 3 h 1787"/>
                <a:gd name="T26" fmla="*/ 605 w 752"/>
                <a:gd name="T27" fmla="*/ 1 h 1787"/>
                <a:gd name="T28" fmla="*/ 585 w 752"/>
                <a:gd name="T29" fmla="*/ 0 h 1787"/>
                <a:gd name="T30" fmla="*/ 552 w 752"/>
                <a:gd name="T31" fmla="*/ 5 h 1787"/>
                <a:gd name="T32" fmla="*/ 523 w 752"/>
                <a:gd name="T33" fmla="*/ 20 h 1787"/>
                <a:gd name="T34" fmla="*/ 500 w 752"/>
                <a:gd name="T35" fmla="*/ 38 h 1787"/>
                <a:gd name="T36" fmla="*/ 480 w 752"/>
                <a:gd name="T37" fmla="*/ 63 h 1787"/>
                <a:gd name="T38" fmla="*/ 463 w 752"/>
                <a:gd name="T39" fmla="*/ 92 h 1787"/>
                <a:gd name="T40" fmla="*/ 445 w 752"/>
                <a:gd name="T41" fmla="*/ 141 h 1787"/>
                <a:gd name="T42" fmla="*/ 431 w 752"/>
                <a:gd name="T43" fmla="*/ 210 h 1787"/>
                <a:gd name="T44" fmla="*/ 425 w 752"/>
                <a:gd name="T45" fmla="*/ 274 h 1787"/>
                <a:gd name="T46" fmla="*/ 423 w 752"/>
                <a:gd name="T47" fmla="*/ 347 h 1787"/>
                <a:gd name="T48" fmla="*/ 425 w 752"/>
                <a:gd name="T49" fmla="*/ 361 h 1787"/>
                <a:gd name="T50" fmla="*/ 340 w 752"/>
                <a:gd name="T51" fmla="*/ 418 h 1787"/>
                <a:gd name="T52" fmla="*/ 274 w 752"/>
                <a:gd name="T53" fmla="*/ 454 h 1787"/>
                <a:gd name="T54" fmla="*/ 231 w 752"/>
                <a:gd name="T55" fmla="*/ 474 h 1787"/>
                <a:gd name="T56" fmla="*/ 216 w 752"/>
                <a:gd name="T57" fmla="*/ 480 h 1787"/>
                <a:gd name="T58" fmla="*/ 165 w 752"/>
                <a:gd name="T59" fmla="*/ 507 h 1787"/>
                <a:gd name="T60" fmla="*/ 129 w 752"/>
                <a:gd name="T61" fmla="*/ 541 h 1787"/>
                <a:gd name="T62" fmla="*/ 105 w 752"/>
                <a:gd name="T63" fmla="*/ 578 h 1787"/>
                <a:gd name="T64" fmla="*/ 92 w 752"/>
                <a:gd name="T65" fmla="*/ 614 h 1787"/>
                <a:gd name="T66" fmla="*/ 87 w 752"/>
                <a:gd name="T67" fmla="*/ 647 h 1787"/>
                <a:gd name="T68" fmla="*/ 89 w 752"/>
                <a:gd name="T69" fmla="*/ 694 h 1787"/>
                <a:gd name="T70" fmla="*/ 89 w 752"/>
                <a:gd name="T71" fmla="*/ 701 h 1787"/>
                <a:gd name="T72" fmla="*/ 89 w 752"/>
                <a:gd name="T73" fmla="*/ 972 h 1787"/>
                <a:gd name="T74" fmla="*/ 81 w 752"/>
                <a:gd name="T75" fmla="*/ 1189 h 1787"/>
                <a:gd name="T76" fmla="*/ 67 w 752"/>
                <a:gd name="T77" fmla="*/ 1354 h 1787"/>
                <a:gd name="T78" fmla="*/ 50 w 752"/>
                <a:gd name="T79" fmla="*/ 1478 h 1787"/>
                <a:gd name="T80" fmla="*/ 32 w 752"/>
                <a:gd name="T81" fmla="*/ 1563 h 1787"/>
                <a:gd name="T82" fmla="*/ 16 w 752"/>
                <a:gd name="T83" fmla="*/ 1616 h 1787"/>
                <a:gd name="T84" fmla="*/ 0 w 752"/>
                <a:gd name="T85" fmla="*/ 1652 h 1787"/>
                <a:gd name="T86" fmla="*/ 543 w 752"/>
                <a:gd name="T87" fmla="*/ 1787 h 1787"/>
                <a:gd name="T88" fmla="*/ 558 w 752"/>
                <a:gd name="T89" fmla="*/ 1730 h 1787"/>
                <a:gd name="T90" fmla="*/ 607 w 752"/>
                <a:gd name="T91" fmla="*/ 1592 h 1787"/>
                <a:gd name="T92" fmla="*/ 683 w 752"/>
                <a:gd name="T93" fmla="*/ 1405 h 1787"/>
                <a:gd name="T94" fmla="*/ 705 w 752"/>
                <a:gd name="T95" fmla="*/ 1356 h 1787"/>
                <a:gd name="T96" fmla="*/ 723 w 752"/>
                <a:gd name="T97" fmla="*/ 1305 h 1787"/>
                <a:gd name="T98" fmla="*/ 738 w 752"/>
                <a:gd name="T99" fmla="*/ 1254 h 1787"/>
                <a:gd name="T100" fmla="*/ 747 w 752"/>
                <a:gd name="T101" fmla="*/ 1203 h 1787"/>
                <a:gd name="T102" fmla="*/ 752 w 752"/>
                <a:gd name="T103" fmla="*/ 1103 h 1787"/>
                <a:gd name="T104" fmla="*/ 745 w 752"/>
                <a:gd name="T105" fmla="*/ 1009 h 1787"/>
                <a:gd name="T106" fmla="*/ 732 w 752"/>
                <a:gd name="T107" fmla="*/ 923 h 1787"/>
                <a:gd name="T108" fmla="*/ 707 w 752"/>
                <a:gd name="T109" fmla="*/ 825 h 1787"/>
                <a:gd name="T110" fmla="*/ 689 w 752"/>
                <a:gd name="T111" fmla="*/ 770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52" h="1787">
                  <a:moveTo>
                    <a:pt x="689" y="770"/>
                  </a:moveTo>
                  <a:lnTo>
                    <a:pt x="689" y="770"/>
                  </a:lnTo>
                  <a:lnTo>
                    <a:pt x="672" y="694"/>
                  </a:lnTo>
                  <a:lnTo>
                    <a:pt x="662" y="627"/>
                  </a:lnTo>
                  <a:lnTo>
                    <a:pt x="654" y="570"/>
                  </a:lnTo>
                  <a:lnTo>
                    <a:pt x="651" y="521"/>
                  </a:lnTo>
                  <a:lnTo>
                    <a:pt x="649" y="485"/>
                  </a:lnTo>
                  <a:lnTo>
                    <a:pt x="649" y="458"/>
                  </a:lnTo>
                  <a:lnTo>
                    <a:pt x="651" y="436"/>
                  </a:lnTo>
                  <a:lnTo>
                    <a:pt x="651" y="436"/>
                  </a:lnTo>
                  <a:lnTo>
                    <a:pt x="665" y="320"/>
                  </a:lnTo>
                  <a:lnTo>
                    <a:pt x="672" y="236"/>
                  </a:lnTo>
                  <a:lnTo>
                    <a:pt x="676" y="185"/>
                  </a:lnTo>
                  <a:lnTo>
                    <a:pt x="676" y="169"/>
                  </a:lnTo>
                  <a:lnTo>
                    <a:pt x="676" y="169"/>
                  </a:lnTo>
                  <a:lnTo>
                    <a:pt x="676" y="140"/>
                  </a:lnTo>
                  <a:lnTo>
                    <a:pt x="674" y="114"/>
                  </a:lnTo>
                  <a:lnTo>
                    <a:pt x="671" y="92"/>
                  </a:lnTo>
                  <a:lnTo>
                    <a:pt x="667" y="72"/>
                  </a:lnTo>
                  <a:lnTo>
                    <a:pt x="662" y="58"/>
                  </a:lnTo>
                  <a:lnTo>
                    <a:pt x="654" y="43"/>
                  </a:lnTo>
                  <a:lnTo>
                    <a:pt x="649" y="32"/>
                  </a:lnTo>
                  <a:lnTo>
                    <a:pt x="642" y="23"/>
                  </a:lnTo>
                  <a:lnTo>
                    <a:pt x="634" y="16"/>
                  </a:lnTo>
                  <a:lnTo>
                    <a:pt x="629" y="10"/>
                  </a:lnTo>
                  <a:lnTo>
                    <a:pt x="616" y="3"/>
                  </a:lnTo>
                  <a:lnTo>
                    <a:pt x="607" y="1"/>
                  </a:lnTo>
                  <a:lnTo>
                    <a:pt x="605" y="1"/>
                  </a:lnTo>
                  <a:lnTo>
                    <a:pt x="605" y="1"/>
                  </a:lnTo>
                  <a:lnTo>
                    <a:pt x="585" y="0"/>
                  </a:lnTo>
                  <a:lnTo>
                    <a:pt x="569" y="1"/>
                  </a:lnTo>
                  <a:lnTo>
                    <a:pt x="552" y="5"/>
                  </a:lnTo>
                  <a:lnTo>
                    <a:pt x="538" y="12"/>
                  </a:lnTo>
                  <a:lnTo>
                    <a:pt x="523" y="20"/>
                  </a:lnTo>
                  <a:lnTo>
                    <a:pt x="511" y="29"/>
                  </a:lnTo>
                  <a:lnTo>
                    <a:pt x="500" y="38"/>
                  </a:lnTo>
                  <a:lnTo>
                    <a:pt x="489" y="50"/>
                  </a:lnTo>
                  <a:lnTo>
                    <a:pt x="480" y="63"/>
                  </a:lnTo>
                  <a:lnTo>
                    <a:pt x="471" y="78"/>
                  </a:lnTo>
                  <a:lnTo>
                    <a:pt x="463" y="92"/>
                  </a:lnTo>
                  <a:lnTo>
                    <a:pt x="458" y="107"/>
                  </a:lnTo>
                  <a:lnTo>
                    <a:pt x="445" y="141"/>
                  </a:lnTo>
                  <a:lnTo>
                    <a:pt x="438" y="176"/>
                  </a:lnTo>
                  <a:lnTo>
                    <a:pt x="431" y="210"/>
                  </a:lnTo>
                  <a:lnTo>
                    <a:pt x="427" y="243"/>
                  </a:lnTo>
                  <a:lnTo>
                    <a:pt x="425" y="274"/>
                  </a:lnTo>
                  <a:lnTo>
                    <a:pt x="423" y="303"/>
                  </a:lnTo>
                  <a:lnTo>
                    <a:pt x="423" y="347"/>
                  </a:lnTo>
                  <a:lnTo>
                    <a:pt x="425" y="361"/>
                  </a:lnTo>
                  <a:lnTo>
                    <a:pt x="425" y="361"/>
                  </a:lnTo>
                  <a:lnTo>
                    <a:pt x="380" y="392"/>
                  </a:lnTo>
                  <a:lnTo>
                    <a:pt x="340" y="418"/>
                  </a:lnTo>
                  <a:lnTo>
                    <a:pt x="305" y="438"/>
                  </a:lnTo>
                  <a:lnTo>
                    <a:pt x="274" y="454"/>
                  </a:lnTo>
                  <a:lnTo>
                    <a:pt x="249" y="465"/>
                  </a:lnTo>
                  <a:lnTo>
                    <a:pt x="231" y="474"/>
                  </a:lnTo>
                  <a:lnTo>
                    <a:pt x="216" y="480"/>
                  </a:lnTo>
                  <a:lnTo>
                    <a:pt x="216" y="480"/>
                  </a:lnTo>
                  <a:lnTo>
                    <a:pt x="187" y="492"/>
                  </a:lnTo>
                  <a:lnTo>
                    <a:pt x="165" y="507"/>
                  </a:lnTo>
                  <a:lnTo>
                    <a:pt x="145" y="523"/>
                  </a:lnTo>
                  <a:lnTo>
                    <a:pt x="129" y="541"/>
                  </a:lnTo>
                  <a:lnTo>
                    <a:pt x="116" y="560"/>
                  </a:lnTo>
                  <a:lnTo>
                    <a:pt x="105" y="578"/>
                  </a:lnTo>
                  <a:lnTo>
                    <a:pt x="98" y="596"/>
                  </a:lnTo>
                  <a:lnTo>
                    <a:pt x="92" y="614"/>
                  </a:lnTo>
                  <a:lnTo>
                    <a:pt x="89" y="632"/>
                  </a:lnTo>
                  <a:lnTo>
                    <a:pt x="87" y="647"/>
                  </a:lnTo>
                  <a:lnTo>
                    <a:pt x="87" y="676"/>
                  </a:lnTo>
                  <a:lnTo>
                    <a:pt x="89" y="694"/>
                  </a:lnTo>
                  <a:lnTo>
                    <a:pt x="89" y="701"/>
                  </a:lnTo>
                  <a:lnTo>
                    <a:pt x="89" y="701"/>
                  </a:lnTo>
                  <a:lnTo>
                    <a:pt x="90" y="843"/>
                  </a:lnTo>
                  <a:lnTo>
                    <a:pt x="89" y="972"/>
                  </a:lnTo>
                  <a:lnTo>
                    <a:pt x="87" y="1087"/>
                  </a:lnTo>
                  <a:lnTo>
                    <a:pt x="81" y="1189"/>
                  </a:lnTo>
                  <a:lnTo>
                    <a:pt x="74" y="1278"/>
                  </a:lnTo>
                  <a:lnTo>
                    <a:pt x="67" y="1354"/>
                  </a:lnTo>
                  <a:lnTo>
                    <a:pt x="60" y="1421"/>
                  </a:lnTo>
                  <a:lnTo>
                    <a:pt x="50" y="1478"/>
                  </a:lnTo>
                  <a:lnTo>
                    <a:pt x="41" y="1525"/>
                  </a:lnTo>
                  <a:lnTo>
                    <a:pt x="32" y="1563"/>
                  </a:lnTo>
                  <a:lnTo>
                    <a:pt x="23" y="1592"/>
                  </a:lnTo>
                  <a:lnTo>
                    <a:pt x="16" y="1616"/>
                  </a:lnTo>
                  <a:lnTo>
                    <a:pt x="5" y="1643"/>
                  </a:lnTo>
                  <a:lnTo>
                    <a:pt x="0" y="1652"/>
                  </a:lnTo>
                  <a:lnTo>
                    <a:pt x="543" y="1787"/>
                  </a:lnTo>
                  <a:lnTo>
                    <a:pt x="543" y="1787"/>
                  </a:lnTo>
                  <a:lnTo>
                    <a:pt x="549" y="1760"/>
                  </a:lnTo>
                  <a:lnTo>
                    <a:pt x="558" y="1730"/>
                  </a:lnTo>
                  <a:lnTo>
                    <a:pt x="580" y="1665"/>
                  </a:lnTo>
                  <a:lnTo>
                    <a:pt x="607" y="1592"/>
                  </a:lnTo>
                  <a:lnTo>
                    <a:pt x="634" y="1523"/>
                  </a:lnTo>
                  <a:lnTo>
                    <a:pt x="683" y="1405"/>
                  </a:lnTo>
                  <a:lnTo>
                    <a:pt x="705" y="1356"/>
                  </a:lnTo>
                  <a:lnTo>
                    <a:pt x="705" y="1356"/>
                  </a:lnTo>
                  <a:lnTo>
                    <a:pt x="716" y="1330"/>
                  </a:lnTo>
                  <a:lnTo>
                    <a:pt x="723" y="1305"/>
                  </a:lnTo>
                  <a:lnTo>
                    <a:pt x="731" y="1280"/>
                  </a:lnTo>
                  <a:lnTo>
                    <a:pt x="738" y="1254"/>
                  </a:lnTo>
                  <a:lnTo>
                    <a:pt x="742" y="1229"/>
                  </a:lnTo>
                  <a:lnTo>
                    <a:pt x="747" y="1203"/>
                  </a:lnTo>
                  <a:lnTo>
                    <a:pt x="751" y="1154"/>
                  </a:lnTo>
                  <a:lnTo>
                    <a:pt x="752" y="1103"/>
                  </a:lnTo>
                  <a:lnTo>
                    <a:pt x="751" y="1056"/>
                  </a:lnTo>
                  <a:lnTo>
                    <a:pt x="745" y="1009"/>
                  </a:lnTo>
                  <a:lnTo>
                    <a:pt x="740" y="965"/>
                  </a:lnTo>
                  <a:lnTo>
                    <a:pt x="732" y="923"/>
                  </a:lnTo>
                  <a:lnTo>
                    <a:pt x="723" y="887"/>
                  </a:lnTo>
                  <a:lnTo>
                    <a:pt x="707" y="825"/>
                  </a:lnTo>
                  <a:lnTo>
                    <a:pt x="694" y="785"/>
                  </a:lnTo>
                  <a:lnTo>
                    <a:pt x="689" y="770"/>
                  </a:lnTo>
                  <a:lnTo>
                    <a:pt x="689" y="770"/>
                  </a:lnTo>
                  <a:close/>
                </a:path>
              </a:pathLst>
            </a:custGeom>
            <a:solidFill>
              <a:srgbClr val="F7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6" name="Freeform 56">
              <a:extLst>
                <a:ext uri="{FF2B5EF4-FFF2-40B4-BE49-F238E27FC236}">
                  <a16:creationId xmlns:a16="http://schemas.microsoft.com/office/drawing/2014/main" id="{2CE76B01-6AB1-9640-B9C1-920F4F7CB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658" y="5228412"/>
              <a:ext cx="859505" cy="328237"/>
            </a:xfrm>
            <a:custGeom>
              <a:avLst/>
              <a:gdLst>
                <a:gd name="T0" fmla="*/ 753 w 762"/>
                <a:gd name="T1" fmla="*/ 291 h 291"/>
                <a:gd name="T2" fmla="*/ 753 w 762"/>
                <a:gd name="T3" fmla="*/ 291 h 291"/>
                <a:gd name="T4" fmla="*/ 757 w 762"/>
                <a:gd name="T5" fmla="*/ 269 h 291"/>
                <a:gd name="T6" fmla="*/ 761 w 762"/>
                <a:gd name="T7" fmla="*/ 249 h 291"/>
                <a:gd name="T8" fmla="*/ 762 w 762"/>
                <a:gd name="T9" fmla="*/ 231 h 291"/>
                <a:gd name="T10" fmla="*/ 762 w 762"/>
                <a:gd name="T11" fmla="*/ 216 h 291"/>
                <a:gd name="T12" fmla="*/ 761 w 762"/>
                <a:gd name="T13" fmla="*/ 191 h 291"/>
                <a:gd name="T14" fmla="*/ 755 w 762"/>
                <a:gd name="T15" fmla="*/ 174 h 291"/>
                <a:gd name="T16" fmla="*/ 750 w 762"/>
                <a:gd name="T17" fmla="*/ 165 h 291"/>
                <a:gd name="T18" fmla="*/ 744 w 762"/>
                <a:gd name="T19" fmla="*/ 160 h 291"/>
                <a:gd name="T20" fmla="*/ 739 w 762"/>
                <a:gd name="T21" fmla="*/ 156 h 291"/>
                <a:gd name="T22" fmla="*/ 737 w 762"/>
                <a:gd name="T23" fmla="*/ 156 h 291"/>
                <a:gd name="T24" fmla="*/ 111 w 762"/>
                <a:gd name="T25" fmla="*/ 2 h 291"/>
                <a:gd name="T26" fmla="*/ 111 w 762"/>
                <a:gd name="T27" fmla="*/ 2 h 291"/>
                <a:gd name="T28" fmla="*/ 102 w 762"/>
                <a:gd name="T29" fmla="*/ 0 h 291"/>
                <a:gd name="T30" fmla="*/ 93 w 762"/>
                <a:gd name="T31" fmla="*/ 2 h 291"/>
                <a:gd name="T32" fmla="*/ 86 w 762"/>
                <a:gd name="T33" fmla="*/ 3 h 291"/>
                <a:gd name="T34" fmla="*/ 77 w 762"/>
                <a:gd name="T35" fmla="*/ 7 h 291"/>
                <a:gd name="T36" fmla="*/ 68 w 762"/>
                <a:gd name="T37" fmla="*/ 12 h 291"/>
                <a:gd name="T38" fmla="*/ 60 w 762"/>
                <a:gd name="T39" fmla="*/ 20 h 291"/>
                <a:gd name="T40" fmla="*/ 46 w 762"/>
                <a:gd name="T41" fmla="*/ 34 h 291"/>
                <a:gd name="T42" fmla="*/ 33 w 762"/>
                <a:gd name="T43" fmla="*/ 54 h 291"/>
                <a:gd name="T44" fmla="*/ 20 w 762"/>
                <a:gd name="T45" fmla="*/ 74 h 291"/>
                <a:gd name="T46" fmla="*/ 9 w 762"/>
                <a:gd name="T47" fmla="*/ 96 h 291"/>
                <a:gd name="T48" fmla="*/ 0 w 762"/>
                <a:gd name="T49" fmla="*/ 120 h 291"/>
                <a:gd name="T50" fmla="*/ 753 w 762"/>
                <a:gd name="T51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2" h="291">
                  <a:moveTo>
                    <a:pt x="753" y="291"/>
                  </a:moveTo>
                  <a:lnTo>
                    <a:pt x="753" y="291"/>
                  </a:lnTo>
                  <a:lnTo>
                    <a:pt x="757" y="269"/>
                  </a:lnTo>
                  <a:lnTo>
                    <a:pt x="761" y="249"/>
                  </a:lnTo>
                  <a:lnTo>
                    <a:pt x="762" y="231"/>
                  </a:lnTo>
                  <a:lnTo>
                    <a:pt x="762" y="216"/>
                  </a:lnTo>
                  <a:lnTo>
                    <a:pt x="761" y="191"/>
                  </a:lnTo>
                  <a:lnTo>
                    <a:pt x="755" y="174"/>
                  </a:lnTo>
                  <a:lnTo>
                    <a:pt x="750" y="165"/>
                  </a:lnTo>
                  <a:lnTo>
                    <a:pt x="744" y="160"/>
                  </a:lnTo>
                  <a:lnTo>
                    <a:pt x="739" y="156"/>
                  </a:lnTo>
                  <a:lnTo>
                    <a:pt x="737" y="156"/>
                  </a:lnTo>
                  <a:lnTo>
                    <a:pt x="111" y="2"/>
                  </a:lnTo>
                  <a:lnTo>
                    <a:pt x="111" y="2"/>
                  </a:lnTo>
                  <a:lnTo>
                    <a:pt x="102" y="0"/>
                  </a:lnTo>
                  <a:lnTo>
                    <a:pt x="93" y="2"/>
                  </a:lnTo>
                  <a:lnTo>
                    <a:pt x="86" y="3"/>
                  </a:lnTo>
                  <a:lnTo>
                    <a:pt x="77" y="7"/>
                  </a:lnTo>
                  <a:lnTo>
                    <a:pt x="68" y="12"/>
                  </a:lnTo>
                  <a:lnTo>
                    <a:pt x="60" y="20"/>
                  </a:lnTo>
                  <a:lnTo>
                    <a:pt x="46" y="34"/>
                  </a:lnTo>
                  <a:lnTo>
                    <a:pt x="33" y="54"/>
                  </a:lnTo>
                  <a:lnTo>
                    <a:pt x="20" y="74"/>
                  </a:lnTo>
                  <a:lnTo>
                    <a:pt x="9" y="96"/>
                  </a:lnTo>
                  <a:lnTo>
                    <a:pt x="0" y="120"/>
                  </a:lnTo>
                  <a:lnTo>
                    <a:pt x="753" y="2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7" name="Freeform 58">
              <a:extLst>
                <a:ext uri="{FF2B5EF4-FFF2-40B4-BE49-F238E27FC236}">
                  <a16:creationId xmlns:a16="http://schemas.microsoft.com/office/drawing/2014/main" id="{E2F2BBCA-AA3E-BD44-B3AF-2FDE129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149" y="3855683"/>
              <a:ext cx="51886" cy="371100"/>
            </a:xfrm>
            <a:custGeom>
              <a:avLst/>
              <a:gdLst>
                <a:gd name="T0" fmla="*/ 40 w 46"/>
                <a:gd name="T1" fmla="*/ 0 h 329"/>
                <a:gd name="T2" fmla="*/ 40 w 46"/>
                <a:gd name="T3" fmla="*/ 0 h 329"/>
                <a:gd name="T4" fmla="*/ 44 w 46"/>
                <a:gd name="T5" fmla="*/ 40 h 329"/>
                <a:gd name="T6" fmla="*/ 46 w 46"/>
                <a:gd name="T7" fmla="*/ 80 h 329"/>
                <a:gd name="T8" fmla="*/ 46 w 46"/>
                <a:gd name="T9" fmla="*/ 131 h 329"/>
                <a:gd name="T10" fmla="*/ 44 w 46"/>
                <a:gd name="T11" fmla="*/ 186 h 329"/>
                <a:gd name="T12" fmla="*/ 40 w 46"/>
                <a:gd name="T13" fmla="*/ 213 h 329"/>
                <a:gd name="T14" fmla="*/ 35 w 46"/>
                <a:gd name="T15" fmla="*/ 240 h 329"/>
                <a:gd name="T16" fmla="*/ 29 w 46"/>
                <a:gd name="T17" fmla="*/ 266 h 329"/>
                <a:gd name="T18" fmla="*/ 22 w 46"/>
                <a:gd name="T19" fmla="*/ 289 h 329"/>
                <a:gd name="T20" fmla="*/ 13 w 46"/>
                <a:gd name="T21" fmla="*/ 311 h 329"/>
                <a:gd name="T22" fmla="*/ 0 w 46"/>
                <a:gd name="T23" fmla="*/ 329 h 329"/>
                <a:gd name="T24" fmla="*/ 0 w 46"/>
                <a:gd name="T25" fmla="*/ 329 h 329"/>
                <a:gd name="T26" fmla="*/ 9 w 46"/>
                <a:gd name="T27" fmla="*/ 309 h 329"/>
                <a:gd name="T28" fmla="*/ 16 w 46"/>
                <a:gd name="T29" fmla="*/ 284 h 329"/>
                <a:gd name="T30" fmla="*/ 26 w 46"/>
                <a:gd name="T31" fmla="*/ 248 h 329"/>
                <a:gd name="T32" fmla="*/ 33 w 46"/>
                <a:gd name="T33" fmla="*/ 202 h 329"/>
                <a:gd name="T34" fmla="*/ 35 w 46"/>
                <a:gd name="T35" fmla="*/ 177 h 329"/>
                <a:gd name="T36" fmla="*/ 36 w 46"/>
                <a:gd name="T37" fmla="*/ 148 h 329"/>
                <a:gd name="T38" fmla="*/ 38 w 46"/>
                <a:gd name="T39" fmla="*/ 117 h 329"/>
                <a:gd name="T40" fmla="*/ 38 w 46"/>
                <a:gd name="T41" fmla="*/ 82 h 329"/>
                <a:gd name="T42" fmla="*/ 36 w 46"/>
                <a:gd name="T43" fmla="*/ 46 h 329"/>
                <a:gd name="T44" fmla="*/ 33 w 46"/>
                <a:gd name="T45" fmla="*/ 6 h 329"/>
                <a:gd name="T46" fmla="*/ 40 w 46"/>
                <a:gd name="T47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329">
                  <a:moveTo>
                    <a:pt x="40" y="0"/>
                  </a:moveTo>
                  <a:lnTo>
                    <a:pt x="40" y="0"/>
                  </a:lnTo>
                  <a:lnTo>
                    <a:pt x="44" y="40"/>
                  </a:lnTo>
                  <a:lnTo>
                    <a:pt x="46" y="80"/>
                  </a:lnTo>
                  <a:lnTo>
                    <a:pt x="46" y="131"/>
                  </a:lnTo>
                  <a:lnTo>
                    <a:pt x="44" y="186"/>
                  </a:lnTo>
                  <a:lnTo>
                    <a:pt x="40" y="213"/>
                  </a:lnTo>
                  <a:lnTo>
                    <a:pt x="35" y="240"/>
                  </a:lnTo>
                  <a:lnTo>
                    <a:pt x="29" y="266"/>
                  </a:lnTo>
                  <a:lnTo>
                    <a:pt x="22" y="289"/>
                  </a:lnTo>
                  <a:lnTo>
                    <a:pt x="13" y="311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9" y="309"/>
                  </a:lnTo>
                  <a:lnTo>
                    <a:pt x="16" y="284"/>
                  </a:lnTo>
                  <a:lnTo>
                    <a:pt x="26" y="248"/>
                  </a:lnTo>
                  <a:lnTo>
                    <a:pt x="33" y="202"/>
                  </a:lnTo>
                  <a:lnTo>
                    <a:pt x="35" y="177"/>
                  </a:lnTo>
                  <a:lnTo>
                    <a:pt x="36" y="148"/>
                  </a:lnTo>
                  <a:lnTo>
                    <a:pt x="38" y="117"/>
                  </a:lnTo>
                  <a:lnTo>
                    <a:pt x="38" y="82"/>
                  </a:lnTo>
                  <a:lnTo>
                    <a:pt x="36" y="46"/>
                  </a:lnTo>
                  <a:lnTo>
                    <a:pt x="33" y="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D2A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8" name="Freeform 59">
              <a:extLst>
                <a:ext uri="{FF2B5EF4-FFF2-40B4-BE49-F238E27FC236}">
                  <a16:creationId xmlns:a16="http://schemas.microsoft.com/office/drawing/2014/main" id="{63B09EC1-A199-8545-9671-859E91297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095" y="2297971"/>
              <a:ext cx="1288131" cy="1985210"/>
            </a:xfrm>
            <a:custGeom>
              <a:avLst/>
              <a:gdLst>
                <a:gd name="T0" fmla="*/ 1142 w 1142"/>
                <a:gd name="T1" fmla="*/ 1650 h 1760"/>
                <a:gd name="T2" fmla="*/ 0 w 1142"/>
                <a:gd name="T3" fmla="*/ 1760 h 1760"/>
                <a:gd name="T4" fmla="*/ 0 w 1142"/>
                <a:gd name="T5" fmla="*/ 0 h 1760"/>
                <a:gd name="T6" fmla="*/ 1142 w 1142"/>
                <a:gd name="T7" fmla="*/ 116 h 1760"/>
                <a:gd name="T8" fmla="*/ 1142 w 1142"/>
                <a:gd name="T9" fmla="*/ 165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2" h="1760">
                  <a:moveTo>
                    <a:pt x="1142" y="1650"/>
                  </a:moveTo>
                  <a:lnTo>
                    <a:pt x="0" y="1760"/>
                  </a:lnTo>
                  <a:lnTo>
                    <a:pt x="0" y="0"/>
                  </a:lnTo>
                  <a:lnTo>
                    <a:pt x="1142" y="116"/>
                  </a:lnTo>
                  <a:lnTo>
                    <a:pt x="1142" y="165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9" name="Freeform 60">
              <a:extLst>
                <a:ext uri="{FF2B5EF4-FFF2-40B4-BE49-F238E27FC236}">
                  <a16:creationId xmlns:a16="http://schemas.microsoft.com/office/drawing/2014/main" id="{E863BD6F-28BC-4847-AAE0-2416C25BF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306" y="2297971"/>
              <a:ext cx="1280236" cy="1993106"/>
            </a:xfrm>
            <a:custGeom>
              <a:avLst/>
              <a:gdLst>
                <a:gd name="T0" fmla="*/ 0 w 1135"/>
                <a:gd name="T1" fmla="*/ 1650 h 1767"/>
                <a:gd name="T2" fmla="*/ 1135 w 1135"/>
                <a:gd name="T3" fmla="*/ 1767 h 1767"/>
                <a:gd name="T4" fmla="*/ 1135 w 1135"/>
                <a:gd name="T5" fmla="*/ 0 h 1767"/>
                <a:gd name="T6" fmla="*/ 0 w 1135"/>
                <a:gd name="T7" fmla="*/ 116 h 1767"/>
                <a:gd name="T8" fmla="*/ 0 w 1135"/>
                <a:gd name="T9" fmla="*/ 1650 h 1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5" h="1767">
                  <a:moveTo>
                    <a:pt x="0" y="1650"/>
                  </a:moveTo>
                  <a:lnTo>
                    <a:pt x="1135" y="1767"/>
                  </a:lnTo>
                  <a:lnTo>
                    <a:pt x="1135" y="0"/>
                  </a:lnTo>
                  <a:lnTo>
                    <a:pt x="0" y="116"/>
                  </a:lnTo>
                  <a:lnTo>
                    <a:pt x="0" y="165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0" name="Freeform 195">
              <a:extLst>
                <a:ext uri="{FF2B5EF4-FFF2-40B4-BE49-F238E27FC236}">
                  <a16:creationId xmlns:a16="http://schemas.microsoft.com/office/drawing/2014/main" id="{B9264A38-F3B1-FD47-9B03-D02FD849B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1254" y="5715691"/>
              <a:ext cx="1179846" cy="1144880"/>
            </a:xfrm>
            <a:custGeom>
              <a:avLst/>
              <a:gdLst>
                <a:gd name="T0" fmla="*/ 1046 w 1046"/>
                <a:gd name="T1" fmla="*/ 1015 h 1015"/>
                <a:gd name="T2" fmla="*/ 757 w 1046"/>
                <a:gd name="T3" fmla="*/ 0 h 1015"/>
                <a:gd name="T4" fmla="*/ 0 w 1046"/>
                <a:gd name="T5" fmla="*/ 113 h 1015"/>
                <a:gd name="T6" fmla="*/ 175 w 1046"/>
                <a:gd name="T7" fmla="*/ 1015 h 1015"/>
                <a:gd name="T8" fmla="*/ 1046 w 1046"/>
                <a:gd name="T9" fmla="*/ 1015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6" h="1015">
                  <a:moveTo>
                    <a:pt x="1046" y="1015"/>
                  </a:moveTo>
                  <a:lnTo>
                    <a:pt x="757" y="0"/>
                  </a:lnTo>
                  <a:lnTo>
                    <a:pt x="0" y="113"/>
                  </a:lnTo>
                  <a:lnTo>
                    <a:pt x="175" y="1015"/>
                  </a:lnTo>
                  <a:lnTo>
                    <a:pt x="1046" y="1015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1" name="Freeform 196">
              <a:extLst>
                <a:ext uri="{FF2B5EF4-FFF2-40B4-BE49-F238E27FC236}">
                  <a16:creationId xmlns:a16="http://schemas.microsoft.com/office/drawing/2014/main" id="{34B22019-0E0E-CC46-BF64-827880AFE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1254" y="5715691"/>
              <a:ext cx="1179846" cy="1144880"/>
            </a:xfrm>
            <a:custGeom>
              <a:avLst/>
              <a:gdLst>
                <a:gd name="T0" fmla="*/ 1046 w 1046"/>
                <a:gd name="T1" fmla="*/ 1015 h 1015"/>
                <a:gd name="T2" fmla="*/ 757 w 1046"/>
                <a:gd name="T3" fmla="*/ 0 h 1015"/>
                <a:gd name="T4" fmla="*/ 0 w 1046"/>
                <a:gd name="T5" fmla="*/ 113 h 1015"/>
                <a:gd name="T6" fmla="*/ 175 w 1046"/>
                <a:gd name="T7" fmla="*/ 1015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6" h="1015">
                  <a:moveTo>
                    <a:pt x="1046" y="1015"/>
                  </a:moveTo>
                  <a:lnTo>
                    <a:pt x="757" y="0"/>
                  </a:lnTo>
                  <a:lnTo>
                    <a:pt x="0" y="113"/>
                  </a:lnTo>
                  <a:lnTo>
                    <a:pt x="175" y="101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2" name="Freeform 197">
              <a:extLst>
                <a:ext uri="{FF2B5EF4-FFF2-40B4-BE49-F238E27FC236}">
                  <a16:creationId xmlns:a16="http://schemas.microsoft.com/office/drawing/2014/main" id="{B1CA3CC4-D9B9-5844-A91F-E05FAB52F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8780" y="5597254"/>
              <a:ext cx="754606" cy="235744"/>
            </a:xfrm>
            <a:custGeom>
              <a:avLst/>
              <a:gdLst>
                <a:gd name="T0" fmla="*/ 4 w 669"/>
                <a:gd name="T1" fmla="*/ 209 h 209"/>
                <a:gd name="T2" fmla="*/ 4 w 669"/>
                <a:gd name="T3" fmla="*/ 209 h 209"/>
                <a:gd name="T4" fmla="*/ 0 w 669"/>
                <a:gd name="T5" fmla="*/ 171 h 209"/>
                <a:gd name="T6" fmla="*/ 0 w 669"/>
                <a:gd name="T7" fmla="*/ 144 h 209"/>
                <a:gd name="T8" fmla="*/ 4 w 669"/>
                <a:gd name="T9" fmla="*/ 122 h 209"/>
                <a:gd name="T10" fmla="*/ 9 w 669"/>
                <a:gd name="T11" fmla="*/ 109 h 209"/>
                <a:gd name="T12" fmla="*/ 15 w 669"/>
                <a:gd name="T13" fmla="*/ 100 h 209"/>
                <a:gd name="T14" fmla="*/ 20 w 669"/>
                <a:gd name="T15" fmla="*/ 95 h 209"/>
                <a:gd name="T16" fmla="*/ 26 w 669"/>
                <a:gd name="T17" fmla="*/ 93 h 209"/>
                <a:gd name="T18" fmla="*/ 580 w 669"/>
                <a:gd name="T19" fmla="*/ 0 h 209"/>
                <a:gd name="T20" fmla="*/ 580 w 669"/>
                <a:gd name="T21" fmla="*/ 0 h 209"/>
                <a:gd name="T22" fmla="*/ 589 w 669"/>
                <a:gd name="T23" fmla="*/ 0 h 209"/>
                <a:gd name="T24" fmla="*/ 597 w 669"/>
                <a:gd name="T25" fmla="*/ 2 h 209"/>
                <a:gd name="T26" fmla="*/ 604 w 669"/>
                <a:gd name="T27" fmla="*/ 4 h 209"/>
                <a:gd name="T28" fmla="*/ 611 w 669"/>
                <a:gd name="T29" fmla="*/ 9 h 209"/>
                <a:gd name="T30" fmla="*/ 624 w 669"/>
                <a:gd name="T31" fmla="*/ 20 h 209"/>
                <a:gd name="T32" fmla="*/ 637 w 669"/>
                <a:gd name="T33" fmla="*/ 35 h 209"/>
                <a:gd name="T34" fmla="*/ 646 w 669"/>
                <a:gd name="T35" fmla="*/ 51 h 209"/>
                <a:gd name="T36" fmla="*/ 655 w 669"/>
                <a:gd name="T37" fmla="*/ 71 h 209"/>
                <a:gd name="T38" fmla="*/ 664 w 669"/>
                <a:gd name="T39" fmla="*/ 91 h 209"/>
                <a:gd name="T40" fmla="*/ 669 w 669"/>
                <a:gd name="T41" fmla="*/ 111 h 209"/>
                <a:gd name="T42" fmla="*/ 4 w 669"/>
                <a:gd name="T43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69" h="209">
                  <a:moveTo>
                    <a:pt x="4" y="209"/>
                  </a:moveTo>
                  <a:lnTo>
                    <a:pt x="4" y="209"/>
                  </a:lnTo>
                  <a:lnTo>
                    <a:pt x="0" y="171"/>
                  </a:lnTo>
                  <a:lnTo>
                    <a:pt x="0" y="144"/>
                  </a:lnTo>
                  <a:lnTo>
                    <a:pt x="4" y="122"/>
                  </a:lnTo>
                  <a:lnTo>
                    <a:pt x="9" y="109"/>
                  </a:lnTo>
                  <a:lnTo>
                    <a:pt x="15" y="100"/>
                  </a:lnTo>
                  <a:lnTo>
                    <a:pt x="20" y="95"/>
                  </a:lnTo>
                  <a:lnTo>
                    <a:pt x="26" y="93"/>
                  </a:lnTo>
                  <a:lnTo>
                    <a:pt x="580" y="0"/>
                  </a:lnTo>
                  <a:lnTo>
                    <a:pt x="580" y="0"/>
                  </a:lnTo>
                  <a:lnTo>
                    <a:pt x="589" y="0"/>
                  </a:lnTo>
                  <a:lnTo>
                    <a:pt x="597" y="2"/>
                  </a:lnTo>
                  <a:lnTo>
                    <a:pt x="604" y="4"/>
                  </a:lnTo>
                  <a:lnTo>
                    <a:pt x="611" y="9"/>
                  </a:lnTo>
                  <a:lnTo>
                    <a:pt x="624" y="20"/>
                  </a:lnTo>
                  <a:lnTo>
                    <a:pt x="637" y="35"/>
                  </a:lnTo>
                  <a:lnTo>
                    <a:pt x="646" y="51"/>
                  </a:lnTo>
                  <a:lnTo>
                    <a:pt x="655" y="71"/>
                  </a:lnTo>
                  <a:lnTo>
                    <a:pt x="664" y="91"/>
                  </a:lnTo>
                  <a:lnTo>
                    <a:pt x="669" y="111"/>
                  </a:lnTo>
                  <a:lnTo>
                    <a:pt x="4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3" name="Freeform 198">
              <a:extLst>
                <a:ext uri="{FF2B5EF4-FFF2-40B4-BE49-F238E27FC236}">
                  <a16:creationId xmlns:a16="http://schemas.microsoft.com/office/drawing/2014/main" id="{4FB3735A-BB4E-DE4B-BDFE-010CEC44B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917" y="3913210"/>
              <a:ext cx="1187742" cy="1788945"/>
            </a:xfrm>
            <a:custGeom>
              <a:avLst/>
              <a:gdLst>
                <a:gd name="T0" fmla="*/ 1039 w 1053"/>
                <a:gd name="T1" fmla="*/ 1493 h 1586"/>
                <a:gd name="T2" fmla="*/ 1022 w 1053"/>
                <a:gd name="T3" fmla="*/ 1413 h 1586"/>
                <a:gd name="T4" fmla="*/ 1024 w 1053"/>
                <a:gd name="T5" fmla="*/ 1162 h 1586"/>
                <a:gd name="T6" fmla="*/ 1008 w 1053"/>
                <a:gd name="T7" fmla="*/ 913 h 1586"/>
                <a:gd name="T8" fmla="*/ 997 w 1053"/>
                <a:gd name="T9" fmla="*/ 838 h 1586"/>
                <a:gd name="T10" fmla="*/ 962 w 1053"/>
                <a:gd name="T11" fmla="*/ 766 h 1586"/>
                <a:gd name="T12" fmla="*/ 919 w 1053"/>
                <a:gd name="T13" fmla="*/ 729 h 1586"/>
                <a:gd name="T14" fmla="*/ 877 w 1053"/>
                <a:gd name="T15" fmla="*/ 717 h 1586"/>
                <a:gd name="T16" fmla="*/ 842 w 1053"/>
                <a:gd name="T17" fmla="*/ 718 h 1586"/>
                <a:gd name="T18" fmla="*/ 831 w 1053"/>
                <a:gd name="T19" fmla="*/ 688 h 1586"/>
                <a:gd name="T20" fmla="*/ 806 w 1053"/>
                <a:gd name="T21" fmla="*/ 642 h 1586"/>
                <a:gd name="T22" fmla="*/ 755 w 1053"/>
                <a:gd name="T23" fmla="*/ 606 h 1586"/>
                <a:gd name="T24" fmla="*/ 700 w 1053"/>
                <a:gd name="T25" fmla="*/ 595 h 1586"/>
                <a:gd name="T26" fmla="*/ 653 w 1053"/>
                <a:gd name="T27" fmla="*/ 600 h 1586"/>
                <a:gd name="T28" fmla="*/ 626 w 1053"/>
                <a:gd name="T29" fmla="*/ 608 h 1586"/>
                <a:gd name="T30" fmla="*/ 611 w 1053"/>
                <a:gd name="T31" fmla="*/ 575 h 1586"/>
                <a:gd name="T32" fmla="*/ 586 w 1053"/>
                <a:gd name="T33" fmla="*/ 549 h 1586"/>
                <a:gd name="T34" fmla="*/ 529 w 1053"/>
                <a:gd name="T35" fmla="*/ 522 h 1586"/>
                <a:gd name="T36" fmla="*/ 491 w 1053"/>
                <a:gd name="T37" fmla="*/ 515 h 1586"/>
                <a:gd name="T38" fmla="*/ 438 w 1053"/>
                <a:gd name="T39" fmla="*/ 515 h 1586"/>
                <a:gd name="T40" fmla="*/ 408 w 1053"/>
                <a:gd name="T41" fmla="*/ 528 h 1586"/>
                <a:gd name="T42" fmla="*/ 389 w 1053"/>
                <a:gd name="T43" fmla="*/ 544 h 1586"/>
                <a:gd name="T44" fmla="*/ 382 w 1053"/>
                <a:gd name="T45" fmla="*/ 568 h 1586"/>
                <a:gd name="T46" fmla="*/ 282 w 1053"/>
                <a:gd name="T47" fmla="*/ 71 h 1586"/>
                <a:gd name="T48" fmla="*/ 264 w 1053"/>
                <a:gd name="T49" fmla="*/ 31 h 1586"/>
                <a:gd name="T50" fmla="*/ 238 w 1053"/>
                <a:gd name="T51" fmla="*/ 9 h 1586"/>
                <a:gd name="T52" fmla="*/ 204 w 1053"/>
                <a:gd name="T53" fmla="*/ 0 h 1586"/>
                <a:gd name="T54" fmla="*/ 175 w 1053"/>
                <a:gd name="T55" fmla="*/ 6 h 1586"/>
                <a:gd name="T56" fmla="*/ 138 w 1053"/>
                <a:gd name="T57" fmla="*/ 29 h 1586"/>
                <a:gd name="T58" fmla="*/ 122 w 1053"/>
                <a:gd name="T59" fmla="*/ 62 h 1586"/>
                <a:gd name="T60" fmla="*/ 118 w 1053"/>
                <a:gd name="T61" fmla="*/ 117 h 1586"/>
                <a:gd name="T62" fmla="*/ 137 w 1053"/>
                <a:gd name="T63" fmla="*/ 228 h 1586"/>
                <a:gd name="T64" fmla="*/ 268 w 1053"/>
                <a:gd name="T65" fmla="*/ 966 h 1586"/>
                <a:gd name="T66" fmla="*/ 235 w 1053"/>
                <a:gd name="T67" fmla="*/ 940 h 1586"/>
                <a:gd name="T68" fmla="*/ 193 w 1053"/>
                <a:gd name="T69" fmla="*/ 882 h 1586"/>
                <a:gd name="T70" fmla="*/ 188 w 1053"/>
                <a:gd name="T71" fmla="*/ 838 h 1586"/>
                <a:gd name="T72" fmla="*/ 180 w 1053"/>
                <a:gd name="T73" fmla="*/ 755 h 1586"/>
                <a:gd name="T74" fmla="*/ 166 w 1053"/>
                <a:gd name="T75" fmla="*/ 691 h 1586"/>
                <a:gd name="T76" fmla="*/ 146 w 1053"/>
                <a:gd name="T77" fmla="*/ 644 h 1586"/>
                <a:gd name="T78" fmla="*/ 122 w 1053"/>
                <a:gd name="T79" fmla="*/ 611 h 1586"/>
                <a:gd name="T80" fmla="*/ 78 w 1053"/>
                <a:gd name="T81" fmla="*/ 584 h 1586"/>
                <a:gd name="T82" fmla="*/ 31 w 1053"/>
                <a:gd name="T83" fmla="*/ 577 h 1586"/>
                <a:gd name="T84" fmla="*/ 0 w 1053"/>
                <a:gd name="T85" fmla="*/ 584 h 1586"/>
                <a:gd name="T86" fmla="*/ 11 w 1053"/>
                <a:gd name="T87" fmla="*/ 717 h 1586"/>
                <a:gd name="T88" fmla="*/ 15 w 1053"/>
                <a:gd name="T89" fmla="*/ 973 h 1586"/>
                <a:gd name="T90" fmla="*/ 29 w 1053"/>
                <a:gd name="T91" fmla="*/ 1051 h 1586"/>
                <a:gd name="T92" fmla="*/ 82 w 1053"/>
                <a:gd name="T93" fmla="*/ 1144 h 1586"/>
                <a:gd name="T94" fmla="*/ 197 w 1053"/>
                <a:gd name="T95" fmla="*/ 1297 h 1586"/>
                <a:gd name="T96" fmla="*/ 313 w 1053"/>
                <a:gd name="T97" fmla="*/ 1409 h 1586"/>
                <a:gd name="T98" fmla="*/ 413 w 1053"/>
                <a:gd name="T99" fmla="*/ 1484 h 1586"/>
                <a:gd name="T100" fmla="*/ 489 w 1053"/>
                <a:gd name="T101" fmla="*/ 1531 h 1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53" h="1586">
                  <a:moveTo>
                    <a:pt x="489" y="1586"/>
                  </a:moveTo>
                  <a:lnTo>
                    <a:pt x="1039" y="1493"/>
                  </a:lnTo>
                  <a:lnTo>
                    <a:pt x="1039" y="1493"/>
                  </a:lnTo>
                  <a:lnTo>
                    <a:pt x="1053" y="1495"/>
                  </a:lnTo>
                  <a:lnTo>
                    <a:pt x="1022" y="1413"/>
                  </a:lnTo>
                  <a:lnTo>
                    <a:pt x="1022" y="1413"/>
                  </a:lnTo>
                  <a:lnTo>
                    <a:pt x="1026" y="1329"/>
                  </a:lnTo>
                  <a:lnTo>
                    <a:pt x="1026" y="1246"/>
                  </a:lnTo>
                  <a:lnTo>
                    <a:pt x="1024" y="1162"/>
                  </a:lnTo>
                  <a:lnTo>
                    <a:pt x="1020" y="1084"/>
                  </a:lnTo>
                  <a:lnTo>
                    <a:pt x="1013" y="962"/>
                  </a:lnTo>
                  <a:lnTo>
                    <a:pt x="1008" y="913"/>
                  </a:lnTo>
                  <a:lnTo>
                    <a:pt x="1008" y="913"/>
                  </a:lnTo>
                  <a:lnTo>
                    <a:pt x="1004" y="873"/>
                  </a:lnTo>
                  <a:lnTo>
                    <a:pt x="997" y="838"/>
                  </a:lnTo>
                  <a:lnTo>
                    <a:pt x="988" y="809"/>
                  </a:lnTo>
                  <a:lnTo>
                    <a:pt x="975" y="786"/>
                  </a:lnTo>
                  <a:lnTo>
                    <a:pt x="962" y="766"/>
                  </a:lnTo>
                  <a:lnTo>
                    <a:pt x="949" y="751"/>
                  </a:lnTo>
                  <a:lnTo>
                    <a:pt x="933" y="738"/>
                  </a:lnTo>
                  <a:lnTo>
                    <a:pt x="919" y="729"/>
                  </a:lnTo>
                  <a:lnTo>
                    <a:pt x="904" y="724"/>
                  </a:lnTo>
                  <a:lnTo>
                    <a:pt x="889" y="720"/>
                  </a:lnTo>
                  <a:lnTo>
                    <a:pt x="877" y="717"/>
                  </a:lnTo>
                  <a:lnTo>
                    <a:pt x="866" y="717"/>
                  </a:lnTo>
                  <a:lnTo>
                    <a:pt x="848" y="717"/>
                  </a:lnTo>
                  <a:lnTo>
                    <a:pt x="842" y="718"/>
                  </a:lnTo>
                  <a:lnTo>
                    <a:pt x="842" y="718"/>
                  </a:lnTo>
                  <a:lnTo>
                    <a:pt x="837" y="702"/>
                  </a:lnTo>
                  <a:lnTo>
                    <a:pt x="831" y="688"/>
                  </a:lnTo>
                  <a:lnTo>
                    <a:pt x="826" y="675"/>
                  </a:lnTo>
                  <a:lnTo>
                    <a:pt x="820" y="662"/>
                  </a:lnTo>
                  <a:lnTo>
                    <a:pt x="806" y="642"/>
                  </a:lnTo>
                  <a:lnTo>
                    <a:pt x="789" y="626"/>
                  </a:lnTo>
                  <a:lnTo>
                    <a:pt x="773" y="613"/>
                  </a:lnTo>
                  <a:lnTo>
                    <a:pt x="755" y="606"/>
                  </a:lnTo>
                  <a:lnTo>
                    <a:pt x="737" y="598"/>
                  </a:lnTo>
                  <a:lnTo>
                    <a:pt x="719" y="597"/>
                  </a:lnTo>
                  <a:lnTo>
                    <a:pt x="700" y="595"/>
                  </a:lnTo>
                  <a:lnTo>
                    <a:pt x="682" y="595"/>
                  </a:lnTo>
                  <a:lnTo>
                    <a:pt x="668" y="597"/>
                  </a:lnTo>
                  <a:lnTo>
                    <a:pt x="653" y="600"/>
                  </a:lnTo>
                  <a:lnTo>
                    <a:pt x="633" y="604"/>
                  </a:lnTo>
                  <a:lnTo>
                    <a:pt x="626" y="608"/>
                  </a:lnTo>
                  <a:lnTo>
                    <a:pt x="626" y="608"/>
                  </a:lnTo>
                  <a:lnTo>
                    <a:pt x="622" y="595"/>
                  </a:lnTo>
                  <a:lnTo>
                    <a:pt x="617" y="584"/>
                  </a:lnTo>
                  <a:lnTo>
                    <a:pt x="611" y="575"/>
                  </a:lnTo>
                  <a:lnTo>
                    <a:pt x="604" y="566"/>
                  </a:lnTo>
                  <a:lnTo>
                    <a:pt x="595" y="557"/>
                  </a:lnTo>
                  <a:lnTo>
                    <a:pt x="586" y="549"/>
                  </a:lnTo>
                  <a:lnTo>
                    <a:pt x="566" y="537"/>
                  </a:lnTo>
                  <a:lnTo>
                    <a:pt x="546" y="529"/>
                  </a:lnTo>
                  <a:lnTo>
                    <a:pt x="529" y="522"/>
                  </a:lnTo>
                  <a:lnTo>
                    <a:pt x="513" y="518"/>
                  </a:lnTo>
                  <a:lnTo>
                    <a:pt x="513" y="518"/>
                  </a:lnTo>
                  <a:lnTo>
                    <a:pt x="491" y="515"/>
                  </a:lnTo>
                  <a:lnTo>
                    <a:pt x="471" y="513"/>
                  </a:lnTo>
                  <a:lnTo>
                    <a:pt x="453" y="513"/>
                  </a:lnTo>
                  <a:lnTo>
                    <a:pt x="438" y="515"/>
                  </a:lnTo>
                  <a:lnTo>
                    <a:pt x="426" y="517"/>
                  </a:lnTo>
                  <a:lnTo>
                    <a:pt x="417" y="522"/>
                  </a:lnTo>
                  <a:lnTo>
                    <a:pt x="408" y="528"/>
                  </a:lnTo>
                  <a:lnTo>
                    <a:pt x="400" y="533"/>
                  </a:lnTo>
                  <a:lnTo>
                    <a:pt x="395" y="538"/>
                  </a:lnTo>
                  <a:lnTo>
                    <a:pt x="389" y="544"/>
                  </a:lnTo>
                  <a:lnTo>
                    <a:pt x="384" y="555"/>
                  </a:lnTo>
                  <a:lnTo>
                    <a:pt x="382" y="564"/>
                  </a:lnTo>
                  <a:lnTo>
                    <a:pt x="382" y="568"/>
                  </a:lnTo>
                  <a:lnTo>
                    <a:pt x="288" y="89"/>
                  </a:lnTo>
                  <a:lnTo>
                    <a:pt x="288" y="89"/>
                  </a:lnTo>
                  <a:lnTo>
                    <a:pt x="282" y="71"/>
                  </a:lnTo>
                  <a:lnTo>
                    <a:pt x="277" y="55"/>
                  </a:lnTo>
                  <a:lnTo>
                    <a:pt x="269" y="42"/>
                  </a:lnTo>
                  <a:lnTo>
                    <a:pt x="264" y="31"/>
                  </a:lnTo>
                  <a:lnTo>
                    <a:pt x="255" y="22"/>
                  </a:lnTo>
                  <a:lnTo>
                    <a:pt x="248" y="15"/>
                  </a:lnTo>
                  <a:lnTo>
                    <a:pt x="238" y="9"/>
                  </a:lnTo>
                  <a:lnTo>
                    <a:pt x="231" y="6"/>
                  </a:lnTo>
                  <a:lnTo>
                    <a:pt x="217" y="2"/>
                  </a:lnTo>
                  <a:lnTo>
                    <a:pt x="204" y="0"/>
                  </a:lnTo>
                  <a:lnTo>
                    <a:pt x="191" y="2"/>
                  </a:lnTo>
                  <a:lnTo>
                    <a:pt x="191" y="2"/>
                  </a:lnTo>
                  <a:lnTo>
                    <a:pt x="175" y="6"/>
                  </a:lnTo>
                  <a:lnTo>
                    <a:pt x="160" y="13"/>
                  </a:lnTo>
                  <a:lnTo>
                    <a:pt x="149" y="20"/>
                  </a:lnTo>
                  <a:lnTo>
                    <a:pt x="138" y="29"/>
                  </a:lnTo>
                  <a:lnTo>
                    <a:pt x="131" y="40"/>
                  </a:lnTo>
                  <a:lnTo>
                    <a:pt x="126" y="51"/>
                  </a:lnTo>
                  <a:lnTo>
                    <a:pt x="122" y="62"/>
                  </a:lnTo>
                  <a:lnTo>
                    <a:pt x="120" y="75"/>
                  </a:lnTo>
                  <a:lnTo>
                    <a:pt x="118" y="98"/>
                  </a:lnTo>
                  <a:lnTo>
                    <a:pt x="118" y="117"/>
                  </a:lnTo>
                  <a:lnTo>
                    <a:pt x="122" y="137"/>
                  </a:lnTo>
                  <a:lnTo>
                    <a:pt x="122" y="137"/>
                  </a:lnTo>
                  <a:lnTo>
                    <a:pt x="137" y="228"/>
                  </a:lnTo>
                  <a:lnTo>
                    <a:pt x="157" y="348"/>
                  </a:lnTo>
                  <a:lnTo>
                    <a:pt x="206" y="624"/>
                  </a:lnTo>
                  <a:lnTo>
                    <a:pt x="268" y="966"/>
                  </a:lnTo>
                  <a:lnTo>
                    <a:pt x="268" y="966"/>
                  </a:lnTo>
                  <a:lnTo>
                    <a:pt x="249" y="955"/>
                  </a:lnTo>
                  <a:lnTo>
                    <a:pt x="235" y="940"/>
                  </a:lnTo>
                  <a:lnTo>
                    <a:pt x="220" y="926"/>
                  </a:lnTo>
                  <a:lnTo>
                    <a:pt x="209" y="909"/>
                  </a:lnTo>
                  <a:lnTo>
                    <a:pt x="193" y="882"/>
                  </a:lnTo>
                  <a:lnTo>
                    <a:pt x="188" y="871"/>
                  </a:lnTo>
                  <a:lnTo>
                    <a:pt x="188" y="871"/>
                  </a:lnTo>
                  <a:lnTo>
                    <a:pt x="188" y="838"/>
                  </a:lnTo>
                  <a:lnTo>
                    <a:pt x="186" y="808"/>
                  </a:lnTo>
                  <a:lnTo>
                    <a:pt x="184" y="780"/>
                  </a:lnTo>
                  <a:lnTo>
                    <a:pt x="180" y="755"/>
                  </a:lnTo>
                  <a:lnTo>
                    <a:pt x="177" y="731"/>
                  </a:lnTo>
                  <a:lnTo>
                    <a:pt x="171" y="709"/>
                  </a:lnTo>
                  <a:lnTo>
                    <a:pt x="166" y="691"/>
                  </a:lnTo>
                  <a:lnTo>
                    <a:pt x="160" y="673"/>
                  </a:lnTo>
                  <a:lnTo>
                    <a:pt x="153" y="657"/>
                  </a:lnTo>
                  <a:lnTo>
                    <a:pt x="146" y="644"/>
                  </a:lnTo>
                  <a:lnTo>
                    <a:pt x="138" y="631"/>
                  </a:lnTo>
                  <a:lnTo>
                    <a:pt x="129" y="620"/>
                  </a:lnTo>
                  <a:lnTo>
                    <a:pt x="122" y="611"/>
                  </a:lnTo>
                  <a:lnTo>
                    <a:pt x="113" y="604"/>
                  </a:lnTo>
                  <a:lnTo>
                    <a:pt x="97" y="591"/>
                  </a:lnTo>
                  <a:lnTo>
                    <a:pt x="78" y="584"/>
                  </a:lnTo>
                  <a:lnTo>
                    <a:pt x="60" y="578"/>
                  </a:lnTo>
                  <a:lnTo>
                    <a:pt x="46" y="577"/>
                  </a:lnTo>
                  <a:lnTo>
                    <a:pt x="31" y="577"/>
                  </a:lnTo>
                  <a:lnTo>
                    <a:pt x="18" y="578"/>
                  </a:lnTo>
                  <a:lnTo>
                    <a:pt x="9" y="580"/>
                  </a:lnTo>
                  <a:lnTo>
                    <a:pt x="0" y="584"/>
                  </a:lnTo>
                  <a:lnTo>
                    <a:pt x="0" y="584"/>
                  </a:lnTo>
                  <a:lnTo>
                    <a:pt x="7" y="648"/>
                  </a:lnTo>
                  <a:lnTo>
                    <a:pt x="11" y="717"/>
                  </a:lnTo>
                  <a:lnTo>
                    <a:pt x="15" y="789"/>
                  </a:lnTo>
                  <a:lnTo>
                    <a:pt x="15" y="858"/>
                  </a:lnTo>
                  <a:lnTo>
                    <a:pt x="15" y="973"/>
                  </a:lnTo>
                  <a:lnTo>
                    <a:pt x="15" y="1018"/>
                  </a:lnTo>
                  <a:lnTo>
                    <a:pt x="15" y="1018"/>
                  </a:lnTo>
                  <a:lnTo>
                    <a:pt x="29" y="1051"/>
                  </a:lnTo>
                  <a:lnTo>
                    <a:pt x="47" y="1084"/>
                  </a:lnTo>
                  <a:lnTo>
                    <a:pt x="64" y="1115"/>
                  </a:lnTo>
                  <a:lnTo>
                    <a:pt x="82" y="1144"/>
                  </a:lnTo>
                  <a:lnTo>
                    <a:pt x="118" y="1198"/>
                  </a:lnTo>
                  <a:lnTo>
                    <a:pt x="158" y="1249"/>
                  </a:lnTo>
                  <a:lnTo>
                    <a:pt x="197" y="1297"/>
                  </a:lnTo>
                  <a:lnTo>
                    <a:pt x="237" y="1338"/>
                  </a:lnTo>
                  <a:lnTo>
                    <a:pt x="277" y="1377"/>
                  </a:lnTo>
                  <a:lnTo>
                    <a:pt x="313" y="1409"/>
                  </a:lnTo>
                  <a:lnTo>
                    <a:pt x="349" y="1438"/>
                  </a:lnTo>
                  <a:lnTo>
                    <a:pt x="382" y="1464"/>
                  </a:lnTo>
                  <a:lnTo>
                    <a:pt x="413" y="1484"/>
                  </a:lnTo>
                  <a:lnTo>
                    <a:pt x="438" y="1502"/>
                  </a:lnTo>
                  <a:lnTo>
                    <a:pt x="475" y="1524"/>
                  </a:lnTo>
                  <a:lnTo>
                    <a:pt x="489" y="1531"/>
                  </a:lnTo>
                  <a:lnTo>
                    <a:pt x="489" y="1586"/>
                  </a:lnTo>
                  <a:close/>
                </a:path>
              </a:pathLst>
            </a:custGeom>
            <a:solidFill>
              <a:srgbClr val="F7D3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4" name="Freeform 200">
              <a:extLst>
                <a:ext uri="{FF2B5EF4-FFF2-40B4-BE49-F238E27FC236}">
                  <a16:creationId xmlns:a16="http://schemas.microsoft.com/office/drawing/2014/main" id="{67AE62D1-4DA6-DA40-A8BE-71A0AE1C0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0070" y="4586602"/>
              <a:ext cx="65422" cy="140995"/>
            </a:xfrm>
            <a:custGeom>
              <a:avLst/>
              <a:gdLst>
                <a:gd name="T0" fmla="*/ 0 w 58"/>
                <a:gd name="T1" fmla="*/ 1 h 125"/>
                <a:gd name="T2" fmla="*/ 0 w 58"/>
                <a:gd name="T3" fmla="*/ 1 h 125"/>
                <a:gd name="T4" fmla="*/ 2 w 58"/>
                <a:gd name="T5" fmla="*/ 1 h 125"/>
                <a:gd name="T6" fmla="*/ 8 w 58"/>
                <a:gd name="T7" fmla="*/ 0 h 125"/>
                <a:gd name="T8" fmla="*/ 17 w 58"/>
                <a:gd name="T9" fmla="*/ 1 h 125"/>
                <a:gd name="T10" fmla="*/ 22 w 58"/>
                <a:gd name="T11" fmla="*/ 3 h 125"/>
                <a:gd name="T12" fmla="*/ 28 w 58"/>
                <a:gd name="T13" fmla="*/ 7 h 125"/>
                <a:gd name="T14" fmla="*/ 31 w 58"/>
                <a:gd name="T15" fmla="*/ 12 h 125"/>
                <a:gd name="T16" fmla="*/ 37 w 58"/>
                <a:gd name="T17" fmla="*/ 20 h 125"/>
                <a:gd name="T18" fmla="*/ 42 w 58"/>
                <a:gd name="T19" fmla="*/ 29 h 125"/>
                <a:gd name="T20" fmla="*/ 46 w 58"/>
                <a:gd name="T21" fmla="*/ 41 h 125"/>
                <a:gd name="T22" fmla="*/ 51 w 58"/>
                <a:gd name="T23" fmla="*/ 58 h 125"/>
                <a:gd name="T24" fmla="*/ 53 w 58"/>
                <a:gd name="T25" fmla="*/ 76 h 125"/>
                <a:gd name="T26" fmla="*/ 57 w 58"/>
                <a:gd name="T27" fmla="*/ 98 h 125"/>
                <a:gd name="T28" fmla="*/ 58 w 58"/>
                <a:gd name="T29" fmla="*/ 125 h 125"/>
                <a:gd name="T30" fmla="*/ 8 w 58"/>
                <a:gd name="T31" fmla="*/ 125 h 125"/>
                <a:gd name="T32" fmla="*/ 8 w 58"/>
                <a:gd name="T33" fmla="*/ 125 h 125"/>
                <a:gd name="T34" fmla="*/ 8 w 58"/>
                <a:gd name="T35" fmla="*/ 78 h 125"/>
                <a:gd name="T36" fmla="*/ 6 w 58"/>
                <a:gd name="T37" fmla="*/ 38 h 125"/>
                <a:gd name="T38" fmla="*/ 2 w 58"/>
                <a:gd name="T39" fmla="*/ 20 h 125"/>
                <a:gd name="T40" fmla="*/ 0 w 58"/>
                <a:gd name="T41" fmla="*/ 1 h 125"/>
                <a:gd name="T42" fmla="*/ 0 w 58"/>
                <a:gd name="T43" fmla="*/ 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125">
                  <a:moveTo>
                    <a:pt x="0" y="1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2" y="3"/>
                  </a:lnTo>
                  <a:lnTo>
                    <a:pt x="28" y="7"/>
                  </a:lnTo>
                  <a:lnTo>
                    <a:pt x="31" y="12"/>
                  </a:lnTo>
                  <a:lnTo>
                    <a:pt x="37" y="20"/>
                  </a:lnTo>
                  <a:lnTo>
                    <a:pt x="42" y="29"/>
                  </a:lnTo>
                  <a:lnTo>
                    <a:pt x="46" y="41"/>
                  </a:lnTo>
                  <a:lnTo>
                    <a:pt x="51" y="58"/>
                  </a:lnTo>
                  <a:lnTo>
                    <a:pt x="53" y="76"/>
                  </a:lnTo>
                  <a:lnTo>
                    <a:pt x="57" y="98"/>
                  </a:lnTo>
                  <a:lnTo>
                    <a:pt x="58" y="125"/>
                  </a:lnTo>
                  <a:lnTo>
                    <a:pt x="8" y="125"/>
                  </a:lnTo>
                  <a:lnTo>
                    <a:pt x="8" y="125"/>
                  </a:lnTo>
                  <a:lnTo>
                    <a:pt x="8" y="78"/>
                  </a:lnTo>
                  <a:lnTo>
                    <a:pt x="6" y="38"/>
                  </a:lnTo>
                  <a:lnTo>
                    <a:pt x="2" y="2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D4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5" name="Freeform 115">
              <a:extLst>
                <a:ext uri="{FF2B5EF4-FFF2-40B4-BE49-F238E27FC236}">
                  <a16:creationId xmlns:a16="http://schemas.microsoft.com/office/drawing/2014/main" id="{E0BFA748-CFB0-F84F-8E3F-085B838694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7846" y="2970472"/>
              <a:ext cx="229569" cy="1114643"/>
            </a:xfrm>
            <a:custGeom>
              <a:avLst/>
              <a:gdLst>
                <a:gd name="T0" fmla="*/ 17 w 117"/>
                <a:gd name="T1" fmla="*/ 434 h 434"/>
                <a:gd name="T2" fmla="*/ 0 w 117"/>
                <a:gd name="T3" fmla="*/ 417 h 434"/>
                <a:gd name="T4" fmla="*/ 0 w 117"/>
                <a:gd name="T5" fmla="*/ 17 h 434"/>
                <a:gd name="T6" fmla="*/ 17 w 117"/>
                <a:gd name="T7" fmla="*/ 0 h 434"/>
                <a:gd name="T8" fmla="*/ 100 w 117"/>
                <a:gd name="T9" fmla="*/ 0 h 434"/>
                <a:gd name="T10" fmla="*/ 117 w 117"/>
                <a:gd name="T11" fmla="*/ 17 h 434"/>
                <a:gd name="T12" fmla="*/ 117 w 117"/>
                <a:gd name="T13" fmla="*/ 417 h 434"/>
                <a:gd name="T14" fmla="*/ 100 w 117"/>
                <a:gd name="T15" fmla="*/ 434 h 434"/>
                <a:gd name="T16" fmla="*/ 17 w 117"/>
                <a:gd name="T17" fmla="*/ 434 h 434"/>
                <a:gd name="T18" fmla="*/ 17 w 117"/>
                <a:gd name="T19" fmla="*/ 434 h 434"/>
                <a:gd name="T20" fmla="*/ 17 w 117"/>
                <a:gd name="T21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434">
                  <a:moveTo>
                    <a:pt x="17" y="434"/>
                  </a:moveTo>
                  <a:cubicBezTo>
                    <a:pt x="8" y="434"/>
                    <a:pt x="0" y="426"/>
                    <a:pt x="0" y="4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9" y="0"/>
                    <a:pt x="117" y="8"/>
                    <a:pt x="117" y="17"/>
                  </a:cubicBezTo>
                  <a:cubicBezTo>
                    <a:pt x="117" y="417"/>
                    <a:pt x="117" y="417"/>
                    <a:pt x="117" y="417"/>
                  </a:cubicBezTo>
                  <a:cubicBezTo>
                    <a:pt x="117" y="426"/>
                    <a:pt x="109" y="434"/>
                    <a:pt x="100" y="434"/>
                  </a:cubicBezTo>
                  <a:lnTo>
                    <a:pt x="17" y="434"/>
                  </a:lnTo>
                  <a:close/>
                  <a:moveTo>
                    <a:pt x="17" y="434"/>
                  </a:moveTo>
                  <a:cubicBezTo>
                    <a:pt x="17" y="434"/>
                    <a:pt x="17" y="434"/>
                    <a:pt x="17" y="43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116">
              <a:extLst>
                <a:ext uri="{FF2B5EF4-FFF2-40B4-BE49-F238E27FC236}">
                  <a16:creationId xmlns:a16="http://schemas.microsoft.com/office/drawing/2014/main" id="{2690455E-E99E-B84D-8628-FC7B0862D7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2925" y="3227447"/>
              <a:ext cx="229569" cy="857668"/>
            </a:xfrm>
            <a:custGeom>
              <a:avLst/>
              <a:gdLst>
                <a:gd name="T0" fmla="*/ 17 w 117"/>
                <a:gd name="T1" fmla="*/ 334 h 334"/>
                <a:gd name="T2" fmla="*/ 0 w 117"/>
                <a:gd name="T3" fmla="*/ 317 h 334"/>
                <a:gd name="T4" fmla="*/ 0 w 117"/>
                <a:gd name="T5" fmla="*/ 17 h 334"/>
                <a:gd name="T6" fmla="*/ 17 w 117"/>
                <a:gd name="T7" fmla="*/ 0 h 334"/>
                <a:gd name="T8" fmla="*/ 100 w 117"/>
                <a:gd name="T9" fmla="*/ 0 h 334"/>
                <a:gd name="T10" fmla="*/ 117 w 117"/>
                <a:gd name="T11" fmla="*/ 17 h 334"/>
                <a:gd name="T12" fmla="*/ 117 w 117"/>
                <a:gd name="T13" fmla="*/ 317 h 334"/>
                <a:gd name="T14" fmla="*/ 100 w 117"/>
                <a:gd name="T15" fmla="*/ 334 h 334"/>
                <a:gd name="T16" fmla="*/ 17 w 117"/>
                <a:gd name="T17" fmla="*/ 334 h 334"/>
                <a:gd name="T18" fmla="*/ 17 w 117"/>
                <a:gd name="T19" fmla="*/ 334 h 334"/>
                <a:gd name="T20" fmla="*/ 17 w 117"/>
                <a:gd name="T21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334">
                  <a:moveTo>
                    <a:pt x="17" y="334"/>
                  </a:moveTo>
                  <a:cubicBezTo>
                    <a:pt x="8" y="334"/>
                    <a:pt x="0" y="326"/>
                    <a:pt x="0" y="3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9" y="0"/>
                    <a:pt x="117" y="8"/>
                    <a:pt x="117" y="17"/>
                  </a:cubicBezTo>
                  <a:cubicBezTo>
                    <a:pt x="117" y="317"/>
                    <a:pt x="117" y="317"/>
                    <a:pt x="117" y="317"/>
                  </a:cubicBezTo>
                  <a:cubicBezTo>
                    <a:pt x="117" y="326"/>
                    <a:pt x="109" y="334"/>
                    <a:pt x="100" y="334"/>
                  </a:cubicBezTo>
                  <a:lnTo>
                    <a:pt x="17" y="334"/>
                  </a:lnTo>
                  <a:close/>
                  <a:moveTo>
                    <a:pt x="17" y="334"/>
                  </a:moveTo>
                  <a:cubicBezTo>
                    <a:pt x="17" y="334"/>
                    <a:pt x="17" y="334"/>
                    <a:pt x="17" y="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117">
              <a:extLst>
                <a:ext uri="{FF2B5EF4-FFF2-40B4-BE49-F238E27FC236}">
                  <a16:creationId xmlns:a16="http://schemas.microsoft.com/office/drawing/2014/main" id="{CAD84B45-D0C0-B84F-87AB-0E84719642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8005" y="3486591"/>
              <a:ext cx="229569" cy="598525"/>
            </a:xfrm>
            <a:custGeom>
              <a:avLst/>
              <a:gdLst>
                <a:gd name="T0" fmla="*/ 17 w 117"/>
                <a:gd name="T1" fmla="*/ 233 h 233"/>
                <a:gd name="T2" fmla="*/ 0 w 117"/>
                <a:gd name="T3" fmla="*/ 216 h 233"/>
                <a:gd name="T4" fmla="*/ 0 w 117"/>
                <a:gd name="T5" fmla="*/ 16 h 233"/>
                <a:gd name="T6" fmla="*/ 17 w 117"/>
                <a:gd name="T7" fmla="*/ 0 h 233"/>
                <a:gd name="T8" fmla="*/ 100 w 117"/>
                <a:gd name="T9" fmla="*/ 0 h 233"/>
                <a:gd name="T10" fmla="*/ 117 w 117"/>
                <a:gd name="T11" fmla="*/ 16 h 233"/>
                <a:gd name="T12" fmla="*/ 117 w 117"/>
                <a:gd name="T13" fmla="*/ 216 h 233"/>
                <a:gd name="T14" fmla="*/ 100 w 117"/>
                <a:gd name="T15" fmla="*/ 233 h 233"/>
                <a:gd name="T16" fmla="*/ 17 w 117"/>
                <a:gd name="T17" fmla="*/ 233 h 233"/>
                <a:gd name="T18" fmla="*/ 17 w 117"/>
                <a:gd name="T19" fmla="*/ 233 h 233"/>
                <a:gd name="T20" fmla="*/ 17 w 117"/>
                <a:gd name="T2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233">
                  <a:moveTo>
                    <a:pt x="17" y="233"/>
                  </a:moveTo>
                  <a:cubicBezTo>
                    <a:pt x="7" y="233"/>
                    <a:pt x="0" y="225"/>
                    <a:pt x="0" y="2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9" y="0"/>
                    <a:pt x="117" y="7"/>
                    <a:pt x="117" y="16"/>
                  </a:cubicBezTo>
                  <a:cubicBezTo>
                    <a:pt x="117" y="216"/>
                    <a:pt x="117" y="216"/>
                    <a:pt x="117" y="216"/>
                  </a:cubicBezTo>
                  <a:cubicBezTo>
                    <a:pt x="117" y="225"/>
                    <a:pt x="109" y="233"/>
                    <a:pt x="100" y="233"/>
                  </a:cubicBezTo>
                  <a:lnTo>
                    <a:pt x="17" y="233"/>
                  </a:lnTo>
                  <a:close/>
                  <a:moveTo>
                    <a:pt x="17" y="233"/>
                  </a:moveTo>
                  <a:cubicBezTo>
                    <a:pt x="17" y="233"/>
                    <a:pt x="17" y="233"/>
                    <a:pt x="17" y="23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156">
              <a:extLst>
                <a:ext uri="{FF2B5EF4-FFF2-40B4-BE49-F238E27FC236}">
                  <a16:creationId xmlns:a16="http://schemas.microsoft.com/office/drawing/2014/main" id="{4EF9CDFB-8F7B-5749-B526-E98C2F96D034}"/>
                </a:ext>
              </a:extLst>
            </p:cNvPr>
            <p:cNvSpPr>
              <a:spLocks/>
            </p:cNvSpPr>
            <p:nvPr/>
          </p:nvSpPr>
          <p:spPr bwMode="auto">
            <a:xfrm rot="436660">
              <a:off x="5925544" y="2577528"/>
              <a:ext cx="397047" cy="114934"/>
            </a:xfrm>
            <a:custGeom>
              <a:avLst/>
              <a:gdLst>
                <a:gd name="T0" fmla="*/ 114 w 117"/>
                <a:gd name="T1" fmla="*/ 26 h 45"/>
                <a:gd name="T2" fmla="*/ 100 w 117"/>
                <a:gd name="T3" fmla="*/ 22 h 45"/>
                <a:gd name="T4" fmla="*/ 98 w 117"/>
                <a:gd name="T5" fmla="*/ 13 h 45"/>
                <a:gd name="T6" fmla="*/ 94 w 117"/>
                <a:gd name="T7" fmla="*/ 2 h 45"/>
                <a:gd name="T8" fmla="*/ 91 w 117"/>
                <a:gd name="T9" fmla="*/ 1 h 45"/>
                <a:gd name="T10" fmla="*/ 85 w 117"/>
                <a:gd name="T11" fmla="*/ 10 h 45"/>
                <a:gd name="T12" fmla="*/ 83 w 117"/>
                <a:gd name="T13" fmla="*/ 15 h 45"/>
                <a:gd name="T14" fmla="*/ 83 w 117"/>
                <a:gd name="T15" fmla="*/ 20 h 45"/>
                <a:gd name="T16" fmla="*/ 77 w 117"/>
                <a:gd name="T17" fmla="*/ 19 h 45"/>
                <a:gd name="T18" fmla="*/ 74 w 117"/>
                <a:gd name="T19" fmla="*/ 6 h 45"/>
                <a:gd name="T20" fmla="*/ 77 w 117"/>
                <a:gd name="T21" fmla="*/ 5 h 45"/>
                <a:gd name="T22" fmla="*/ 77 w 117"/>
                <a:gd name="T23" fmla="*/ 3 h 45"/>
                <a:gd name="T24" fmla="*/ 55 w 117"/>
                <a:gd name="T25" fmla="*/ 14 h 45"/>
                <a:gd name="T26" fmla="*/ 52 w 117"/>
                <a:gd name="T27" fmla="*/ 19 h 45"/>
                <a:gd name="T28" fmla="*/ 51 w 117"/>
                <a:gd name="T29" fmla="*/ 22 h 45"/>
                <a:gd name="T30" fmla="*/ 37 w 117"/>
                <a:gd name="T31" fmla="*/ 24 h 45"/>
                <a:gd name="T32" fmla="*/ 36 w 117"/>
                <a:gd name="T33" fmla="*/ 8 h 45"/>
                <a:gd name="T34" fmla="*/ 20 w 117"/>
                <a:gd name="T35" fmla="*/ 6 h 45"/>
                <a:gd name="T36" fmla="*/ 11 w 117"/>
                <a:gd name="T37" fmla="*/ 22 h 45"/>
                <a:gd name="T38" fmla="*/ 1 w 117"/>
                <a:gd name="T39" fmla="*/ 43 h 45"/>
                <a:gd name="T40" fmla="*/ 3 w 117"/>
                <a:gd name="T41" fmla="*/ 44 h 45"/>
                <a:gd name="T42" fmla="*/ 23 w 117"/>
                <a:gd name="T43" fmla="*/ 11 h 45"/>
                <a:gd name="T44" fmla="*/ 33 w 117"/>
                <a:gd name="T45" fmla="*/ 17 h 45"/>
                <a:gd name="T46" fmla="*/ 33 w 117"/>
                <a:gd name="T47" fmla="*/ 26 h 45"/>
                <a:gd name="T48" fmla="*/ 37 w 117"/>
                <a:gd name="T49" fmla="*/ 34 h 45"/>
                <a:gd name="T50" fmla="*/ 51 w 117"/>
                <a:gd name="T51" fmla="*/ 32 h 45"/>
                <a:gd name="T52" fmla="*/ 56 w 117"/>
                <a:gd name="T53" fmla="*/ 21 h 45"/>
                <a:gd name="T54" fmla="*/ 72 w 117"/>
                <a:gd name="T55" fmla="*/ 6 h 45"/>
                <a:gd name="T56" fmla="*/ 72 w 117"/>
                <a:gd name="T57" fmla="*/ 6 h 45"/>
                <a:gd name="T58" fmla="*/ 73 w 117"/>
                <a:gd name="T59" fmla="*/ 26 h 45"/>
                <a:gd name="T60" fmla="*/ 81 w 117"/>
                <a:gd name="T61" fmla="*/ 32 h 45"/>
                <a:gd name="T62" fmla="*/ 87 w 117"/>
                <a:gd name="T63" fmla="*/ 27 h 45"/>
                <a:gd name="T64" fmla="*/ 92 w 117"/>
                <a:gd name="T65" fmla="*/ 6 h 45"/>
                <a:gd name="T66" fmla="*/ 104 w 117"/>
                <a:gd name="T67" fmla="*/ 34 h 45"/>
                <a:gd name="T68" fmla="*/ 116 w 117"/>
                <a:gd name="T69" fmla="*/ 26 h 45"/>
                <a:gd name="T70" fmla="*/ 114 w 117"/>
                <a:gd name="T71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45">
                  <a:moveTo>
                    <a:pt x="114" y="26"/>
                  </a:moveTo>
                  <a:cubicBezTo>
                    <a:pt x="106" y="30"/>
                    <a:pt x="101" y="29"/>
                    <a:pt x="100" y="22"/>
                  </a:cubicBezTo>
                  <a:cubicBezTo>
                    <a:pt x="99" y="19"/>
                    <a:pt x="98" y="16"/>
                    <a:pt x="98" y="13"/>
                  </a:cubicBezTo>
                  <a:cubicBezTo>
                    <a:pt x="97" y="9"/>
                    <a:pt x="96" y="5"/>
                    <a:pt x="94" y="2"/>
                  </a:cubicBezTo>
                  <a:cubicBezTo>
                    <a:pt x="93" y="0"/>
                    <a:pt x="92" y="0"/>
                    <a:pt x="91" y="1"/>
                  </a:cubicBezTo>
                  <a:cubicBezTo>
                    <a:pt x="88" y="4"/>
                    <a:pt x="86" y="6"/>
                    <a:pt x="85" y="10"/>
                  </a:cubicBezTo>
                  <a:cubicBezTo>
                    <a:pt x="84" y="11"/>
                    <a:pt x="84" y="13"/>
                    <a:pt x="83" y="15"/>
                  </a:cubicBezTo>
                  <a:cubicBezTo>
                    <a:pt x="83" y="16"/>
                    <a:pt x="83" y="18"/>
                    <a:pt x="83" y="20"/>
                  </a:cubicBezTo>
                  <a:cubicBezTo>
                    <a:pt x="84" y="24"/>
                    <a:pt x="82" y="24"/>
                    <a:pt x="77" y="19"/>
                  </a:cubicBezTo>
                  <a:cubicBezTo>
                    <a:pt x="78" y="14"/>
                    <a:pt x="79" y="7"/>
                    <a:pt x="74" y="6"/>
                  </a:cubicBezTo>
                  <a:cubicBezTo>
                    <a:pt x="75" y="5"/>
                    <a:pt x="76" y="5"/>
                    <a:pt x="77" y="5"/>
                  </a:cubicBezTo>
                  <a:cubicBezTo>
                    <a:pt x="78" y="5"/>
                    <a:pt x="78" y="3"/>
                    <a:pt x="77" y="3"/>
                  </a:cubicBezTo>
                  <a:cubicBezTo>
                    <a:pt x="68" y="1"/>
                    <a:pt x="60" y="6"/>
                    <a:pt x="55" y="14"/>
                  </a:cubicBezTo>
                  <a:cubicBezTo>
                    <a:pt x="53" y="15"/>
                    <a:pt x="53" y="18"/>
                    <a:pt x="52" y="19"/>
                  </a:cubicBezTo>
                  <a:cubicBezTo>
                    <a:pt x="52" y="20"/>
                    <a:pt x="51" y="21"/>
                    <a:pt x="51" y="22"/>
                  </a:cubicBezTo>
                  <a:cubicBezTo>
                    <a:pt x="50" y="30"/>
                    <a:pt x="45" y="30"/>
                    <a:pt x="37" y="24"/>
                  </a:cubicBezTo>
                  <a:cubicBezTo>
                    <a:pt x="37" y="19"/>
                    <a:pt x="39" y="12"/>
                    <a:pt x="36" y="8"/>
                  </a:cubicBezTo>
                  <a:cubicBezTo>
                    <a:pt x="32" y="2"/>
                    <a:pt x="26" y="0"/>
                    <a:pt x="20" y="6"/>
                  </a:cubicBezTo>
                  <a:cubicBezTo>
                    <a:pt x="17" y="11"/>
                    <a:pt x="14" y="17"/>
                    <a:pt x="11" y="22"/>
                  </a:cubicBezTo>
                  <a:cubicBezTo>
                    <a:pt x="8" y="29"/>
                    <a:pt x="3" y="35"/>
                    <a:pt x="1" y="43"/>
                  </a:cubicBezTo>
                  <a:cubicBezTo>
                    <a:pt x="0" y="44"/>
                    <a:pt x="2" y="45"/>
                    <a:pt x="3" y="44"/>
                  </a:cubicBezTo>
                  <a:cubicBezTo>
                    <a:pt x="11" y="34"/>
                    <a:pt x="16" y="22"/>
                    <a:pt x="23" y="11"/>
                  </a:cubicBezTo>
                  <a:cubicBezTo>
                    <a:pt x="31" y="10"/>
                    <a:pt x="34" y="12"/>
                    <a:pt x="33" y="17"/>
                  </a:cubicBezTo>
                  <a:cubicBezTo>
                    <a:pt x="33" y="20"/>
                    <a:pt x="33" y="23"/>
                    <a:pt x="33" y="26"/>
                  </a:cubicBezTo>
                  <a:cubicBezTo>
                    <a:pt x="33" y="30"/>
                    <a:pt x="35" y="32"/>
                    <a:pt x="37" y="34"/>
                  </a:cubicBezTo>
                  <a:cubicBezTo>
                    <a:pt x="41" y="38"/>
                    <a:pt x="48" y="35"/>
                    <a:pt x="51" y="32"/>
                  </a:cubicBezTo>
                  <a:cubicBezTo>
                    <a:pt x="53" y="28"/>
                    <a:pt x="55" y="25"/>
                    <a:pt x="56" y="21"/>
                  </a:cubicBezTo>
                  <a:cubicBezTo>
                    <a:pt x="59" y="13"/>
                    <a:pt x="65" y="9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77" y="12"/>
                    <a:pt x="72" y="19"/>
                    <a:pt x="73" y="26"/>
                  </a:cubicBezTo>
                  <a:cubicBezTo>
                    <a:pt x="74" y="29"/>
                    <a:pt x="77" y="32"/>
                    <a:pt x="81" y="32"/>
                  </a:cubicBezTo>
                  <a:cubicBezTo>
                    <a:pt x="83" y="32"/>
                    <a:pt x="86" y="30"/>
                    <a:pt x="87" y="27"/>
                  </a:cubicBezTo>
                  <a:cubicBezTo>
                    <a:pt x="89" y="19"/>
                    <a:pt x="87" y="13"/>
                    <a:pt x="92" y="6"/>
                  </a:cubicBezTo>
                  <a:cubicBezTo>
                    <a:pt x="96" y="16"/>
                    <a:pt x="94" y="28"/>
                    <a:pt x="104" y="34"/>
                  </a:cubicBezTo>
                  <a:cubicBezTo>
                    <a:pt x="110" y="37"/>
                    <a:pt x="117" y="32"/>
                    <a:pt x="116" y="26"/>
                  </a:cubicBezTo>
                  <a:cubicBezTo>
                    <a:pt x="116" y="25"/>
                    <a:pt x="115" y="25"/>
                    <a:pt x="114" y="26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157">
              <a:extLst>
                <a:ext uri="{FF2B5EF4-FFF2-40B4-BE49-F238E27FC236}">
                  <a16:creationId xmlns:a16="http://schemas.microsoft.com/office/drawing/2014/main" id="{11F41620-4AF0-D341-A494-D0F98D3FCE21}"/>
                </a:ext>
              </a:extLst>
            </p:cNvPr>
            <p:cNvSpPr>
              <a:spLocks/>
            </p:cNvSpPr>
            <p:nvPr/>
          </p:nvSpPr>
          <p:spPr bwMode="auto">
            <a:xfrm rot="472480">
              <a:off x="6387361" y="2606659"/>
              <a:ext cx="341550" cy="97586"/>
            </a:xfrm>
            <a:custGeom>
              <a:avLst/>
              <a:gdLst>
                <a:gd name="T0" fmla="*/ 103 w 133"/>
                <a:gd name="T1" fmla="*/ 12 h 38"/>
                <a:gd name="T2" fmla="*/ 75 w 133"/>
                <a:gd name="T3" fmla="*/ 19 h 38"/>
                <a:gd name="T4" fmla="*/ 63 w 133"/>
                <a:gd name="T5" fmla="*/ 9 h 38"/>
                <a:gd name="T6" fmla="*/ 48 w 133"/>
                <a:gd name="T7" fmla="*/ 19 h 38"/>
                <a:gd name="T8" fmla="*/ 43 w 133"/>
                <a:gd name="T9" fmla="*/ 25 h 38"/>
                <a:gd name="T10" fmla="*/ 29 w 133"/>
                <a:gd name="T11" fmla="*/ 19 h 38"/>
                <a:gd name="T12" fmla="*/ 25 w 133"/>
                <a:gd name="T13" fmla="*/ 12 h 38"/>
                <a:gd name="T14" fmla="*/ 12 w 133"/>
                <a:gd name="T15" fmla="*/ 12 h 38"/>
                <a:gd name="T16" fmla="*/ 6 w 133"/>
                <a:gd name="T17" fmla="*/ 21 h 38"/>
                <a:gd name="T18" fmla="*/ 2 w 133"/>
                <a:gd name="T19" fmla="*/ 13 h 38"/>
                <a:gd name="T20" fmla="*/ 1 w 133"/>
                <a:gd name="T21" fmla="*/ 14 h 38"/>
                <a:gd name="T22" fmla="*/ 6 w 133"/>
                <a:gd name="T23" fmla="*/ 32 h 38"/>
                <a:gd name="T24" fmla="*/ 10 w 133"/>
                <a:gd name="T25" fmla="*/ 32 h 38"/>
                <a:gd name="T26" fmla="*/ 11 w 133"/>
                <a:gd name="T27" fmla="*/ 21 h 38"/>
                <a:gd name="T28" fmla="*/ 25 w 133"/>
                <a:gd name="T29" fmla="*/ 22 h 38"/>
                <a:gd name="T30" fmla="*/ 27 w 133"/>
                <a:gd name="T31" fmla="*/ 27 h 38"/>
                <a:gd name="T32" fmla="*/ 35 w 133"/>
                <a:gd name="T33" fmla="*/ 34 h 38"/>
                <a:gd name="T34" fmla="*/ 70 w 133"/>
                <a:gd name="T35" fmla="*/ 20 h 38"/>
                <a:gd name="T36" fmla="*/ 88 w 133"/>
                <a:gd name="T37" fmla="*/ 29 h 38"/>
                <a:gd name="T38" fmla="*/ 107 w 133"/>
                <a:gd name="T39" fmla="*/ 15 h 38"/>
                <a:gd name="T40" fmla="*/ 131 w 133"/>
                <a:gd name="T41" fmla="*/ 24 h 38"/>
                <a:gd name="T42" fmla="*/ 133 w 133"/>
                <a:gd name="T43" fmla="*/ 23 h 38"/>
                <a:gd name="T44" fmla="*/ 103 w 133"/>
                <a:gd name="T45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3" h="38">
                  <a:moveTo>
                    <a:pt x="103" y="12"/>
                  </a:moveTo>
                  <a:cubicBezTo>
                    <a:pt x="94" y="17"/>
                    <a:pt x="85" y="33"/>
                    <a:pt x="75" y="19"/>
                  </a:cubicBezTo>
                  <a:cubicBezTo>
                    <a:pt x="72" y="15"/>
                    <a:pt x="69" y="9"/>
                    <a:pt x="63" y="9"/>
                  </a:cubicBezTo>
                  <a:cubicBezTo>
                    <a:pt x="56" y="9"/>
                    <a:pt x="52" y="13"/>
                    <a:pt x="48" y="19"/>
                  </a:cubicBezTo>
                  <a:cubicBezTo>
                    <a:pt x="47" y="21"/>
                    <a:pt x="45" y="23"/>
                    <a:pt x="43" y="25"/>
                  </a:cubicBezTo>
                  <a:cubicBezTo>
                    <a:pt x="34" y="37"/>
                    <a:pt x="30" y="23"/>
                    <a:pt x="29" y="19"/>
                  </a:cubicBezTo>
                  <a:cubicBezTo>
                    <a:pt x="28" y="16"/>
                    <a:pt x="27" y="14"/>
                    <a:pt x="25" y="12"/>
                  </a:cubicBezTo>
                  <a:cubicBezTo>
                    <a:pt x="22" y="8"/>
                    <a:pt x="16" y="9"/>
                    <a:pt x="12" y="12"/>
                  </a:cubicBezTo>
                  <a:cubicBezTo>
                    <a:pt x="8" y="14"/>
                    <a:pt x="7" y="18"/>
                    <a:pt x="6" y="21"/>
                  </a:cubicBezTo>
                  <a:cubicBezTo>
                    <a:pt x="5" y="19"/>
                    <a:pt x="4" y="16"/>
                    <a:pt x="2" y="13"/>
                  </a:cubicBezTo>
                  <a:cubicBezTo>
                    <a:pt x="2" y="12"/>
                    <a:pt x="0" y="12"/>
                    <a:pt x="1" y="14"/>
                  </a:cubicBezTo>
                  <a:cubicBezTo>
                    <a:pt x="2" y="20"/>
                    <a:pt x="4" y="26"/>
                    <a:pt x="6" y="32"/>
                  </a:cubicBezTo>
                  <a:cubicBezTo>
                    <a:pt x="7" y="34"/>
                    <a:pt x="10" y="34"/>
                    <a:pt x="10" y="32"/>
                  </a:cubicBezTo>
                  <a:cubicBezTo>
                    <a:pt x="10" y="28"/>
                    <a:pt x="10" y="25"/>
                    <a:pt x="11" y="21"/>
                  </a:cubicBezTo>
                  <a:cubicBezTo>
                    <a:pt x="19" y="16"/>
                    <a:pt x="24" y="16"/>
                    <a:pt x="25" y="22"/>
                  </a:cubicBezTo>
                  <a:cubicBezTo>
                    <a:pt x="26" y="24"/>
                    <a:pt x="26" y="25"/>
                    <a:pt x="27" y="27"/>
                  </a:cubicBezTo>
                  <a:cubicBezTo>
                    <a:pt x="28" y="31"/>
                    <a:pt x="31" y="33"/>
                    <a:pt x="35" y="34"/>
                  </a:cubicBezTo>
                  <a:cubicBezTo>
                    <a:pt x="49" y="38"/>
                    <a:pt x="56" y="0"/>
                    <a:pt x="70" y="20"/>
                  </a:cubicBezTo>
                  <a:cubicBezTo>
                    <a:pt x="74" y="25"/>
                    <a:pt x="80" y="34"/>
                    <a:pt x="88" y="29"/>
                  </a:cubicBezTo>
                  <a:cubicBezTo>
                    <a:pt x="95" y="26"/>
                    <a:pt x="99" y="18"/>
                    <a:pt x="107" y="15"/>
                  </a:cubicBezTo>
                  <a:cubicBezTo>
                    <a:pt x="116" y="12"/>
                    <a:pt x="125" y="17"/>
                    <a:pt x="131" y="24"/>
                  </a:cubicBezTo>
                  <a:cubicBezTo>
                    <a:pt x="132" y="25"/>
                    <a:pt x="133" y="24"/>
                    <a:pt x="133" y="23"/>
                  </a:cubicBezTo>
                  <a:cubicBezTo>
                    <a:pt x="129" y="12"/>
                    <a:pt x="113" y="7"/>
                    <a:pt x="103" y="12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160">
              <a:extLst>
                <a:ext uri="{FF2B5EF4-FFF2-40B4-BE49-F238E27FC236}">
                  <a16:creationId xmlns:a16="http://schemas.microsoft.com/office/drawing/2014/main" id="{B025D75C-B44C-1848-A19F-1F96EE9B8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643" y="3173883"/>
              <a:ext cx="125777" cy="172401"/>
            </a:xfrm>
            <a:custGeom>
              <a:avLst/>
              <a:gdLst>
                <a:gd name="T0" fmla="*/ 41 w 49"/>
                <a:gd name="T1" fmla="*/ 36 h 67"/>
                <a:gd name="T2" fmla="*/ 39 w 49"/>
                <a:gd name="T3" fmla="*/ 36 h 67"/>
                <a:gd name="T4" fmla="*/ 41 w 49"/>
                <a:gd name="T5" fmla="*/ 51 h 67"/>
                <a:gd name="T6" fmla="*/ 26 w 49"/>
                <a:gd name="T7" fmla="*/ 32 h 67"/>
                <a:gd name="T8" fmla="*/ 1 w 49"/>
                <a:gd name="T9" fmla="*/ 1 h 67"/>
                <a:gd name="T10" fmla="*/ 0 w 49"/>
                <a:gd name="T11" fmla="*/ 1 h 67"/>
                <a:gd name="T12" fmla="*/ 21 w 49"/>
                <a:gd name="T13" fmla="*/ 31 h 67"/>
                <a:gd name="T14" fmla="*/ 43 w 49"/>
                <a:gd name="T15" fmla="*/ 60 h 67"/>
                <a:gd name="T16" fmla="*/ 44 w 49"/>
                <a:gd name="T17" fmla="*/ 60 h 67"/>
                <a:gd name="T18" fmla="*/ 44 w 49"/>
                <a:gd name="T19" fmla="*/ 61 h 67"/>
                <a:gd name="T20" fmla="*/ 29 w 49"/>
                <a:gd name="T21" fmla="*/ 52 h 67"/>
                <a:gd name="T22" fmla="*/ 28 w 49"/>
                <a:gd name="T23" fmla="*/ 54 h 67"/>
                <a:gd name="T24" fmla="*/ 46 w 49"/>
                <a:gd name="T25" fmla="*/ 66 h 67"/>
                <a:gd name="T26" fmla="*/ 49 w 49"/>
                <a:gd name="T27" fmla="*/ 64 h 67"/>
                <a:gd name="T28" fmla="*/ 41 w 49"/>
                <a:gd name="T29" fmla="*/ 3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67">
                  <a:moveTo>
                    <a:pt x="41" y="36"/>
                  </a:moveTo>
                  <a:cubicBezTo>
                    <a:pt x="41" y="35"/>
                    <a:pt x="39" y="35"/>
                    <a:pt x="39" y="36"/>
                  </a:cubicBezTo>
                  <a:cubicBezTo>
                    <a:pt x="39" y="41"/>
                    <a:pt x="40" y="46"/>
                    <a:pt x="41" y="51"/>
                  </a:cubicBezTo>
                  <a:cubicBezTo>
                    <a:pt x="37" y="44"/>
                    <a:pt x="31" y="38"/>
                    <a:pt x="26" y="32"/>
                  </a:cubicBezTo>
                  <a:cubicBezTo>
                    <a:pt x="18" y="21"/>
                    <a:pt x="10" y="11"/>
                    <a:pt x="1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7" y="11"/>
                    <a:pt x="14" y="21"/>
                    <a:pt x="21" y="31"/>
                  </a:cubicBezTo>
                  <a:cubicBezTo>
                    <a:pt x="28" y="40"/>
                    <a:pt x="34" y="52"/>
                    <a:pt x="43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60"/>
                    <a:pt x="44" y="61"/>
                    <a:pt x="44" y="61"/>
                  </a:cubicBezTo>
                  <a:cubicBezTo>
                    <a:pt x="39" y="58"/>
                    <a:pt x="34" y="55"/>
                    <a:pt x="29" y="52"/>
                  </a:cubicBezTo>
                  <a:cubicBezTo>
                    <a:pt x="28" y="52"/>
                    <a:pt x="28" y="53"/>
                    <a:pt x="28" y="54"/>
                  </a:cubicBezTo>
                  <a:cubicBezTo>
                    <a:pt x="34" y="59"/>
                    <a:pt x="40" y="62"/>
                    <a:pt x="46" y="66"/>
                  </a:cubicBezTo>
                  <a:cubicBezTo>
                    <a:pt x="47" y="67"/>
                    <a:pt x="49" y="66"/>
                    <a:pt x="49" y="64"/>
                  </a:cubicBezTo>
                  <a:cubicBezTo>
                    <a:pt x="47" y="55"/>
                    <a:pt x="45" y="44"/>
                    <a:pt x="41" y="36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161">
              <a:extLst>
                <a:ext uri="{FF2B5EF4-FFF2-40B4-BE49-F238E27FC236}">
                  <a16:creationId xmlns:a16="http://schemas.microsoft.com/office/drawing/2014/main" id="{AA20237A-CD6F-5E42-AE4A-A584D1A97442}"/>
                </a:ext>
              </a:extLst>
            </p:cNvPr>
            <p:cNvSpPr>
              <a:spLocks/>
            </p:cNvSpPr>
            <p:nvPr/>
          </p:nvSpPr>
          <p:spPr bwMode="auto">
            <a:xfrm rot="18135083">
              <a:off x="7277844" y="3358249"/>
              <a:ext cx="198424" cy="116018"/>
            </a:xfrm>
            <a:custGeom>
              <a:avLst/>
              <a:gdLst>
                <a:gd name="T0" fmla="*/ 77 w 77"/>
                <a:gd name="T1" fmla="*/ 27 h 45"/>
                <a:gd name="T2" fmla="*/ 70 w 77"/>
                <a:gd name="T3" fmla="*/ 6 h 45"/>
                <a:gd name="T4" fmla="*/ 69 w 77"/>
                <a:gd name="T5" fmla="*/ 7 h 45"/>
                <a:gd name="T6" fmla="*/ 74 w 77"/>
                <a:gd name="T7" fmla="*/ 28 h 45"/>
                <a:gd name="T8" fmla="*/ 42 w 77"/>
                <a:gd name="T9" fmla="*/ 15 h 45"/>
                <a:gd name="T10" fmla="*/ 1 w 77"/>
                <a:gd name="T11" fmla="*/ 0 h 45"/>
                <a:gd name="T12" fmla="*/ 0 w 77"/>
                <a:gd name="T13" fmla="*/ 2 h 45"/>
                <a:gd name="T14" fmla="*/ 33 w 77"/>
                <a:gd name="T15" fmla="*/ 16 h 45"/>
                <a:gd name="T16" fmla="*/ 69 w 77"/>
                <a:gd name="T17" fmla="*/ 30 h 45"/>
                <a:gd name="T18" fmla="*/ 58 w 77"/>
                <a:gd name="T19" fmla="*/ 34 h 45"/>
                <a:gd name="T20" fmla="*/ 43 w 77"/>
                <a:gd name="T21" fmla="*/ 42 h 45"/>
                <a:gd name="T22" fmla="*/ 44 w 77"/>
                <a:gd name="T23" fmla="*/ 45 h 45"/>
                <a:gd name="T24" fmla="*/ 58 w 77"/>
                <a:gd name="T25" fmla="*/ 39 h 45"/>
                <a:gd name="T26" fmla="*/ 74 w 77"/>
                <a:gd name="T27" fmla="*/ 31 h 45"/>
                <a:gd name="T28" fmla="*/ 76 w 77"/>
                <a:gd name="T29" fmla="*/ 31 h 45"/>
                <a:gd name="T30" fmla="*/ 76 w 77"/>
                <a:gd name="T31" fmla="*/ 30 h 45"/>
                <a:gd name="T32" fmla="*/ 76 w 77"/>
                <a:gd name="T33" fmla="*/ 29 h 45"/>
                <a:gd name="T34" fmla="*/ 77 w 77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45">
                  <a:moveTo>
                    <a:pt x="77" y="27"/>
                  </a:moveTo>
                  <a:cubicBezTo>
                    <a:pt x="77" y="20"/>
                    <a:pt x="73" y="13"/>
                    <a:pt x="70" y="6"/>
                  </a:cubicBezTo>
                  <a:cubicBezTo>
                    <a:pt x="70" y="5"/>
                    <a:pt x="68" y="6"/>
                    <a:pt x="69" y="7"/>
                  </a:cubicBezTo>
                  <a:cubicBezTo>
                    <a:pt x="70" y="13"/>
                    <a:pt x="71" y="22"/>
                    <a:pt x="74" y="28"/>
                  </a:cubicBezTo>
                  <a:cubicBezTo>
                    <a:pt x="64" y="22"/>
                    <a:pt x="53" y="19"/>
                    <a:pt x="42" y="15"/>
                  </a:cubicBezTo>
                  <a:cubicBezTo>
                    <a:pt x="28" y="10"/>
                    <a:pt x="15" y="4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1" y="7"/>
                    <a:pt x="22" y="11"/>
                    <a:pt x="33" y="16"/>
                  </a:cubicBezTo>
                  <a:cubicBezTo>
                    <a:pt x="45" y="21"/>
                    <a:pt x="57" y="26"/>
                    <a:pt x="69" y="30"/>
                  </a:cubicBezTo>
                  <a:cubicBezTo>
                    <a:pt x="65" y="31"/>
                    <a:pt x="62" y="33"/>
                    <a:pt x="58" y="34"/>
                  </a:cubicBezTo>
                  <a:cubicBezTo>
                    <a:pt x="53" y="37"/>
                    <a:pt x="47" y="38"/>
                    <a:pt x="43" y="42"/>
                  </a:cubicBezTo>
                  <a:cubicBezTo>
                    <a:pt x="42" y="43"/>
                    <a:pt x="42" y="45"/>
                    <a:pt x="44" y="45"/>
                  </a:cubicBezTo>
                  <a:cubicBezTo>
                    <a:pt x="49" y="44"/>
                    <a:pt x="54" y="41"/>
                    <a:pt x="58" y="39"/>
                  </a:cubicBezTo>
                  <a:cubicBezTo>
                    <a:pt x="64" y="37"/>
                    <a:pt x="70" y="35"/>
                    <a:pt x="74" y="31"/>
                  </a:cubicBezTo>
                  <a:cubicBezTo>
                    <a:pt x="75" y="31"/>
                    <a:pt x="75" y="31"/>
                    <a:pt x="76" y="31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7" y="30"/>
                    <a:pt x="76" y="29"/>
                    <a:pt x="76" y="29"/>
                  </a:cubicBezTo>
                  <a:cubicBezTo>
                    <a:pt x="77" y="29"/>
                    <a:pt x="77" y="28"/>
                    <a:pt x="77" y="27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C47EDCE-31F2-D541-9D0D-C0175E79C6ED}"/>
                </a:ext>
              </a:extLst>
            </p:cNvPr>
            <p:cNvGrpSpPr/>
            <p:nvPr/>
          </p:nvGrpSpPr>
          <p:grpSpPr>
            <a:xfrm rot="20746794">
              <a:off x="7172697" y="2616156"/>
              <a:ext cx="339380" cy="146378"/>
              <a:chOff x="7165093" y="2642471"/>
              <a:chExt cx="339380" cy="146378"/>
            </a:xfrm>
          </p:grpSpPr>
          <p:sp>
            <p:nvSpPr>
              <p:cNvPr id="91" name="Freeform 162">
                <a:extLst>
                  <a:ext uri="{FF2B5EF4-FFF2-40B4-BE49-F238E27FC236}">
                    <a16:creationId xmlns:a16="http://schemas.microsoft.com/office/drawing/2014/main" id="{265A6864-D460-DF43-B43B-3C844B410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5093" y="2642471"/>
                <a:ext cx="298178" cy="122524"/>
              </a:xfrm>
              <a:custGeom>
                <a:avLst/>
                <a:gdLst>
                  <a:gd name="T0" fmla="*/ 59 w 116"/>
                  <a:gd name="T1" fmla="*/ 1 h 48"/>
                  <a:gd name="T2" fmla="*/ 23 w 116"/>
                  <a:gd name="T3" fmla="*/ 15 h 48"/>
                  <a:gd name="T4" fmla="*/ 0 w 116"/>
                  <a:gd name="T5" fmla="*/ 46 h 48"/>
                  <a:gd name="T6" fmla="*/ 1 w 116"/>
                  <a:gd name="T7" fmla="*/ 47 h 48"/>
                  <a:gd name="T8" fmla="*/ 21 w 116"/>
                  <a:gd name="T9" fmla="*/ 22 h 48"/>
                  <a:gd name="T10" fmla="*/ 56 w 116"/>
                  <a:gd name="T11" fmla="*/ 6 h 48"/>
                  <a:gd name="T12" fmla="*/ 113 w 116"/>
                  <a:gd name="T13" fmla="*/ 40 h 48"/>
                  <a:gd name="T14" fmla="*/ 116 w 116"/>
                  <a:gd name="T15" fmla="*/ 39 h 48"/>
                  <a:gd name="T16" fmla="*/ 59 w 116"/>
                  <a:gd name="T17" fmla="*/ 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8">
                    <a:moveTo>
                      <a:pt x="59" y="1"/>
                    </a:moveTo>
                    <a:cubicBezTo>
                      <a:pt x="46" y="1"/>
                      <a:pt x="33" y="7"/>
                      <a:pt x="23" y="15"/>
                    </a:cubicBezTo>
                    <a:cubicBezTo>
                      <a:pt x="13" y="22"/>
                      <a:pt x="2" y="34"/>
                      <a:pt x="0" y="46"/>
                    </a:cubicBezTo>
                    <a:cubicBezTo>
                      <a:pt x="0" y="47"/>
                      <a:pt x="0" y="48"/>
                      <a:pt x="1" y="47"/>
                    </a:cubicBezTo>
                    <a:cubicBezTo>
                      <a:pt x="8" y="39"/>
                      <a:pt x="13" y="29"/>
                      <a:pt x="21" y="22"/>
                    </a:cubicBezTo>
                    <a:cubicBezTo>
                      <a:pt x="31" y="13"/>
                      <a:pt x="43" y="7"/>
                      <a:pt x="56" y="6"/>
                    </a:cubicBezTo>
                    <a:cubicBezTo>
                      <a:pt x="82" y="2"/>
                      <a:pt x="102" y="19"/>
                      <a:pt x="113" y="40"/>
                    </a:cubicBezTo>
                    <a:cubicBezTo>
                      <a:pt x="114" y="42"/>
                      <a:pt x="116" y="40"/>
                      <a:pt x="116" y="39"/>
                    </a:cubicBezTo>
                    <a:cubicBezTo>
                      <a:pt x="112" y="14"/>
                      <a:pt x="82" y="0"/>
                      <a:pt x="59" y="1"/>
                    </a:cubicBezTo>
                    <a:close/>
                  </a:path>
                </a:pathLst>
              </a:custGeom>
              <a:solidFill>
                <a:srgbClr val="848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  <p:sp>
            <p:nvSpPr>
              <p:cNvPr id="92" name="Freeform 163">
                <a:extLst>
                  <a:ext uri="{FF2B5EF4-FFF2-40B4-BE49-F238E27FC236}">
                    <a16:creationId xmlns:a16="http://schemas.microsoft.com/office/drawing/2014/main" id="{9AEEE4F4-DE06-3942-84CB-535252D71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6646" y="2716202"/>
                <a:ext cx="87827" cy="72647"/>
              </a:xfrm>
              <a:custGeom>
                <a:avLst/>
                <a:gdLst>
                  <a:gd name="T0" fmla="*/ 29 w 34"/>
                  <a:gd name="T1" fmla="*/ 3 h 28"/>
                  <a:gd name="T2" fmla="*/ 24 w 34"/>
                  <a:gd name="T3" fmla="*/ 22 h 28"/>
                  <a:gd name="T4" fmla="*/ 2 w 34"/>
                  <a:gd name="T5" fmla="*/ 11 h 28"/>
                  <a:gd name="T6" fmla="*/ 1 w 34"/>
                  <a:gd name="T7" fmla="*/ 12 h 28"/>
                  <a:gd name="T8" fmla="*/ 25 w 34"/>
                  <a:gd name="T9" fmla="*/ 27 h 28"/>
                  <a:gd name="T10" fmla="*/ 28 w 34"/>
                  <a:gd name="T11" fmla="*/ 26 h 28"/>
                  <a:gd name="T12" fmla="*/ 33 w 34"/>
                  <a:gd name="T13" fmla="*/ 5 h 28"/>
                  <a:gd name="T14" fmla="*/ 29 w 34"/>
                  <a:gd name="T15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28">
                    <a:moveTo>
                      <a:pt x="29" y="3"/>
                    </a:moveTo>
                    <a:cubicBezTo>
                      <a:pt x="27" y="10"/>
                      <a:pt x="26" y="16"/>
                      <a:pt x="24" y="22"/>
                    </a:cubicBezTo>
                    <a:cubicBezTo>
                      <a:pt x="17" y="18"/>
                      <a:pt x="10" y="14"/>
                      <a:pt x="2" y="11"/>
                    </a:cubicBezTo>
                    <a:cubicBezTo>
                      <a:pt x="1" y="11"/>
                      <a:pt x="0" y="12"/>
                      <a:pt x="1" y="12"/>
                    </a:cubicBezTo>
                    <a:cubicBezTo>
                      <a:pt x="8" y="18"/>
                      <a:pt x="17" y="23"/>
                      <a:pt x="25" y="27"/>
                    </a:cubicBezTo>
                    <a:cubicBezTo>
                      <a:pt x="26" y="28"/>
                      <a:pt x="28" y="28"/>
                      <a:pt x="28" y="26"/>
                    </a:cubicBezTo>
                    <a:cubicBezTo>
                      <a:pt x="30" y="19"/>
                      <a:pt x="32" y="12"/>
                      <a:pt x="33" y="5"/>
                    </a:cubicBezTo>
                    <a:cubicBezTo>
                      <a:pt x="34" y="2"/>
                      <a:pt x="29" y="0"/>
                      <a:pt x="29" y="3"/>
                    </a:cubicBezTo>
                    <a:close/>
                  </a:path>
                </a:pathLst>
              </a:custGeom>
              <a:solidFill>
                <a:srgbClr val="848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/>
              </a:p>
            </p:txBody>
          </p:sp>
        </p:grpSp>
        <p:sp>
          <p:nvSpPr>
            <p:cNvPr id="63" name="Freeform 165">
              <a:extLst>
                <a:ext uri="{FF2B5EF4-FFF2-40B4-BE49-F238E27FC236}">
                  <a16:creationId xmlns:a16="http://schemas.microsoft.com/office/drawing/2014/main" id="{7D3C428E-1C49-3D4A-82E4-4995E48F3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5916" y="2974372"/>
              <a:ext cx="65057" cy="84574"/>
            </a:xfrm>
            <a:custGeom>
              <a:avLst/>
              <a:gdLst>
                <a:gd name="T0" fmla="*/ 25 w 25"/>
                <a:gd name="T1" fmla="*/ 9 h 33"/>
                <a:gd name="T2" fmla="*/ 24 w 25"/>
                <a:gd name="T3" fmla="*/ 7 h 33"/>
                <a:gd name="T4" fmla="*/ 13 w 25"/>
                <a:gd name="T5" fmla="*/ 15 h 33"/>
                <a:gd name="T6" fmla="*/ 2 w 25"/>
                <a:gd name="T7" fmla="*/ 1 h 33"/>
                <a:gd name="T8" fmla="*/ 0 w 25"/>
                <a:gd name="T9" fmla="*/ 3 h 33"/>
                <a:gd name="T10" fmla="*/ 10 w 25"/>
                <a:gd name="T11" fmla="*/ 18 h 33"/>
                <a:gd name="T12" fmla="*/ 10 w 25"/>
                <a:gd name="T13" fmla="*/ 18 h 33"/>
                <a:gd name="T14" fmla="*/ 3 w 25"/>
                <a:gd name="T15" fmla="*/ 25 h 33"/>
                <a:gd name="T16" fmla="*/ 2 w 25"/>
                <a:gd name="T17" fmla="*/ 29 h 33"/>
                <a:gd name="T18" fmla="*/ 3 w 25"/>
                <a:gd name="T19" fmla="*/ 29 h 33"/>
                <a:gd name="T20" fmla="*/ 9 w 25"/>
                <a:gd name="T21" fmla="*/ 24 h 33"/>
                <a:gd name="T22" fmla="*/ 13 w 25"/>
                <a:gd name="T23" fmla="*/ 21 h 33"/>
                <a:gd name="T24" fmla="*/ 22 w 25"/>
                <a:gd name="T25" fmla="*/ 32 h 33"/>
                <a:gd name="T26" fmla="*/ 24 w 25"/>
                <a:gd name="T27" fmla="*/ 31 h 33"/>
                <a:gd name="T28" fmla="*/ 16 w 25"/>
                <a:gd name="T29" fmla="*/ 18 h 33"/>
                <a:gd name="T30" fmla="*/ 25 w 25"/>
                <a:gd name="T31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33">
                  <a:moveTo>
                    <a:pt x="25" y="9"/>
                  </a:moveTo>
                  <a:cubicBezTo>
                    <a:pt x="25" y="8"/>
                    <a:pt x="25" y="7"/>
                    <a:pt x="24" y="7"/>
                  </a:cubicBezTo>
                  <a:cubicBezTo>
                    <a:pt x="20" y="9"/>
                    <a:pt x="17" y="12"/>
                    <a:pt x="13" y="15"/>
                  </a:cubicBezTo>
                  <a:cubicBezTo>
                    <a:pt x="10" y="10"/>
                    <a:pt x="6" y="5"/>
                    <a:pt x="2" y="1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3" y="8"/>
                    <a:pt x="7" y="13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8" y="20"/>
                    <a:pt x="5" y="22"/>
                    <a:pt x="3" y="25"/>
                  </a:cubicBezTo>
                  <a:cubicBezTo>
                    <a:pt x="2" y="26"/>
                    <a:pt x="2" y="27"/>
                    <a:pt x="2" y="29"/>
                  </a:cubicBezTo>
                  <a:cubicBezTo>
                    <a:pt x="2" y="30"/>
                    <a:pt x="3" y="30"/>
                    <a:pt x="3" y="29"/>
                  </a:cubicBezTo>
                  <a:cubicBezTo>
                    <a:pt x="4" y="27"/>
                    <a:pt x="7" y="25"/>
                    <a:pt x="9" y="24"/>
                  </a:cubicBezTo>
                  <a:cubicBezTo>
                    <a:pt x="10" y="23"/>
                    <a:pt x="11" y="22"/>
                    <a:pt x="13" y="21"/>
                  </a:cubicBezTo>
                  <a:cubicBezTo>
                    <a:pt x="15" y="25"/>
                    <a:pt x="18" y="29"/>
                    <a:pt x="22" y="32"/>
                  </a:cubicBezTo>
                  <a:cubicBezTo>
                    <a:pt x="23" y="33"/>
                    <a:pt x="25" y="32"/>
                    <a:pt x="24" y="31"/>
                  </a:cubicBezTo>
                  <a:cubicBezTo>
                    <a:pt x="23" y="26"/>
                    <a:pt x="19" y="22"/>
                    <a:pt x="16" y="18"/>
                  </a:cubicBezTo>
                  <a:cubicBezTo>
                    <a:pt x="19" y="15"/>
                    <a:pt x="23" y="13"/>
                    <a:pt x="25" y="9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4" name="Freeform 166">
              <a:extLst>
                <a:ext uri="{FF2B5EF4-FFF2-40B4-BE49-F238E27FC236}">
                  <a16:creationId xmlns:a16="http://schemas.microsoft.com/office/drawing/2014/main" id="{F2ED6A39-30F8-E146-9333-E4117477F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563" y="2886545"/>
              <a:ext cx="97586" cy="136620"/>
            </a:xfrm>
            <a:custGeom>
              <a:avLst/>
              <a:gdLst>
                <a:gd name="T0" fmla="*/ 33 w 38"/>
                <a:gd name="T1" fmla="*/ 29 h 53"/>
                <a:gd name="T2" fmla="*/ 11 w 38"/>
                <a:gd name="T3" fmla="*/ 24 h 53"/>
                <a:gd name="T4" fmla="*/ 7 w 38"/>
                <a:gd name="T5" fmla="*/ 14 h 53"/>
                <a:gd name="T6" fmla="*/ 16 w 38"/>
                <a:gd name="T7" fmla="*/ 3 h 53"/>
                <a:gd name="T8" fmla="*/ 17 w 38"/>
                <a:gd name="T9" fmla="*/ 2 h 53"/>
                <a:gd name="T10" fmla="*/ 16 w 38"/>
                <a:gd name="T11" fmla="*/ 1 h 53"/>
                <a:gd name="T12" fmla="*/ 15 w 38"/>
                <a:gd name="T13" fmla="*/ 0 h 53"/>
                <a:gd name="T14" fmla="*/ 14 w 38"/>
                <a:gd name="T15" fmla="*/ 0 h 53"/>
                <a:gd name="T16" fmla="*/ 14 w 38"/>
                <a:gd name="T17" fmla="*/ 1 h 53"/>
                <a:gd name="T18" fmla="*/ 14 w 38"/>
                <a:gd name="T19" fmla="*/ 2 h 53"/>
                <a:gd name="T20" fmla="*/ 1 w 38"/>
                <a:gd name="T21" fmla="*/ 6 h 53"/>
                <a:gd name="T22" fmla="*/ 0 w 38"/>
                <a:gd name="T23" fmla="*/ 9 h 53"/>
                <a:gd name="T24" fmla="*/ 7 w 38"/>
                <a:gd name="T25" fmla="*/ 28 h 53"/>
                <a:gd name="T26" fmla="*/ 11 w 38"/>
                <a:gd name="T27" fmla="*/ 29 h 53"/>
                <a:gd name="T28" fmla="*/ 29 w 38"/>
                <a:gd name="T29" fmla="*/ 31 h 53"/>
                <a:gd name="T30" fmla="*/ 25 w 38"/>
                <a:gd name="T31" fmla="*/ 46 h 53"/>
                <a:gd name="T32" fmla="*/ 24 w 38"/>
                <a:gd name="T33" fmla="*/ 43 h 53"/>
                <a:gd name="T34" fmla="*/ 22 w 38"/>
                <a:gd name="T35" fmla="*/ 42 h 53"/>
                <a:gd name="T36" fmla="*/ 20 w 38"/>
                <a:gd name="T37" fmla="*/ 49 h 53"/>
                <a:gd name="T38" fmla="*/ 23 w 38"/>
                <a:gd name="T39" fmla="*/ 52 h 53"/>
                <a:gd name="T40" fmla="*/ 33 w 38"/>
                <a:gd name="T41" fmla="*/ 2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53">
                  <a:moveTo>
                    <a:pt x="33" y="29"/>
                  </a:moveTo>
                  <a:cubicBezTo>
                    <a:pt x="30" y="20"/>
                    <a:pt x="18" y="20"/>
                    <a:pt x="11" y="24"/>
                  </a:cubicBezTo>
                  <a:cubicBezTo>
                    <a:pt x="9" y="21"/>
                    <a:pt x="8" y="17"/>
                    <a:pt x="7" y="14"/>
                  </a:cubicBezTo>
                  <a:cubicBezTo>
                    <a:pt x="4" y="7"/>
                    <a:pt x="11" y="6"/>
                    <a:pt x="16" y="3"/>
                  </a:cubicBezTo>
                  <a:cubicBezTo>
                    <a:pt x="17" y="3"/>
                    <a:pt x="17" y="2"/>
                    <a:pt x="17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4" y="1"/>
                    <a:pt x="14" y="2"/>
                    <a:pt x="14" y="2"/>
                  </a:cubicBezTo>
                  <a:cubicBezTo>
                    <a:pt x="12" y="1"/>
                    <a:pt x="2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3" y="15"/>
                    <a:pt x="5" y="22"/>
                    <a:pt x="7" y="28"/>
                  </a:cubicBezTo>
                  <a:cubicBezTo>
                    <a:pt x="8" y="30"/>
                    <a:pt x="10" y="31"/>
                    <a:pt x="11" y="29"/>
                  </a:cubicBezTo>
                  <a:cubicBezTo>
                    <a:pt x="17" y="24"/>
                    <a:pt x="25" y="25"/>
                    <a:pt x="29" y="31"/>
                  </a:cubicBezTo>
                  <a:cubicBezTo>
                    <a:pt x="33" y="37"/>
                    <a:pt x="29" y="43"/>
                    <a:pt x="25" y="46"/>
                  </a:cubicBezTo>
                  <a:cubicBezTo>
                    <a:pt x="25" y="45"/>
                    <a:pt x="25" y="44"/>
                    <a:pt x="24" y="43"/>
                  </a:cubicBezTo>
                  <a:cubicBezTo>
                    <a:pt x="24" y="42"/>
                    <a:pt x="23" y="41"/>
                    <a:pt x="22" y="42"/>
                  </a:cubicBezTo>
                  <a:cubicBezTo>
                    <a:pt x="21" y="46"/>
                    <a:pt x="21" y="46"/>
                    <a:pt x="20" y="49"/>
                  </a:cubicBezTo>
                  <a:cubicBezTo>
                    <a:pt x="19" y="51"/>
                    <a:pt x="21" y="53"/>
                    <a:pt x="23" y="52"/>
                  </a:cubicBezTo>
                  <a:cubicBezTo>
                    <a:pt x="33" y="49"/>
                    <a:pt x="38" y="39"/>
                    <a:pt x="33" y="29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06F3DCB-8B98-B644-9D0A-A73289BE094E}"/>
                </a:ext>
              </a:extLst>
            </p:cNvPr>
            <p:cNvGrpSpPr/>
            <p:nvPr/>
          </p:nvGrpSpPr>
          <p:grpSpPr>
            <a:xfrm>
              <a:off x="4564693" y="2496863"/>
              <a:ext cx="225900" cy="574722"/>
              <a:chOff x="4422775" y="2198688"/>
              <a:chExt cx="292100" cy="742950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89" name="Freeform 12">
                <a:extLst>
                  <a:ext uri="{FF2B5EF4-FFF2-40B4-BE49-F238E27FC236}">
                    <a16:creationId xmlns:a16="http://schemas.microsoft.com/office/drawing/2014/main" id="{6BC59FED-B7BD-2043-997C-F96E8B90E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2775" y="2325688"/>
                <a:ext cx="292100" cy="615950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Lato Light"/>
                </a:endParaRPr>
              </a:p>
            </p:txBody>
          </p:sp>
          <p:sp>
            <p:nvSpPr>
              <p:cNvPr id="90" name="Oval 13">
                <a:extLst>
                  <a:ext uri="{FF2B5EF4-FFF2-40B4-BE49-F238E27FC236}">
                    <a16:creationId xmlns:a16="http://schemas.microsoft.com/office/drawing/2014/main" id="{50625762-F39A-5042-96EC-6AAAFE8B2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1675" y="2198688"/>
                <a:ext cx="115888" cy="1158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Lato Light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31858F1-59D3-4E4F-81A9-990AA1E29B76}"/>
                </a:ext>
              </a:extLst>
            </p:cNvPr>
            <p:cNvGrpSpPr/>
            <p:nvPr/>
          </p:nvGrpSpPr>
          <p:grpSpPr>
            <a:xfrm>
              <a:off x="4845022" y="2444454"/>
              <a:ext cx="838618" cy="402409"/>
              <a:chOff x="8994500" y="1459017"/>
              <a:chExt cx="771125" cy="402409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C560B5FC-CD04-FC4F-9F4C-88A825B19547}"/>
                  </a:ext>
                </a:extLst>
              </p:cNvPr>
              <p:cNvSpPr txBox="1"/>
              <p:nvPr/>
            </p:nvSpPr>
            <p:spPr>
              <a:xfrm>
                <a:off x="9014292" y="1459017"/>
                <a:ext cx="386227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7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25 %</a:t>
                </a:r>
                <a:endParaRPr lang="en-US" sz="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FF08303-DDDB-DB4B-B3C7-7B43150FB60B}"/>
                  </a:ext>
                </a:extLst>
              </p:cNvPr>
              <p:cNvSpPr txBox="1"/>
              <p:nvPr/>
            </p:nvSpPr>
            <p:spPr>
              <a:xfrm>
                <a:off x="8994500" y="1615205"/>
                <a:ext cx="71327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5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Lorem ipsum dolor sit amet put any</a:t>
                </a:r>
                <a:endParaRPr lang="en-US" sz="5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C5AF694-74A6-1047-8590-48128005B88C}"/>
                  </a:ext>
                </a:extLst>
              </p:cNvPr>
              <p:cNvSpPr txBox="1"/>
              <p:nvPr/>
            </p:nvSpPr>
            <p:spPr>
              <a:xfrm>
                <a:off x="9320355" y="1483131"/>
                <a:ext cx="44527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d-ID" sz="5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Male</a:t>
                </a:r>
                <a:endParaRPr lang="en-US" sz="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endParaRPr>
              </a:p>
            </p:txBody>
          </p:sp>
        </p:grpSp>
        <p:sp>
          <p:nvSpPr>
            <p:cNvPr id="67" name="Freeform 156">
              <a:extLst>
                <a:ext uri="{FF2B5EF4-FFF2-40B4-BE49-F238E27FC236}">
                  <a16:creationId xmlns:a16="http://schemas.microsoft.com/office/drawing/2014/main" id="{7DB47D6E-F676-D14A-B90C-A5426D3BB380}"/>
                </a:ext>
              </a:extLst>
            </p:cNvPr>
            <p:cNvSpPr>
              <a:spLocks/>
            </p:cNvSpPr>
            <p:nvPr/>
          </p:nvSpPr>
          <p:spPr bwMode="auto">
            <a:xfrm rot="436660">
              <a:off x="5920343" y="2758802"/>
              <a:ext cx="397047" cy="114934"/>
            </a:xfrm>
            <a:custGeom>
              <a:avLst/>
              <a:gdLst>
                <a:gd name="T0" fmla="*/ 114 w 117"/>
                <a:gd name="T1" fmla="*/ 26 h 45"/>
                <a:gd name="T2" fmla="*/ 100 w 117"/>
                <a:gd name="T3" fmla="*/ 22 h 45"/>
                <a:gd name="T4" fmla="*/ 98 w 117"/>
                <a:gd name="T5" fmla="*/ 13 h 45"/>
                <a:gd name="T6" fmla="*/ 94 w 117"/>
                <a:gd name="T7" fmla="*/ 2 h 45"/>
                <a:gd name="T8" fmla="*/ 91 w 117"/>
                <a:gd name="T9" fmla="*/ 1 h 45"/>
                <a:gd name="T10" fmla="*/ 85 w 117"/>
                <a:gd name="T11" fmla="*/ 10 h 45"/>
                <a:gd name="T12" fmla="*/ 83 w 117"/>
                <a:gd name="T13" fmla="*/ 15 h 45"/>
                <a:gd name="T14" fmla="*/ 83 w 117"/>
                <a:gd name="T15" fmla="*/ 20 h 45"/>
                <a:gd name="T16" fmla="*/ 77 w 117"/>
                <a:gd name="T17" fmla="*/ 19 h 45"/>
                <a:gd name="T18" fmla="*/ 74 w 117"/>
                <a:gd name="T19" fmla="*/ 6 h 45"/>
                <a:gd name="T20" fmla="*/ 77 w 117"/>
                <a:gd name="T21" fmla="*/ 5 h 45"/>
                <a:gd name="T22" fmla="*/ 77 w 117"/>
                <a:gd name="T23" fmla="*/ 3 h 45"/>
                <a:gd name="T24" fmla="*/ 55 w 117"/>
                <a:gd name="T25" fmla="*/ 14 h 45"/>
                <a:gd name="T26" fmla="*/ 52 w 117"/>
                <a:gd name="T27" fmla="*/ 19 h 45"/>
                <a:gd name="T28" fmla="*/ 51 w 117"/>
                <a:gd name="T29" fmla="*/ 22 h 45"/>
                <a:gd name="T30" fmla="*/ 37 w 117"/>
                <a:gd name="T31" fmla="*/ 24 h 45"/>
                <a:gd name="T32" fmla="*/ 36 w 117"/>
                <a:gd name="T33" fmla="*/ 8 h 45"/>
                <a:gd name="T34" fmla="*/ 20 w 117"/>
                <a:gd name="T35" fmla="*/ 6 h 45"/>
                <a:gd name="T36" fmla="*/ 11 w 117"/>
                <a:gd name="T37" fmla="*/ 22 h 45"/>
                <a:gd name="T38" fmla="*/ 1 w 117"/>
                <a:gd name="T39" fmla="*/ 43 h 45"/>
                <a:gd name="T40" fmla="*/ 3 w 117"/>
                <a:gd name="T41" fmla="*/ 44 h 45"/>
                <a:gd name="T42" fmla="*/ 23 w 117"/>
                <a:gd name="T43" fmla="*/ 11 h 45"/>
                <a:gd name="T44" fmla="*/ 33 w 117"/>
                <a:gd name="T45" fmla="*/ 17 h 45"/>
                <a:gd name="T46" fmla="*/ 33 w 117"/>
                <a:gd name="T47" fmla="*/ 26 h 45"/>
                <a:gd name="T48" fmla="*/ 37 w 117"/>
                <a:gd name="T49" fmla="*/ 34 h 45"/>
                <a:gd name="T50" fmla="*/ 51 w 117"/>
                <a:gd name="T51" fmla="*/ 32 h 45"/>
                <a:gd name="T52" fmla="*/ 56 w 117"/>
                <a:gd name="T53" fmla="*/ 21 h 45"/>
                <a:gd name="T54" fmla="*/ 72 w 117"/>
                <a:gd name="T55" fmla="*/ 6 h 45"/>
                <a:gd name="T56" fmla="*/ 72 w 117"/>
                <a:gd name="T57" fmla="*/ 6 h 45"/>
                <a:gd name="T58" fmla="*/ 73 w 117"/>
                <a:gd name="T59" fmla="*/ 26 h 45"/>
                <a:gd name="T60" fmla="*/ 81 w 117"/>
                <a:gd name="T61" fmla="*/ 32 h 45"/>
                <a:gd name="T62" fmla="*/ 87 w 117"/>
                <a:gd name="T63" fmla="*/ 27 h 45"/>
                <a:gd name="T64" fmla="*/ 92 w 117"/>
                <a:gd name="T65" fmla="*/ 6 h 45"/>
                <a:gd name="T66" fmla="*/ 104 w 117"/>
                <a:gd name="T67" fmla="*/ 34 h 45"/>
                <a:gd name="T68" fmla="*/ 116 w 117"/>
                <a:gd name="T69" fmla="*/ 26 h 45"/>
                <a:gd name="T70" fmla="*/ 114 w 117"/>
                <a:gd name="T71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45">
                  <a:moveTo>
                    <a:pt x="114" y="26"/>
                  </a:moveTo>
                  <a:cubicBezTo>
                    <a:pt x="106" y="30"/>
                    <a:pt x="101" y="29"/>
                    <a:pt x="100" y="22"/>
                  </a:cubicBezTo>
                  <a:cubicBezTo>
                    <a:pt x="99" y="19"/>
                    <a:pt x="98" y="16"/>
                    <a:pt x="98" y="13"/>
                  </a:cubicBezTo>
                  <a:cubicBezTo>
                    <a:pt x="97" y="9"/>
                    <a:pt x="96" y="5"/>
                    <a:pt x="94" y="2"/>
                  </a:cubicBezTo>
                  <a:cubicBezTo>
                    <a:pt x="93" y="0"/>
                    <a:pt x="92" y="0"/>
                    <a:pt x="91" y="1"/>
                  </a:cubicBezTo>
                  <a:cubicBezTo>
                    <a:pt x="88" y="4"/>
                    <a:pt x="86" y="6"/>
                    <a:pt x="85" y="10"/>
                  </a:cubicBezTo>
                  <a:cubicBezTo>
                    <a:pt x="84" y="11"/>
                    <a:pt x="84" y="13"/>
                    <a:pt x="83" y="15"/>
                  </a:cubicBezTo>
                  <a:cubicBezTo>
                    <a:pt x="83" y="16"/>
                    <a:pt x="83" y="18"/>
                    <a:pt x="83" y="20"/>
                  </a:cubicBezTo>
                  <a:cubicBezTo>
                    <a:pt x="84" y="24"/>
                    <a:pt x="82" y="24"/>
                    <a:pt x="77" y="19"/>
                  </a:cubicBezTo>
                  <a:cubicBezTo>
                    <a:pt x="78" y="14"/>
                    <a:pt x="79" y="7"/>
                    <a:pt x="74" y="6"/>
                  </a:cubicBezTo>
                  <a:cubicBezTo>
                    <a:pt x="75" y="5"/>
                    <a:pt x="76" y="5"/>
                    <a:pt x="77" y="5"/>
                  </a:cubicBezTo>
                  <a:cubicBezTo>
                    <a:pt x="78" y="5"/>
                    <a:pt x="78" y="3"/>
                    <a:pt x="77" y="3"/>
                  </a:cubicBezTo>
                  <a:cubicBezTo>
                    <a:pt x="68" y="1"/>
                    <a:pt x="60" y="6"/>
                    <a:pt x="55" y="14"/>
                  </a:cubicBezTo>
                  <a:cubicBezTo>
                    <a:pt x="53" y="15"/>
                    <a:pt x="53" y="18"/>
                    <a:pt x="52" y="19"/>
                  </a:cubicBezTo>
                  <a:cubicBezTo>
                    <a:pt x="52" y="20"/>
                    <a:pt x="51" y="21"/>
                    <a:pt x="51" y="22"/>
                  </a:cubicBezTo>
                  <a:cubicBezTo>
                    <a:pt x="50" y="30"/>
                    <a:pt x="45" y="30"/>
                    <a:pt x="37" y="24"/>
                  </a:cubicBezTo>
                  <a:cubicBezTo>
                    <a:pt x="37" y="19"/>
                    <a:pt x="39" y="12"/>
                    <a:pt x="36" y="8"/>
                  </a:cubicBezTo>
                  <a:cubicBezTo>
                    <a:pt x="32" y="2"/>
                    <a:pt x="26" y="0"/>
                    <a:pt x="20" y="6"/>
                  </a:cubicBezTo>
                  <a:cubicBezTo>
                    <a:pt x="17" y="11"/>
                    <a:pt x="14" y="17"/>
                    <a:pt x="11" y="22"/>
                  </a:cubicBezTo>
                  <a:cubicBezTo>
                    <a:pt x="8" y="29"/>
                    <a:pt x="3" y="35"/>
                    <a:pt x="1" y="43"/>
                  </a:cubicBezTo>
                  <a:cubicBezTo>
                    <a:pt x="0" y="44"/>
                    <a:pt x="2" y="45"/>
                    <a:pt x="3" y="44"/>
                  </a:cubicBezTo>
                  <a:cubicBezTo>
                    <a:pt x="11" y="34"/>
                    <a:pt x="16" y="22"/>
                    <a:pt x="23" y="11"/>
                  </a:cubicBezTo>
                  <a:cubicBezTo>
                    <a:pt x="31" y="10"/>
                    <a:pt x="34" y="12"/>
                    <a:pt x="33" y="17"/>
                  </a:cubicBezTo>
                  <a:cubicBezTo>
                    <a:pt x="33" y="20"/>
                    <a:pt x="33" y="23"/>
                    <a:pt x="33" y="26"/>
                  </a:cubicBezTo>
                  <a:cubicBezTo>
                    <a:pt x="33" y="30"/>
                    <a:pt x="35" y="32"/>
                    <a:pt x="37" y="34"/>
                  </a:cubicBezTo>
                  <a:cubicBezTo>
                    <a:pt x="41" y="38"/>
                    <a:pt x="48" y="35"/>
                    <a:pt x="51" y="32"/>
                  </a:cubicBezTo>
                  <a:cubicBezTo>
                    <a:pt x="53" y="28"/>
                    <a:pt x="55" y="25"/>
                    <a:pt x="56" y="21"/>
                  </a:cubicBezTo>
                  <a:cubicBezTo>
                    <a:pt x="59" y="13"/>
                    <a:pt x="65" y="9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77" y="12"/>
                    <a:pt x="72" y="19"/>
                    <a:pt x="73" y="26"/>
                  </a:cubicBezTo>
                  <a:cubicBezTo>
                    <a:pt x="74" y="29"/>
                    <a:pt x="77" y="32"/>
                    <a:pt x="81" y="32"/>
                  </a:cubicBezTo>
                  <a:cubicBezTo>
                    <a:pt x="83" y="32"/>
                    <a:pt x="86" y="30"/>
                    <a:pt x="87" y="27"/>
                  </a:cubicBezTo>
                  <a:cubicBezTo>
                    <a:pt x="89" y="19"/>
                    <a:pt x="87" y="13"/>
                    <a:pt x="92" y="6"/>
                  </a:cubicBezTo>
                  <a:cubicBezTo>
                    <a:pt x="96" y="16"/>
                    <a:pt x="94" y="28"/>
                    <a:pt x="104" y="34"/>
                  </a:cubicBezTo>
                  <a:cubicBezTo>
                    <a:pt x="110" y="37"/>
                    <a:pt x="117" y="32"/>
                    <a:pt x="116" y="26"/>
                  </a:cubicBezTo>
                  <a:cubicBezTo>
                    <a:pt x="116" y="25"/>
                    <a:pt x="115" y="25"/>
                    <a:pt x="114" y="26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Freeform 157">
              <a:extLst>
                <a:ext uri="{FF2B5EF4-FFF2-40B4-BE49-F238E27FC236}">
                  <a16:creationId xmlns:a16="http://schemas.microsoft.com/office/drawing/2014/main" id="{5B214196-D294-1D46-9A98-D3080C77CCC5}"/>
                </a:ext>
              </a:extLst>
            </p:cNvPr>
            <p:cNvSpPr>
              <a:spLocks/>
            </p:cNvSpPr>
            <p:nvPr/>
          </p:nvSpPr>
          <p:spPr bwMode="auto">
            <a:xfrm rot="472480">
              <a:off x="6382160" y="2787933"/>
              <a:ext cx="341550" cy="97586"/>
            </a:xfrm>
            <a:custGeom>
              <a:avLst/>
              <a:gdLst>
                <a:gd name="T0" fmla="*/ 103 w 133"/>
                <a:gd name="T1" fmla="*/ 12 h 38"/>
                <a:gd name="T2" fmla="*/ 75 w 133"/>
                <a:gd name="T3" fmla="*/ 19 h 38"/>
                <a:gd name="T4" fmla="*/ 63 w 133"/>
                <a:gd name="T5" fmla="*/ 9 h 38"/>
                <a:gd name="T6" fmla="*/ 48 w 133"/>
                <a:gd name="T7" fmla="*/ 19 h 38"/>
                <a:gd name="T8" fmla="*/ 43 w 133"/>
                <a:gd name="T9" fmla="*/ 25 h 38"/>
                <a:gd name="T10" fmla="*/ 29 w 133"/>
                <a:gd name="T11" fmla="*/ 19 h 38"/>
                <a:gd name="T12" fmla="*/ 25 w 133"/>
                <a:gd name="T13" fmla="*/ 12 h 38"/>
                <a:gd name="T14" fmla="*/ 12 w 133"/>
                <a:gd name="T15" fmla="*/ 12 h 38"/>
                <a:gd name="T16" fmla="*/ 6 w 133"/>
                <a:gd name="T17" fmla="*/ 21 h 38"/>
                <a:gd name="T18" fmla="*/ 2 w 133"/>
                <a:gd name="T19" fmla="*/ 13 h 38"/>
                <a:gd name="T20" fmla="*/ 1 w 133"/>
                <a:gd name="T21" fmla="*/ 14 h 38"/>
                <a:gd name="T22" fmla="*/ 6 w 133"/>
                <a:gd name="T23" fmla="*/ 32 h 38"/>
                <a:gd name="T24" fmla="*/ 10 w 133"/>
                <a:gd name="T25" fmla="*/ 32 h 38"/>
                <a:gd name="T26" fmla="*/ 11 w 133"/>
                <a:gd name="T27" fmla="*/ 21 h 38"/>
                <a:gd name="T28" fmla="*/ 25 w 133"/>
                <a:gd name="T29" fmla="*/ 22 h 38"/>
                <a:gd name="T30" fmla="*/ 27 w 133"/>
                <a:gd name="T31" fmla="*/ 27 h 38"/>
                <a:gd name="T32" fmla="*/ 35 w 133"/>
                <a:gd name="T33" fmla="*/ 34 h 38"/>
                <a:gd name="T34" fmla="*/ 70 w 133"/>
                <a:gd name="T35" fmla="*/ 20 h 38"/>
                <a:gd name="T36" fmla="*/ 88 w 133"/>
                <a:gd name="T37" fmla="*/ 29 h 38"/>
                <a:gd name="T38" fmla="*/ 107 w 133"/>
                <a:gd name="T39" fmla="*/ 15 h 38"/>
                <a:gd name="T40" fmla="*/ 131 w 133"/>
                <a:gd name="T41" fmla="*/ 24 h 38"/>
                <a:gd name="T42" fmla="*/ 133 w 133"/>
                <a:gd name="T43" fmla="*/ 23 h 38"/>
                <a:gd name="T44" fmla="*/ 103 w 133"/>
                <a:gd name="T45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3" h="38">
                  <a:moveTo>
                    <a:pt x="103" y="12"/>
                  </a:moveTo>
                  <a:cubicBezTo>
                    <a:pt x="94" y="17"/>
                    <a:pt x="85" y="33"/>
                    <a:pt x="75" y="19"/>
                  </a:cubicBezTo>
                  <a:cubicBezTo>
                    <a:pt x="72" y="15"/>
                    <a:pt x="69" y="9"/>
                    <a:pt x="63" y="9"/>
                  </a:cubicBezTo>
                  <a:cubicBezTo>
                    <a:pt x="56" y="9"/>
                    <a:pt x="52" y="13"/>
                    <a:pt x="48" y="19"/>
                  </a:cubicBezTo>
                  <a:cubicBezTo>
                    <a:pt x="47" y="21"/>
                    <a:pt x="45" y="23"/>
                    <a:pt x="43" y="25"/>
                  </a:cubicBezTo>
                  <a:cubicBezTo>
                    <a:pt x="34" y="37"/>
                    <a:pt x="30" y="23"/>
                    <a:pt x="29" y="19"/>
                  </a:cubicBezTo>
                  <a:cubicBezTo>
                    <a:pt x="28" y="16"/>
                    <a:pt x="27" y="14"/>
                    <a:pt x="25" y="12"/>
                  </a:cubicBezTo>
                  <a:cubicBezTo>
                    <a:pt x="22" y="8"/>
                    <a:pt x="16" y="9"/>
                    <a:pt x="12" y="12"/>
                  </a:cubicBezTo>
                  <a:cubicBezTo>
                    <a:pt x="8" y="14"/>
                    <a:pt x="7" y="18"/>
                    <a:pt x="6" y="21"/>
                  </a:cubicBezTo>
                  <a:cubicBezTo>
                    <a:pt x="5" y="19"/>
                    <a:pt x="4" y="16"/>
                    <a:pt x="2" y="13"/>
                  </a:cubicBezTo>
                  <a:cubicBezTo>
                    <a:pt x="2" y="12"/>
                    <a:pt x="0" y="12"/>
                    <a:pt x="1" y="14"/>
                  </a:cubicBezTo>
                  <a:cubicBezTo>
                    <a:pt x="2" y="20"/>
                    <a:pt x="4" y="26"/>
                    <a:pt x="6" y="32"/>
                  </a:cubicBezTo>
                  <a:cubicBezTo>
                    <a:pt x="7" y="34"/>
                    <a:pt x="10" y="34"/>
                    <a:pt x="10" y="32"/>
                  </a:cubicBezTo>
                  <a:cubicBezTo>
                    <a:pt x="10" y="28"/>
                    <a:pt x="10" y="25"/>
                    <a:pt x="11" y="21"/>
                  </a:cubicBezTo>
                  <a:cubicBezTo>
                    <a:pt x="19" y="16"/>
                    <a:pt x="24" y="16"/>
                    <a:pt x="25" y="22"/>
                  </a:cubicBezTo>
                  <a:cubicBezTo>
                    <a:pt x="26" y="24"/>
                    <a:pt x="26" y="25"/>
                    <a:pt x="27" y="27"/>
                  </a:cubicBezTo>
                  <a:cubicBezTo>
                    <a:pt x="28" y="31"/>
                    <a:pt x="31" y="33"/>
                    <a:pt x="35" y="34"/>
                  </a:cubicBezTo>
                  <a:cubicBezTo>
                    <a:pt x="49" y="38"/>
                    <a:pt x="56" y="0"/>
                    <a:pt x="70" y="20"/>
                  </a:cubicBezTo>
                  <a:cubicBezTo>
                    <a:pt x="74" y="25"/>
                    <a:pt x="80" y="34"/>
                    <a:pt x="88" y="29"/>
                  </a:cubicBezTo>
                  <a:cubicBezTo>
                    <a:pt x="95" y="26"/>
                    <a:pt x="99" y="18"/>
                    <a:pt x="107" y="15"/>
                  </a:cubicBezTo>
                  <a:cubicBezTo>
                    <a:pt x="116" y="12"/>
                    <a:pt x="125" y="17"/>
                    <a:pt x="131" y="24"/>
                  </a:cubicBezTo>
                  <a:cubicBezTo>
                    <a:pt x="132" y="25"/>
                    <a:pt x="133" y="24"/>
                    <a:pt x="133" y="23"/>
                  </a:cubicBezTo>
                  <a:cubicBezTo>
                    <a:pt x="129" y="12"/>
                    <a:pt x="113" y="7"/>
                    <a:pt x="103" y="12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Freeform 156">
              <a:extLst>
                <a:ext uri="{FF2B5EF4-FFF2-40B4-BE49-F238E27FC236}">
                  <a16:creationId xmlns:a16="http://schemas.microsoft.com/office/drawing/2014/main" id="{F7741CD0-F531-2947-A19F-ECBAE2A293C7}"/>
                </a:ext>
              </a:extLst>
            </p:cNvPr>
            <p:cNvSpPr>
              <a:spLocks/>
            </p:cNvSpPr>
            <p:nvPr/>
          </p:nvSpPr>
          <p:spPr bwMode="auto">
            <a:xfrm rot="436660">
              <a:off x="5925197" y="2923261"/>
              <a:ext cx="397047" cy="114934"/>
            </a:xfrm>
            <a:custGeom>
              <a:avLst/>
              <a:gdLst>
                <a:gd name="T0" fmla="*/ 114 w 117"/>
                <a:gd name="T1" fmla="*/ 26 h 45"/>
                <a:gd name="T2" fmla="*/ 100 w 117"/>
                <a:gd name="T3" fmla="*/ 22 h 45"/>
                <a:gd name="T4" fmla="*/ 98 w 117"/>
                <a:gd name="T5" fmla="*/ 13 h 45"/>
                <a:gd name="T6" fmla="*/ 94 w 117"/>
                <a:gd name="T7" fmla="*/ 2 h 45"/>
                <a:gd name="T8" fmla="*/ 91 w 117"/>
                <a:gd name="T9" fmla="*/ 1 h 45"/>
                <a:gd name="T10" fmla="*/ 85 w 117"/>
                <a:gd name="T11" fmla="*/ 10 h 45"/>
                <a:gd name="T12" fmla="*/ 83 w 117"/>
                <a:gd name="T13" fmla="*/ 15 h 45"/>
                <a:gd name="T14" fmla="*/ 83 w 117"/>
                <a:gd name="T15" fmla="*/ 20 h 45"/>
                <a:gd name="T16" fmla="*/ 77 w 117"/>
                <a:gd name="T17" fmla="*/ 19 h 45"/>
                <a:gd name="T18" fmla="*/ 74 w 117"/>
                <a:gd name="T19" fmla="*/ 6 h 45"/>
                <a:gd name="T20" fmla="*/ 77 w 117"/>
                <a:gd name="T21" fmla="*/ 5 h 45"/>
                <a:gd name="T22" fmla="*/ 77 w 117"/>
                <a:gd name="T23" fmla="*/ 3 h 45"/>
                <a:gd name="T24" fmla="*/ 55 w 117"/>
                <a:gd name="T25" fmla="*/ 14 h 45"/>
                <a:gd name="T26" fmla="*/ 52 w 117"/>
                <a:gd name="T27" fmla="*/ 19 h 45"/>
                <a:gd name="T28" fmla="*/ 51 w 117"/>
                <a:gd name="T29" fmla="*/ 22 h 45"/>
                <a:gd name="T30" fmla="*/ 37 w 117"/>
                <a:gd name="T31" fmla="*/ 24 h 45"/>
                <a:gd name="T32" fmla="*/ 36 w 117"/>
                <a:gd name="T33" fmla="*/ 8 h 45"/>
                <a:gd name="T34" fmla="*/ 20 w 117"/>
                <a:gd name="T35" fmla="*/ 6 h 45"/>
                <a:gd name="T36" fmla="*/ 11 w 117"/>
                <a:gd name="T37" fmla="*/ 22 h 45"/>
                <a:gd name="T38" fmla="*/ 1 w 117"/>
                <a:gd name="T39" fmla="*/ 43 h 45"/>
                <a:gd name="T40" fmla="*/ 3 w 117"/>
                <a:gd name="T41" fmla="*/ 44 h 45"/>
                <a:gd name="T42" fmla="*/ 23 w 117"/>
                <a:gd name="T43" fmla="*/ 11 h 45"/>
                <a:gd name="T44" fmla="*/ 33 w 117"/>
                <a:gd name="T45" fmla="*/ 17 h 45"/>
                <a:gd name="T46" fmla="*/ 33 w 117"/>
                <a:gd name="T47" fmla="*/ 26 h 45"/>
                <a:gd name="T48" fmla="*/ 37 w 117"/>
                <a:gd name="T49" fmla="*/ 34 h 45"/>
                <a:gd name="T50" fmla="*/ 51 w 117"/>
                <a:gd name="T51" fmla="*/ 32 h 45"/>
                <a:gd name="T52" fmla="*/ 56 w 117"/>
                <a:gd name="T53" fmla="*/ 21 h 45"/>
                <a:gd name="T54" fmla="*/ 72 w 117"/>
                <a:gd name="T55" fmla="*/ 6 h 45"/>
                <a:gd name="T56" fmla="*/ 72 w 117"/>
                <a:gd name="T57" fmla="*/ 6 h 45"/>
                <a:gd name="T58" fmla="*/ 73 w 117"/>
                <a:gd name="T59" fmla="*/ 26 h 45"/>
                <a:gd name="T60" fmla="*/ 81 w 117"/>
                <a:gd name="T61" fmla="*/ 32 h 45"/>
                <a:gd name="T62" fmla="*/ 87 w 117"/>
                <a:gd name="T63" fmla="*/ 27 h 45"/>
                <a:gd name="T64" fmla="*/ 92 w 117"/>
                <a:gd name="T65" fmla="*/ 6 h 45"/>
                <a:gd name="T66" fmla="*/ 104 w 117"/>
                <a:gd name="T67" fmla="*/ 34 h 45"/>
                <a:gd name="T68" fmla="*/ 116 w 117"/>
                <a:gd name="T69" fmla="*/ 26 h 45"/>
                <a:gd name="T70" fmla="*/ 114 w 117"/>
                <a:gd name="T71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45">
                  <a:moveTo>
                    <a:pt x="114" y="26"/>
                  </a:moveTo>
                  <a:cubicBezTo>
                    <a:pt x="106" y="30"/>
                    <a:pt x="101" y="29"/>
                    <a:pt x="100" y="22"/>
                  </a:cubicBezTo>
                  <a:cubicBezTo>
                    <a:pt x="99" y="19"/>
                    <a:pt x="98" y="16"/>
                    <a:pt x="98" y="13"/>
                  </a:cubicBezTo>
                  <a:cubicBezTo>
                    <a:pt x="97" y="9"/>
                    <a:pt x="96" y="5"/>
                    <a:pt x="94" y="2"/>
                  </a:cubicBezTo>
                  <a:cubicBezTo>
                    <a:pt x="93" y="0"/>
                    <a:pt x="92" y="0"/>
                    <a:pt x="91" y="1"/>
                  </a:cubicBezTo>
                  <a:cubicBezTo>
                    <a:pt x="88" y="4"/>
                    <a:pt x="86" y="6"/>
                    <a:pt x="85" y="10"/>
                  </a:cubicBezTo>
                  <a:cubicBezTo>
                    <a:pt x="84" y="11"/>
                    <a:pt x="84" y="13"/>
                    <a:pt x="83" y="15"/>
                  </a:cubicBezTo>
                  <a:cubicBezTo>
                    <a:pt x="83" y="16"/>
                    <a:pt x="83" y="18"/>
                    <a:pt x="83" y="20"/>
                  </a:cubicBezTo>
                  <a:cubicBezTo>
                    <a:pt x="84" y="24"/>
                    <a:pt x="82" y="24"/>
                    <a:pt x="77" y="19"/>
                  </a:cubicBezTo>
                  <a:cubicBezTo>
                    <a:pt x="78" y="14"/>
                    <a:pt x="79" y="7"/>
                    <a:pt x="74" y="6"/>
                  </a:cubicBezTo>
                  <a:cubicBezTo>
                    <a:pt x="75" y="5"/>
                    <a:pt x="76" y="5"/>
                    <a:pt x="77" y="5"/>
                  </a:cubicBezTo>
                  <a:cubicBezTo>
                    <a:pt x="78" y="5"/>
                    <a:pt x="78" y="3"/>
                    <a:pt x="77" y="3"/>
                  </a:cubicBezTo>
                  <a:cubicBezTo>
                    <a:pt x="68" y="1"/>
                    <a:pt x="60" y="6"/>
                    <a:pt x="55" y="14"/>
                  </a:cubicBezTo>
                  <a:cubicBezTo>
                    <a:pt x="53" y="15"/>
                    <a:pt x="53" y="18"/>
                    <a:pt x="52" y="19"/>
                  </a:cubicBezTo>
                  <a:cubicBezTo>
                    <a:pt x="52" y="20"/>
                    <a:pt x="51" y="21"/>
                    <a:pt x="51" y="22"/>
                  </a:cubicBezTo>
                  <a:cubicBezTo>
                    <a:pt x="50" y="30"/>
                    <a:pt x="45" y="30"/>
                    <a:pt x="37" y="24"/>
                  </a:cubicBezTo>
                  <a:cubicBezTo>
                    <a:pt x="37" y="19"/>
                    <a:pt x="39" y="12"/>
                    <a:pt x="36" y="8"/>
                  </a:cubicBezTo>
                  <a:cubicBezTo>
                    <a:pt x="32" y="2"/>
                    <a:pt x="26" y="0"/>
                    <a:pt x="20" y="6"/>
                  </a:cubicBezTo>
                  <a:cubicBezTo>
                    <a:pt x="17" y="11"/>
                    <a:pt x="14" y="17"/>
                    <a:pt x="11" y="22"/>
                  </a:cubicBezTo>
                  <a:cubicBezTo>
                    <a:pt x="8" y="29"/>
                    <a:pt x="3" y="35"/>
                    <a:pt x="1" y="43"/>
                  </a:cubicBezTo>
                  <a:cubicBezTo>
                    <a:pt x="0" y="44"/>
                    <a:pt x="2" y="45"/>
                    <a:pt x="3" y="44"/>
                  </a:cubicBezTo>
                  <a:cubicBezTo>
                    <a:pt x="11" y="34"/>
                    <a:pt x="16" y="22"/>
                    <a:pt x="23" y="11"/>
                  </a:cubicBezTo>
                  <a:cubicBezTo>
                    <a:pt x="31" y="10"/>
                    <a:pt x="34" y="12"/>
                    <a:pt x="33" y="17"/>
                  </a:cubicBezTo>
                  <a:cubicBezTo>
                    <a:pt x="33" y="20"/>
                    <a:pt x="33" y="23"/>
                    <a:pt x="33" y="26"/>
                  </a:cubicBezTo>
                  <a:cubicBezTo>
                    <a:pt x="33" y="30"/>
                    <a:pt x="35" y="32"/>
                    <a:pt x="37" y="34"/>
                  </a:cubicBezTo>
                  <a:cubicBezTo>
                    <a:pt x="41" y="38"/>
                    <a:pt x="48" y="35"/>
                    <a:pt x="51" y="32"/>
                  </a:cubicBezTo>
                  <a:cubicBezTo>
                    <a:pt x="53" y="28"/>
                    <a:pt x="55" y="25"/>
                    <a:pt x="56" y="21"/>
                  </a:cubicBezTo>
                  <a:cubicBezTo>
                    <a:pt x="59" y="13"/>
                    <a:pt x="65" y="9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77" y="12"/>
                    <a:pt x="72" y="19"/>
                    <a:pt x="73" y="26"/>
                  </a:cubicBezTo>
                  <a:cubicBezTo>
                    <a:pt x="74" y="29"/>
                    <a:pt x="77" y="32"/>
                    <a:pt x="81" y="32"/>
                  </a:cubicBezTo>
                  <a:cubicBezTo>
                    <a:pt x="83" y="32"/>
                    <a:pt x="86" y="30"/>
                    <a:pt x="87" y="27"/>
                  </a:cubicBezTo>
                  <a:cubicBezTo>
                    <a:pt x="89" y="19"/>
                    <a:pt x="87" y="13"/>
                    <a:pt x="92" y="6"/>
                  </a:cubicBezTo>
                  <a:cubicBezTo>
                    <a:pt x="96" y="16"/>
                    <a:pt x="94" y="28"/>
                    <a:pt x="104" y="34"/>
                  </a:cubicBezTo>
                  <a:cubicBezTo>
                    <a:pt x="110" y="37"/>
                    <a:pt x="117" y="32"/>
                    <a:pt x="116" y="26"/>
                  </a:cubicBezTo>
                  <a:cubicBezTo>
                    <a:pt x="116" y="25"/>
                    <a:pt x="115" y="25"/>
                    <a:pt x="114" y="26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0" name="Freeform 157">
              <a:extLst>
                <a:ext uri="{FF2B5EF4-FFF2-40B4-BE49-F238E27FC236}">
                  <a16:creationId xmlns:a16="http://schemas.microsoft.com/office/drawing/2014/main" id="{B264A914-7C3A-CA47-8F7C-E78F654545AE}"/>
                </a:ext>
              </a:extLst>
            </p:cNvPr>
            <p:cNvSpPr>
              <a:spLocks/>
            </p:cNvSpPr>
            <p:nvPr/>
          </p:nvSpPr>
          <p:spPr bwMode="auto">
            <a:xfrm rot="472480">
              <a:off x="6387014" y="2952392"/>
              <a:ext cx="341550" cy="97586"/>
            </a:xfrm>
            <a:custGeom>
              <a:avLst/>
              <a:gdLst>
                <a:gd name="T0" fmla="*/ 103 w 133"/>
                <a:gd name="T1" fmla="*/ 12 h 38"/>
                <a:gd name="T2" fmla="*/ 75 w 133"/>
                <a:gd name="T3" fmla="*/ 19 h 38"/>
                <a:gd name="T4" fmla="*/ 63 w 133"/>
                <a:gd name="T5" fmla="*/ 9 h 38"/>
                <a:gd name="T6" fmla="*/ 48 w 133"/>
                <a:gd name="T7" fmla="*/ 19 h 38"/>
                <a:gd name="T8" fmla="*/ 43 w 133"/>
                <a:gd name="T9" fmla="*/ 25 h 38"/>
                <a:gd name="T10" fmla="*/ 29 w 133"/>
                <a:gd name="T11" fmla="*/ 19 h 38"/>
                <a:gd name="T12" fmla="*/ 25 w 133"/>
                <a:gd name="T13" fmla="*/ 12 h 38"/>
                <a:gd name="T14" fmla="*/ 12 w 133"/>
                <a:gd name="T15" fmla="*/ 12 h 38"/>
                <a:gd name="T16" fmla="*/ 6 w 133"/>
                <a:gd name="T17" fmla="*/ 21 h 38"/>
                <a:gd name="T18" fmla="*/ 2 w 133"/>
                <a:gd name="T19" fmla="*/ 13 h 38"/>
                <a:gd name="T20" fmla="*/ 1 w 133"/>
                <a:gd name="T21" fmla="*/ 14 h 38"/>
                <a:gd name="T22" fmla="*/ 6 w 133"/>
                <a:gd name="T23" fmla="*/ 32 h 38"/>
                <a:gd name="T24" fmla="*/ 10 w 133"/>
                <a:gd name="T25" fmla="*/ 32 h 38"/>
                <a:gd name="T26" fmla="*/ 11 w 133"/>
                <a:gd name="T27" fmla="*/ 21 h 38"/>
                <a:gd name="T28" fmla="*/ 25 w 133"/>
                <a:gd name="T29" fmla="*/ 22 h 38"/>
                <a:gd name="T30" fmla="*/ 27 w 133"/>
                <a:gd name="T31" fmla="*/ 27 h 38"/>
                <a:gd name="T32" fmla="*/ 35 w 133"/>
                <a:gd name="T33" fmla="*/ 34 h 38"/>
                <a:gd name="T34" fmla="*/ 70 w 133"/>
                <a:gd name="T35" fmla="*/ 20 h 38"/>
                <a:gd name="T36" fmla="*/ 88 w 133"/>
                <a:gd name="T37" fmla="*/ 29 h 38"/>
                <a:gd name="T38" fmla="*/ 107 w 133"/>
                <a:gd name="T39" fmla="*/ 15 h 38"/>
                <a:gd name="T40" fmla="*/ 131 w 133"/>
                <a:gd name="T41" fmla="*/ 24 h 38"/>
                <a:gd name="T42" fmla="*/ 133 w 133"/>
                <a:gd name="T43" fmla="*/ 23 h 38"/>
                <a:gd name="T44" fmla="*/ 103 w 133"/>
                <a:gd name="T45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3" h="38">
                  <a:moveTo>
                    <a:pt x="103" y="12"/>
                  </a:moveTo>
                  <a:cubicBezTo>
                    <a:pt x="94" y="17"/>
                    <a:pt x="85" y="33"/>
                    <a:pt x="75" y="19"/>
                  </a:cubicBezTo>
                  <a:cubicBezTo>
                    <a:pt x="72" y="15"/>
                    <a:pt x="69" y="9"/>
                    <a:pt x="63" y="9"/>
                  </a:cubicBezTo>
                  <a:cubicBezTo>
                    <a:pt x="56" y="9"/>
                    <a:pt x="52" y="13"/>
                    <a:pt x="48" y="19"/>
                  </a:cubicBezTo>
                  <a:cubicBezTo>
                    <a:pt x="47" y="21"/>
                    <a:pt x="45" y="23"/>
                    <a:pt x="43" y="25"/>
                  </a:cubicBezTo>
                  <a:cubicBezTo>
                    <a:pt x="34" y="37"/>
                    <a:pt x="30" y="23"/>
                    <a:pt x="29" y="19"/>
                  </a:cubicBezTo>
                  <a:cubicBezTo>
                    <a:pt x="28" y="16"/>
                    <a:pt x="27" y="14"/>
                    <a:pt x="25" y="12"/>
                  </a:cubicBezTo>
                  <a:cubicBezTo>
                    <a:pt x="22" y="8"/>
                    <a:pt x="16" y="9"/>
                    <a:pt x="12" y="12"/>
                  </a:cubicBezTo>
                  <a:cubicBezTo>
                    <a:pt x="8" y="14"/>
                    <a:pt x="7" y="18"/>
                    <a:pt x="6" y="21"/>
                  </a:cubicBezTo>
                  <a:cubicBezTo>
                    <a:pt x="5" y="19"/>
                    <a:pt x="4" y="16"/>
                    <a:pt x="2" y="13"/>
                  </a:cubicBezTo>
                  <a:cubicBezTo>
                    <a:pt x="2" y="12"/>
                    <a:pt x="0" y="12"/>
                    <a:pt x="1" y="14"/>
                  </a:cubicBezTo>
                  <a:cubicBezTo>
                    <a:pt x="2" y="20"/>
                    <a:pt x="4" y="26"/>
                    <a:pt x="6" y="32"/>
                  </a:cubicBezTo>
                  <a:cubicBezTo>
                    <a:pt x="7" y="34"/>
                    <a:pt x="10" y="34"/>
                    <a:pt x="10" y="32"/>
                  </a:cubicBezTo>
                  <a:cubicBezTo>
                    <a:pt x="10" y="28"/>
                    <a:pt x="10" y="25"/>
                    <a:pt x="11" y="21"/>
                  </a:cubicBezTo>
                  <a:cubicBezTo>
                    <a:pt x="19" y="16"/>
                    <a:pt x="24" y="16"/>
                    <a:pt x="25" y="22"/>
                  </a:cubicBezTo>
                  <a:cubicBezTo>
                    <a:pt x="26" y="24"/>
                    <a:pt x="26" y="25"/>
                    <a:pt x="27" y="27"/>
                  </a:cubicBezTo>
                  <a:cubicBezTo>
                    <a:pt x="28" y="31"/>
                    <a:pt x="31" y="33"/>
                    <a:pt x="35" y="34"/>
                  </a:cubicBezTo>
                  <a:cubicBezTo>
                    <a:pt x="49" y="38"/>
                    <a:pt x="56" y="0"/>
                    <a:pt x="70" y="20"/>
                  </a:cubicBezTo>
                  <a:cubicBezTo>
                    <a:pt x="74" y="25"/>
                    <a:pt x="80" y="34"/>
                    <a:pt x="88" y="29"/>
                  </a:cubicBezTo>
                  <a:cubicBezTo>
                    <a:pt x="95" y="26"/>
                    <a:pt x="99" y="18"/>
                    <a:pt x="107" y="15"/>
                  </a:cubicBezTo>
                  <a:cubicBezTo>
                    <a:pt x="116" y="12"/>
                    <a:pt x="125" y="17"/>
                    <a:pt x="131" y="24"/>
                  </a:cubicBezTo>
                  <a:cubicBezTo>
                    <a:pt x="132" y="25"/>
                    <a:pt x="133" y="24"/>
                    <a:pt x="133" y="23"/>
                  </a:cubicBezTo>
                  <a:cubicBezTo>
                    <a:pt x="129" y="12"/>
                    <a:pt x="113" y="7"/>
                    <a:pt x="103" y="12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1" name="Freeform 157">
              <a:extLst>
                <a:ext uri="{FF2B5EF4-FFF2-40B4-BE49-F238E27FC236}">
                  <a16:creationId xmlns:a16="http://schemas.microsoft.com/office/drawing/2014/main" id="{36017705-8411-6E40-A92B-AF51BF63A37D}"/>
                </a:ext>
              </a:extLst>
            </p:cNvPr>
            <p:cNvSpPr>
              <a:spLocks/>
            </p:cNvSpPr>
            <p:nvPr/>
          </p:nvSpPr>
          <p:spPr bwMode="auto">
            <a:xfrm rot="20946693">
              <a:off x="7645942" y="2572415"/>
              <a:ext cx="509124" cy="88104"/>
            </a:xfrm>
            <a:custGeom>
              <a:avLst/>
              <a:gdLst>
                <a:gd name="T0" fmla="*/ 103 w 133"/>
                <a:gd name="T1" fmla="*/ 12 h 38"/>
                <a:gd name="T2" fmla="*/ 75 w 133"/>
                <a:gd name="T3" fmla="*/ 19 h 38"/>
                <a:gd name="T4" fmla="*/ 63 w 133"/>
                <a:gd name="T5" fmla="*/ 9 h 38"/>
                <a:gd name="T6" fmla="*/ 48 w 133"/>
                <a:gd name="T7" fmla="*/ 19 h 38"/>
                <a:gd name="T8" fmla="*/ 43 w 133"/>
                <a:gd name="T9" fmla="*/ 25 h 38"/>
                <a:gd name="T10" fmla="*/ 29 w 133"/>
                <a:gd name="T11" fmla="*/ 19 h 38"/>
                <a:gd name="T12" fmla="*/ 25 w 133"/>
                <a:gd name="T13" fmla="*/ 12 h 38"/>
                <a:gd name="T14" fmla="*/ 12 w 133"/>
                <a:gd name="T15" fmla="*/ 12 h 38"/>
                <a:gd name="T16" fmla="*/ 6 w 133"/>
                <a:gd name="T17" fmla="*/ 21 h 38"/>
                <a:gd name="T18" fmla="*/ 2 w 133"/>
                <a:gd name="T19" fmla="*/ 13 h 38"/>
                <a:gd name="T20" fmla="*/ 1 w 133"/>
                <a:gd name="T21" fmla="*/ 14 h 38"/>
                <a:gd name="T22" fmla="*/ 6 w 133"/>
                <a:gd name="T23" fmla="*/ 32 h 38"/>
                <a:gd name="T24" fmla="*/ 10 w 133"/>
                <a:gd name="T25" fmla="*/ 32 h 38"/>
                <a:gd name="T26" fmla="*/ 11 w 133"/>
                <a:gd name="T27" fmla="*/ 21 h 38"/>
                <a:gd name="T28" fmla="*/ 25 w 133"/>
                <a:gd name="T29" fmla="*/ 22 h 38"/>
                <a:gd name="T30" fmla="*/ 27 w 133"/>
                <a:gd name="T31" fmla="*/ 27 h 38"/>
                <a:gd name="T32" fmla="*/ 35 w 133"/>
                <a:gd name="T33" fmla="*/ 34 h 38"/>
                <a:gd name="T34" fmla="*/ 70 w 133"/>
                <a:gd name="T35" fmla="*/ 20 h 38"/>
                <a:gd name="T36" fmla="*/ 88 w 133"/>
                <a:gd name="T37" fmla="*/ 29 h 38"/>
                <a:gd name="T38" fmla="*/ 107 w 133"/>
                <a:gd name="T39" fmla="*/ 15 h 38"/>
                <a:gd name="T40" fmla="*/ 131 w 133"/>
                <a:gd name="T41" fmla="*/ 24 h 38"/>
                <a:gd name="T42" fmla="*/ 133 w 133"/>
                <a:gd name="T43" fmla="*/ 23 h 38"/>
                <a:gd name="T44" fmla="*/ 103 w 133"/>
                <a:gd name="T45" fmla="*/ 1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3" h="38">
                  <a:moveTo>
                    <a:pt x="103" y="12"/>
                  </a:moveTo>
                  <a:cubicBezTo>
                    <a:pt x="94" y="17"/>
                    <a:pt x="85" y="33"/>
                    <a:pt x="75" y="19"/>
                  </a:cubicBezTo>
                  <a:cubicBezTo>
                    <a:pt x="72" y="15"/>
                    <a:pt x="69" y="9"/>
                    <a:pt x="63" y="9"/>
                  </a:cubicBezTo>
                  <a:cubicBezTo>
                    <a:pt x="56" y="9"/>
                    <a:pt x="52" y="13"/>
                    <a:pt x="48" y="19"/>
                  </a:cubicBezTo>
                  <a:cubicBezTo>
                    <a:pt x="47" y="21"/>
                    <a:pt x="45" y="23"/>
                    <a:pt x="43" y="25"/>
                  </a:cubicBezTo>
                  <a:cubicBezTo>
                    <a:pt x="34" y="37"/>
                    <a:pt x="30" y="23"/>
                    <a:pt x="29" y="19"/>
                  </a:cubicBezTo>
                  <a:cubicBezTo>
                    <a:pt x="28" y="16"/>
                    <a:pt x="27" y="14"/>
                    <a:pt x="25" y="12"/>
                  </a:cubicBezTo>
                  <a:cubicBezTo>
                    <a:pt x="22" y="8"/>
                    <a:pt x="16" y="9"/>
                    <a:pt x="12" y="12"/>
                  </a:cubicBezTo>
                  <a:cubicBezTo>
                    <a:pt x="8" y="14"/>
                    <a:pt x="7" y="18"/>
                    <a:pt x="6" y="21"/>
                  </a:cubicBezTo>
                  <a:cubicBezTo>
                    <a:pt x="5" y="19"/>
                    <a:pt x="4" y="16"/>
                    <a:pt x="2" y="13"/>
                  </a:cubicBezTo>
                  <a:cubicBezTo>
                    <a:pt x="2" y="12"/>
                    <a:pt x="0" y="12"/>
                    <a:pt x="1" y="14"/>
                  </a:cubicBezTo>
                  <a:cubicBezTo>
                    <a:pt x="2" y="20"/>
                    <a:pt x="4" y="26"/>
                    <a:pt x="6" y="32"/>
                  </a:cubicBezTo>
                  <a:cubicBezTo>
                    <a:pt x="7" y="34"/>
                    <a:pt x="10" y="34"/>
                    <a:pt x="10" y="32"/>
                  </a:cubicBezTo>
                  <a:cubicBezTo>
                    <a:pt x="10" y="28"/>
                    <a:pt x="10" y="25"/>
                    <a:pt x="11" y="21"/>
                  </a:cubicBezTo>
                  <a:cubicBezTo>
                    <a:pt x="19" y="16"/>
                    <a:pt x="24" y="16"/>
                    <a:pt x="25" y="22"/>
                  </a:cubicBezTo>
                  <a:cubicBezTo>
                    <a:pt x="26" y="24"/>
                    <a:pt x="26" y="25"/>
                    <a:pt x="27" y="27"/>
                  </a:cubicBezTo>
                  <a:cubicBezTo>
                    <a:pt x="28" y="31"/>
                    <a:pt x="31" y="33"/>
                    <a:pt x="35" y="34"/>
                  </a:cubicBezTo>
                  <a:cubicBezTo>
                    <a:pt x="49" y="38"/>
                    <a:pt x="56" y="0"/>
                    <a:pt x="70" y="20"/>
                  </a:cubicBezTo>
                  <a:cubicBezTo>
                    <a:pt x="74" y="25"/>
                    <a:pt x="80" y="34"/>
                    <a:pt x="88" y="29"/>
                  </a:cubicBezTo>
                  <a:cubicBezTo>
                    <a:pt x="95" y="26"/>
                    <a:pt x="99" y="18"/>
                    <a:pt x="107" y="15"/>
                  </a:cubicBezTo>
                  <a:cubicBezTo>
                    <a:pt x="116" y="12"/>
                    <a:pt x="125" y="17"/>
                    <a:pt x="131" y="24"/>
                  </a:cubicBezTo>
                  <a:cubicBezTo>
                    <a:pt x="132" y="25"/>
                    <a:pt x="133" y="24"/>
                    <a:pt x="133" y="23"/>
                  </a:cubicBezTo>
                  <a:cubicBezTo>
                    <a:pt x="129" y="12"/>
                    <a:pt x="113" y="7"/>
                    <a:pt x="103" y="12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" name="Freeform 156">
              <a:extLst>
                <a:ext uri="{FF2B5EF4-FFF2-40B4-BE49-F238E27FC236}">
                  <a16:creationId xmlns:a16="http://schemas.microsoft.com/office/drawing/2014/main" id="{192D4AFF-CEB4-0745-9453-59502F0852D3}"/>
                </a:ext>
              </a:extLst>
            </p:cNvPr>
            <p:cNvSpPr>
              <a:spLocks/>
            </p:cNvSpPr>
            <p:nvPr/>
          </p:nvSpPr>
          <p:spPr bwMode="auto">
            <a:xfrm rot="21027655">
              <a:off x="7174608" y="2863748"/>
              <a:ext cx="397047" cy="114934"/>
            </a:xfrm>
            <a:custGeom>
              <a:avLst/>
              <a:gdLst>
                <a:gd name="T0" fmla="*/ 114 w 117"/>
                <a:gd name="T1" fmla="*/ 26 h 45"/>
                <a:gd name="T2" fmla="*/ 100 w 117"/>
                <a:gd name="T3" fmla="*/ 22 h 45"/>
                <a:gd name="T4" fmla="*/ 98 w 117"/>
                <a:gd name="T5" fmla="*/ 13 h 45"/>
                <a:gd name="T6" fmla="*/ 94 w 117"/>
                <a:gd name="T7" fmla="*/ 2 h 45"/>
                <a:gd name="T8" fmla="*/ 91 w 117"/>
                <a:gd name="T9" fmla="*/ 1 h 45"/>
                <a:gd name="T10" fmla="*/ 85 w 117"/>
                <a:gd name="T11" fmla="*/ 10 h 45"/>
                <a:gd name="T12" fmla="*/ 83 w 117"/>
                <a:gd name="T13" fmla="*/ 15 h 45"/>
                <a:gd name="T14" fmla="*/ 83 w 117"/>
                <a:gd name="T15" fmla="*/ 20 h 45"/>
                <a:gd name="T16" fmla="*/ 77 w 117"/>
                <a:gd name="T17" fmla="*/ 19 h 45"/>
                <a:gd name="T18" fmla="*/ 74 w 117"/>
                <a:gd name="T19" fmla="*/ 6 h 45"/>
                <a:gd name="T20" fmla="*/ 77 w 117"/>
                <a:gd name="T21" fmla="*/ 5 h 45"/>
                <a:gd name="T22" fmla="*/ 77 w 117"/>
                <a:gd name="T23" fmla="*/ 3 h 45"/>
                <a:gd name="T24" fmla="*/ 55 w 117"/>
                <a:gd name="T25" fmla="*/ 14 h 45"/>
                <a:gd name="T26" fmla="*/ 52 w 117"/>
                <a:gd name="T27" fmla="*/ 19 h 45"/>
                <a:gd name="T28" fmla="*/ 51 w 117"/>
                <a:gd name="T29" fmla="*/ 22 h 45"/>
                <a:gd name="T30" fmla="*/ 37 w 117"/>
                <a:gd name="T31" fmla="*/ 24 h 45"/>
                <a:gd name="T32" fmla="*/ 36 w 117"/>
                <a:gd name="T33" fmla="*/ 8 h 45"/>
                <a:gd name="T34" fmla="*/ 20 w 117"/>
                <a:gd name="T35" fmla="*/ 6 h 45"/>
                <a:gd name="T36" fmla="*/ 11 w 117"/>
                <a:gd name="T37" fmla="*/ 22 h 45"/>
                <a:gd name="T38" fmla="*/ 1 w 117"/>
                <a:gd name="T39" fmla="*/ 43 h 45"/>
                <a:gd name="T40" fmla="*/ 3 w 117"/>
                <a:gd name="T41" fmla="*/ 44 h 45"/>
                <a:gd name="T42" fmla="*/ 23 w 117"/>
                <a:gd name="T43" fmla="*/ 11 h 45"/>
                <a:gd name="T44" fmla="*/ 33 w 117"/>
                <a:gd name="T45" fmla="*/ 17 h 45"/>
                <a:gd name="T46" fmla="*/ 33 w 117"/>
                <a:gd name="T47" fmla="*/ 26 h 45"/>
                <a:gd name="T48" fmla="*/ 37 w 117"/>
                <a:gd name="T49" fmla="*/ 34 h 45"/>
                <a:gd name="T50" fmla="*/ 51 w 117"/>
                <a:gd name="T51" fmla="*/ 32 h 45"/>
                <a:gd name="T52" fmla="*/ 56 w 117"/>
                <a:gd name="T53" fmla="*/ 21 h 45"/>
                <a:gd name="T54" fmla="*/ 72 w 117"/>
                <a:gd name="T55" fmla="*/ 6 h 45"/>
                <a:gd name="T56" fmla="*/ 72 w 117"/>
                <a:gd name="T57" fmla="*/ 6 h 45"/>
                <a:gd name="T58" fmla="*/ 73 w 117"/>
                <a:gd name="T59" fmla="*/ 26 h 45"/>
                <a:gd name="T60" fmla="*/ 81 w 117"/>
                <a:gd name="T61" fmla="*/ 32 h 45"/>
                <a:gd name="T62" fmla="*/ 87 w 117"/>
                <a:gd name="T63" fmla="*/ 27 h 45"/>
                <a:gd name="T64" fmla="*/ 92 w 117"/>
                <a:gd name="T65" fmla="*/ 6 h 45"/>
                <a:gd name="T66" fmla="*/ 104 w 117"/>
                <a:gd name="T67" fmla="*/ 34 h 45"/>
                <a:gd name="T68" fmla="*/ 116 w 117"/>
                <a:gd name="T69" fmla="*/ 26 h 45"/>
                <a:gd name="T70" fmla="*/ 114 w 117"/>
                <a:gd name="T71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45">
                  <a:moveTo>
                    <a:pt x="114" y="26"/>
                  </a:moveTo>
                  <a:cubicBezTo>
                    <a:pt x="106" y="30"/>
                    <a:pt x="101" y="29"/>
                    <a:pt x="100" y="22"/>
                  </a:cubicBezTo>
                  <a:cubicBezTo>
                    <a:pt x="99" y="19"/>
                    <a:pt x="98" y="16"/>
                    <a:pt x="98" y="13"/>
                  </a:cubicBezTo>
                  <a:cubicBezTo>
                    <a:pt x="97" y="9"/>
                    <a:pt x="96" y="5"/>
                    <a:pt x="94" y="2"/>
                  </a:cubicBezTo>
                  <a:cubicBezTo>
                    <a:pt x="93" y="0"/>
                    <a:pt x="92" y="0"/>
                    <a:pt x="91" y="1"/>
                  </a:cubicBezTo>
                  <a:cubicBezTo>
                    <a:pt x="88" y="4"/>
                    <a:pt x="86" y="6"/>
                    <a:pt x="85" y="10"/>
                  </a:cubicBezTo>
                  <a:cubicBezTo>
                    <a:pt x="84" y="11"/>
                    <a:pt x="84" y="13"/>
                    <a:pt x="83" y="15"/>
                  </a:cubicBezTo>
                  <a:cubicBezTo>
                    <a:pt x="83" y="16"/>
                    <a:pt x="83" y="18"/>
                    <a:pt x="83" y="20"/>
                  </a:cubicBezTo>
                  <a:cubicBezTo>
                    <a:pt x="84" y="24"/>
                    <a:pt x="82" y="24"/>
                    <a:pt x="77" y="19"/>
                  </a:cubicBezTo>
                  <a:cubicBezTo>
                    <a:pt x="78" y="14"/>
                    <a:pt x="79" y="7"/>
                    <a:pt x="74" y="6"/>
                  </a:cubicBezTo>
                  <a:cubicBezTo>
                    <a:pt x="75" y="5"/>
                    <a:pt x="76" y="5"/>
                    <a:pt x="77" y="5"/>
                  </a:cubicBezTo>
                  <a:cubicBezTo>
                    <a:pt x="78" y="5"/>
                    <a:pt x="78" y="3"/>
                    <a:pt x="77" y="3"/>
                  </a:cubicBezTo>
                  <a:cubicBezTo>
                    <a:pt x="68" y="1"/>
                    <a:pt x="60" y="6"/>
                    <a:pt x="55" y="14"/>
                  </a:cubicBezTo>
                  <a:cubicBezTo>
                    <a:pt x="53" y="15"/>
                    <a:pt x="53" y="18"/>
                    <a:pt x="52" y="19"/>
                  </a:cubicBezTo>
                  <a:cubicBezTo>
                    <a:pt x="52" y="20"/>
                    <a:pt x="51" y="21"/>
                    <a:pt x="51" y="22"/>
                  </a:cubicBezTo>
                  <a:cubicBezTo>
                    <a:pt x="50" y="30"/>
                    <a:pt x="45" y="30"/>
                    <a:pt x="37" y="24"/>
                  </a:cubicBezTo>
                  <a:cubicBezTo>
                    <a:pt x="37" y="19"/>
                    <a:pt x="39" y="12"/>
                    <a:pt x="36" y="8"/>
                  </a:cubicBezTo>
                  <a:cubicBezTo>
                    <a:pt x="32" y="2"/>
                    <a:pt x="26" y="0"/>
                    <a:pt x="20" y="6"/>
                  </a:cubicBezTo>
                  <a:cubicBezTo>
                    <a:pt x="17" y="11"/>
                    <a:pt x="14" y="17"/>
                    <a:pt x="11" y="22"/>
                  </a:cubicBezTo>
                  <a:cubicBezTo>
                    <a:pt x="8" y="29"/>
                    <a:pt x="3" y="35"/>
                    <a:pt x="1" y="43"/>
                  </a:cubicBezTo>
                  <a:cubicBezTo>
                    <a:pt x="0" y="44"/>
                    <a:pt x="2" y="45"/>
                    <a:pt x="3" y="44"/>
                  </a:cubicBezTo>
                  <a:cubicBezTo>
                    <a:pt x="11" y="34"/>
                    <a:pt x="16" y="22"/>
                    <a:pt x="23" y="11"/>
                  </a:cubicBezTo>
                  <a:cubicBezTo>
                    <a:pt x="31" y="10"/>
                    <a:pt x="34" y="12"/>
                    <a:pt x="33" y="17"/>
                  </a:cubicBezTo>
                  <a:cubicBezTo>
                    <a:pt x="33" y="20"/>
                    <a:pt x="33" y="23"/>
                    <a:pt x="33" y="26"/>
                  </a:cubicBezTo>
                  <a:cubicBezTo>
                    <a:pt x="33" y="30"/>
                    <a:pt x="35" y="32"/>
                    <a:pt x="37" y="34"/>
                  </a:cubicBezTo>
                  <a:cubicBezTo>
                    <a:pt x="41" y="38"/>
                    <a:pt x="48" y="35"/>
                    <a:pt x="51" y="32"/>
                  </a:cubicBezTo>
                  <a:cubicBezTo>
                    <a:pt x="53" y="28"/>
                    <a:pt x="55" y="25"/>
                    <a:pt x="56" y="21"/>
                  </a:cubicBezTo>
                  <a:cubicBezTo>
                    <a:pt x="59" y="13"/>
                    <a:pt x="65" y="9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77" y="12"/>
                    <a:pt x="72" y="19"/>
                    <a:pt x="73" y="26"/>
                  </a:cubicBezTo>
                  <a:cubicBezTo>
                    <a:pt x="74" y="29"/>
                    <a:pt x="77" y="32"/>
                    <a:pt x="81" y="32"/>
                  </a:cubicBezTo>
                  <a:cubicBezTo>
                    <a:pt x="83" y="32"/>
                    <a:pt x="86" y="30"/>
                    <a:pt x="87" y="27"/>
                  </a:cubicBezTo>
                  <a:cubicBezTo>
                    <a:pt x="89" y="19"/>
                    <a:pt x="87" y="13"/>
                    <a:pt x="92" y="6"/>
                  </a:cubicBezTo>
                  <a:cubicBezTo>
                    <a:pt x="96" y="16"/>
                    <a:pt x="94" y="28"/>
                    <a:pt x="104" y="34"/>
                  </a:cubicBezTo>
                  <a:cubicBezTo>
                    <a:pt x="110" y="37"/>
                    <a:pt x="117" y="32"/>
                    <a:pt x="116" y="26"/>
                  </a:cubicBezTo>
                  <a:cubicBezTo>
                    <a:pt x="116" y="25"/>
                    <a:pt x="115" y="25"/>
                    <a:pt x="114" y="26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156">
              <a:extLst>
                <a:ext uri="{FF2B5EF4-FFF2-40B4-BE49-F238E27FC236}">
                  <a16:creationId xmlns:a16="http://schemas.microsoft.com/office/drawing/2014/main" id="{2DAB64B3-41CE-4C46-85E7-D153952AE181}"/>
                </a:ext>
              </a:extLst>
            </p:cNvPr>
            <p:cNvSpPr>
              <a:spLocks/>
            </p:cNvSpPr>
            <p:nvPr/>
          </p:nvSpPr>
          <p:spPr bwMode="auto">
            <a:xfrm rot="21027655">
              <a:off x="7747544" y="2810958"/>
              <a:ext cx="397047" cy="114934"/>
            </a:xfrm>
            <a:custGeom>
              <a:avLst/>
              <a:gdLst>
                <a:gd name="T0" fmla="*/ 114 w 117"/>
                <a:gd name="T1" fmla="*/ 26 h 45"/>
                <a:gd name="T2" fmla="*/ 100 w 117"/>
                <a:gd name="T3" fmla="*/ 22 h 45"/>
                <a:gd name="T4" fmla="*/ 98 w 117"/>
                <a:gd name="T5" fmla="*/ 13 h 45"/>
                <a:gd name="T6" fmla="*/ 94 w 117"/>
                <a:gd name="T7" fmla="*/ 2 h 45"/>
                <a:gd name="T8" fmla="*/ 91 w 117"/>
                <a:gd name="T9" fmla="*/ 1 h 45"/>
                <a:gd name="T10" fmla="*/ 85 w 117"/>
                <a:gd name="T11" fmla="*/ 10 h 45"/>
                <a:gd name="T12" fmla="*/ 83 w 117"/>
                <a:gd name="T13" fmla="*/ 15 h 45"/>
                <a:gd name="T14" fmla="*/ 83 w 117"/>
                <a:gd name="T15" fmla="*/ 20 h 45"/>
                <a:gd name="T16" fmla="*/ 77 w 117"/>
                <a:gd name="T17" fmla="*/ 19 h 45"/>
                <a:gd name="T18" fmla="*/ 74 w 117"/>
                <a:gd name="T19" fmla="*/ 6 h 45"/>
                <a:gd name="T20" fmla="*/ 77 w 117"/>
                <a:gd name="T21" fmla="*/ 5 h 45"/>
                <a:gd name="T22" fmla="*/ 77 w 117"/>
                <a:gd name="T23" fmla="*/ 3 h 45"/>
                <a:gd name="T24" fmla="*/ 55 w 117"/>
                <a:gd name="T25" fmla="*/ 14 h 45"/>
                <a:gd name="T26" fmla="*/ 52 w 117"/>
                <a:gd name="T27" fmla="*/ 19 h 45"/>
                <a:gd name="T28" fmla="*/ 51 w 117"/>
                <a:gd name="T29" fmla="*/ 22 h 45"/>
                <a:gd name="T30" fmla="*/ 37 w 117"/>
                <a:gd name="T31" fmla="*/ 24 h 45"/>
                <a:gd name="T32" fmla="*/ 36 w 117"/>
                <a:gd name="T33" fmla="*/ 8 h 45"/>
                <a:gd name="T34" fmla="*/ 20 w 117"/>
                <a:gd name="T35" fmla="*/ 6 h 45"/>
                <a:gd name="T36" fmla="*/ 11 w 117"/>
                <a:gd name="T37" fmla="*/ 22 h 45"/>
                <a:gd name="T38" fmla="*/ 1 w 117"/>
                <a:gd name="T39" fmla="*/ 43 h 45"/>
                <a:gd name="T40" fmla="*/ 3 w 117"/>
                <a:gd name="T41" fmla="*/ 44 h 45"/>
                <a:gd name="T42" fmla="*/ 23 w 117"/>
                <a:gd name="T43" fmla="*/ 11 h 45"/>
                <a:gd name="T44" fmla="*/ 33 w 117"/>
                <a:gd name="T45" fmla="*/ 17 h 45"/>
                <a:gd name="T46" fmla="*/ 33 w 117"/>
                <a:gd name="T47" fmla="*/ 26 h 45"/>
                <a:gd name="T48" fmla="*/ 37 w 117"/>
                <a:gd name="T49" fmla="*/ 34 h 45"/>
                <a:gd name="T50" fmla="*/ 51 w 117"/>
                <a:gd name="T51" fmla="*/ 32 h 45"/>
                <a:gd name="T52" fmla="*/ 56 w 117"/>
                <a:gd name="T53" fmla="*/ 21 h 45"/>
                <a:gd name="T54" fmla="*/ 72 w 117"/>
                <a:gd name="T55" fmla="*/ 6 h 45"/>
                <a:gd name="T56" fmla="*/ 72 w 117"/>
                <a:gd name="T57" fmla="*/ 6 h 45"/>
                <a:gd name="T58" fmla="*/ 73 w 117"/>
                <a:gd name="T59" fmla="*/ 26 h 45"/>
                <a:gd name="T60" fmla="*/ 81 w 117"/>
                <a:gd name="T61" fmla="*/ 32 h 45"/>
                <a:gd name="T62" fmla="*/ 87 w 117"/>
                <a:gd name="T63" fmla="*/ 27 h 45"/>
                <a:gd name="T64" fmla="*/ 92 w 117"/>
                <a:gd name="T65" fmla="*/ 6 h 45"/>
                <a:gd name="T66" fmla="*/ 104 w 117"/>
                <a:gd name="T67" fmla="*/ 34 h 45"/>
                <a:gd name="T68" fmla="*/ 116 w 117"/>
                <a:gd name="T69" fmla="*/ 26 h 45"/>
                <a:gd name="T70" fmla="*/ 114 w 117"/>
                <a:gd name="T71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45">
                  <a:moveTo>
                    <a:pt x="114" y="26"/>
                  </a:moveTo>
                  <a:cubicBezTo>
                    <a:pt x="106" y="30"/>
                    <a:pt x="101" y="29"/>
                    <a:pt x="100" y="22"/>
                  </a:cubicBezTo>
                  <a:cubicBezTo>
                    <a:pt x="99" y="19"/>
                    <a:pt x="98" y="16"/>
                    <a:pt x="98" y="13"/>
                  </a:cubicBezTo>
                  <a:cubicBezTo>
                    <a:pt x="97" y="9"/>
                    <a:pt x="96" y="5"/>
                    <a:pt x="94" y="2"/>
                  </a:cubicBezTo>
                  <a:cubicBezTo>
                    <a:pt x="93" y="0"/>
                    <a:pt x="92" y="0"/>
                    <a:pt x="91" y="1"/>
                  </a:cubicBezTo>
                  <a:cubicBezTo>
                    <a:pt x="88" y="4"/>
                    <a:pt x="86" y="6"/>
                    <a:pt x="85" y="10"/>
                  </a:cubicBezTo>
                  <a:cubicBezTo>
                    <a:pt x="84" y="11"/>
                    <a:pt x="84" y="13"/>
                    <a:pt x="83" y="15"/>
                  </a:cubicBezTo>
                  <a:cubicBezTo>
                    <a:pt x="83" y="16"/>
                    <a:pt x="83" y="18"/>
                    <a:pt x="83" y="20"/>
                  </a:cubicBezTo>
                  <a:cubicBezTo>
                    <a:pt x="84" y="24"/>
                    <a:pt x="82" y="24"/>
                    <a:pt x="77" y="19"/>
                  </a:cubicBezTo>
                  <a:cubicBezTo>
                    <a:pt x="78" y="14"/>
                    <a:pt x="79" y="7"/>
                    <a:pt x="74" y="6"/>
                  </a:cubicBezTo>
                  <a:cubicBezTo>
                    <a:pt x="75" y="5"/>
                    <a:pt x="76" y="5"/>
                    <a:pt x="77" y="5"/>
                  </a:cubicBezTo>
                  <a:cubicBezTo>
                    <a:pt x="78" y="5"/>
                    <a:pt x="78" y="3"/>
                    <a:pt x="77" y="3"/>
                  </a:cubicBezTo>
                  <a:cubicBezTo>
                    <a:pt x="68" y="1"/>
                    <a:pt x="60" y="6"/>
                    <a:pt x="55" y="14"/>
                  </a:cubicBezTo>
                  <a:cubicBezTo>
                    <a:pt x="53" y="15"/>
                    <a:pt x="53" y="18"/>
                    <a:pt x="52" y="19"/>
                  </a:cubicBezTo>
                  <a:cubicBezTo>
                    <a:pt x="52" y="20"/>
                    <a:pt x="51" y="21"/>
                    <a:pt x="51" y="22"/>
                  </a:cubicBezTo>
                  <a:cubicBezTo>
                    <a:pt x="50" y="30"/>
                    <a:pt x="45" y="30"/>
                    <a:pt x="37" y="24"/>
                  </a:cubicBezTo>
                  <a:cubicBezTo>
                    <a:pt x="37" y="19"/>
                    <a:pt x="39" y="12"/>
                    <a:pt x="36" y="8"/>
                  </a:cubicBezTo>
                  <a:cubicBezTo>
                    <a:pt x="32" y="2"/>
                    <a:pt x="26" y="0"/>
                    <a:pt x="20" y="6"/>
                  </a:cubicBezTo>
                  <a:cubicBezTo>
                    <a:pt x="17" y="11"/>
                    <a:pt x="14" y="17"/>
                    <a:pt x="11" y="22"/>
                  </a:cubicBezTo>
                  <a:cubicBezTo>
                    <a:pt x="8" y="29"/>
                    <a:pt x="3" y="35"/>
                    <a:pt x="1" y="43"/>
                  </a:cubicBezTo>
                  <a:cubicBezTo>
                    <a:pt x="0" y="44"/>
                    <a:pt x="2" y="45"/>
                    <a:pt x="3" y="44"/>
                  </a:cubicBezTo>
                  <a:cubicBezTo>
                    <a:pt x="11" y="34"/>
                    <a:pt x="16" y="22"/>
                    <a:pt x="23" y="11"/>
                  </a:cubicBezTo>
                  <a:cubicBezTo>
                    <a:pt x="31" y="10"/>
                    <a:pt x="34" y="12"/>
                    <a:pt x="33" y="17"/>
                  </a:cubicBezTo>
                  <a:cubicBezTo>
                    <a:pt x="33" y="20"/>
                    <a:pt x="33" y="23"/>
                    <a:pt x="33" y="26"/>
                  </a:cubicBezTo>
                  <a:cubicBezTo>
                    <a:pt x="33" y="30"/>
                    <a:pt x="35" y="32"/>
                    <a:pt x="37" y="34"/>
                  </a:cubicBezTo>
                  <a:cubicBezTo>
                    <a:pt x="41" y="38"/>
                    <a:pt x="48" y="35"/>
                    <a:pt x="51" y="32"/>
                  </a:cubicBezTo>
                  <a:cubicBezTo>
                    <a:pt x="53" y="28"/>
                    <a:pt x="55" y="25"/>
                    <a:pt x="56" y="21"/>
                  </a:cubicBezTo>
                  <a:cubicBezTo>
                    <a:pt x="59" y="13"/>
                    <a:pt x="65" y="9"/>
                    <a:pt x="72" y="6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77" y="12"/>
                    <a:pt x="72" y="19"/>
                    <a:pt x="73" y="26"/>
                  </a:cubicBezTo>
                  <a:cubicBezTo>
                    <a:pt x="74" y="29"/>
                    <a:pt x="77" y="32"/>
                    <a:pt x="81" y="32"/>
                  </a:cubicBezTo>
                  <a:cubicBezTo>
                    <a:pt x="83" y="32"/>
                    <a:pt x="86" y="30"/>
                    <a:pt x="87" y="27"/>
                  </a:cubicBezTo>
                  <a:cubicBezTo>
                    <a:pt x="89" y="19"/>
                    <a:pt x="87" y="13"/>
                    <a:pt x="92" y="6"/>
                  </a:cubicBezTo>
                  <a:cubicBezTo>
                    <a:pt x="96" y="16"/>
                    <a:pt x="94" y="28"/>
                    <a:pt x="104" y="34"/>
                  </a:cubicBezTo>
                  <a:cubicBezTo>
                    <a:pt x="110" y="37"/>
                    <a:pt x="117" y="32"/>
                    <a:pt x="116" y="26"/>
                  </a:cubicBezTo>
                  <a:cubicBezTo>
                    <a:pt x="116" y="25"/>
                    <a:pt x="115" y="25"/>
                    <a:pt x="114" y="26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" name="Freeform 159">
              <a:extLst>
                <a:ext uri="{FF2B5EF4-FFF2-40B4-BE49-F238E27FC236}">
                  <a16:creationId xmlns:a16="http://schemas.microsoft.com/office/drawing/2014/main" id="{39251C64-5377-4347-816C-6D3850993D10}"/>
                </a:ext>
              </a:extLst>
            </p:cNvPr>
            <p:cNvSpPr>
              <a:spLocks/>
            </p:cNvSpPr>
            <p:nvPr/>
          </p:nvSpPr>
          <p:spPr bwMode="auto">
            <a:xfrm rot="21192006">
              <a:off x="7215426" y="3140710"/>
              <a:ext cx="352401" cy="45719"/>
            </a:xfrm>
            <a:custGeom>
              <a:avLst/>
              <a:gdLst>
                <a:gd name="T0" fmla="*/ 67 w 68"/>
                <a:gd name="T1" fmla="*/ 0 h 15"/>
                <a:gd name="T2" fmla="*/ 35 w 68"/>
                <a:gd name="T3" fmla="*/ 6 h 15"/>
                <a:gd name="T4" fmla="*/ 2 w 68"/>
                <a:gd name="T5" fmla="*/ 7 h 15"/>
                <a:gd name="T6" fmla="*/ 1 w 68"/>
                <a:gd name="T7" fmla="*/ 9 h 15"/>
                <a:gd name="T8" fmla="*/ 35 w 68"/>
                <a:gd name="T9" fmla="*/ 10 h 15"/>
                <a:gd name="T10" fmla="*/ 67 w 68"/>
                <a:gd name="T11" fmla="*/ 2 h 15"/>
                <a:gd name="T12" fmla="*/ 67 w 68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15">
                  <a:moveTo>
                    <a:pt x="67" y="0"/>
                  </a:moveTo>
                  <a:cubicBezTo>
                    <a:pt x="56" y="4"/>
                    <a:pt x="46" y="5"/>
                    <a:pt x="35" y="6"/>
                  </a:cubicBezTo>
                  <a:cubicBezTo>
                    <a:pt x="24" y="7"/>
                    <a:pt x="13" y="9"/>
                    <a:pt x="2" y="7"/>
                  </a:cubicBezTo>
                  <a:cubicBezTo>
                    <a:pt x="1" y="7"/>
                    <a:pt x="0" y="8"/>
                    <a:pt x="1" y="9"/>
                  </a:cubicBezTo>
                  <a:cubicBezTo>
                    <a:pt x="11" y="15"/>
                    <a:pt x="24" y="11"/>
                    <a:pt x="35" y="10"/>
                  </a:cubicBezTo>
                  <a:cubicBezTo>
                    <a:pt x="46" y="9"/>
                    <a:pt x="59" y="9"/>
                    <a:pt x="67" y="2"/>
                  </a:cubicBezTo>
                  <a:cubicBezTo>
                    <a:pt x="68" y="1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" name="Freeform 159">
              <a:extLst>
                <a:ext uri="{FF2B5EF4-FFF2-40B4-BE49-F238E27FC236}">
                  <a16:creationId xmlns:a16="http://schemas.microsoft.com/office/drawing/2014/main" id="{7E89EDF2-0521-7242-93BC-55CF9D4AE898}"/>
                </a:ext>
              </a:extLst>
            </p:cNvPr>
            <p:cNvSpPr>
              <a:spLocks/>
            </p:cNvSpPr>
            <p:nvPr/>
          </p:nvSpPr>
          <p:spPr bwMode="auto">
            <a:xfrm rot="21192006">
              <a:off x="7769865" y="3063675"/>
              <a:ext cx="352401" cy="45719"/>
            </a:xfrm>
            <a:custGeom>
              <a:avLst/>
              <a:gdLst>
                <a:gd name="T0" fmla="*/ 67 w 68"/>
                <a:gd name="T1" fmla="*/ 0 h 15"/>
                <a:gd name="T2" fmla="*/ 35 w 68"/>
                <a:gd name="T3" fmla="*/ 6 h 15"/>
                <a:gd name="T4" fmla="*/ 2 w 68"/>
                <a:gd name="T5" fmla="*/ 7 h 15"/>
                <a:gd name="T6" fmla="*/ 1 w 68"/>
                <a:gd name="T7" fmla="*/ 9 h 15"/>
                <a:gd name="T8" fmla="*/ 35 w 68"/>
                <a:gd name="T9" fmla="*/ 10 h 15"/>
                <a:gd name="T10" fmla="*/ 67 w 68"/>
                <a:gd name="T11" fmla="*/ 2 h 15"/>
                <a:gd name="T12" fmla="*/ 67 w 68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15">
                  <a:moveTo>
                    <a:pt x="67" y="0"/>
                  </a:moveTo>
                  <a:cubicBezTo>
                    <a:pt x="56" y="4"/>
                    <a:pt x="46" y="5"/>
                    <a:pt x="35" y="6"/>
                  </a:cubicBezTo>
                  <a:cubicBezTo>
                    <a:pt x="24" y="7"/>
                    <a:pt x="13" y="9"/>
                    <a:pt x="2" y="7"/>
                  </a:cubicBezTo>
                  <a:cubicBezTo>
                    <a:pt x="1" y="7"/>
                    <a:pt x="0" y="8"/>
                    <a:pt x="1" y="9"/>
                  </a:cubicBezTo>
                  <a:cubicBezTo>
                    <a:pt x="11" y="15"/>
                    <a:pt x="24" y="11"/>
                    <a:pt x="35" y="10"/>
                  </a:cubicBezTo>
                  <a:cubicBezTo>
                    <a:pt x="46" y="9"/>
                    <a:pt x="59" y="9"/>
                    <a:pt x="67" y="2"/>
                  </a:cubicBezTo>
                  <a:cubicBezTo>
                    <a:pt x="68" y="1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Freeform 165">
              <a:extLst>
                <a:ext uri="{FF2B5EF4-FFF2-40B4-BE49-F238E27FC236}">
                  <a16:creationId xmlns:a16="http://schemas.microsoft.com/office/drawing/2014/main" id="{439EB4AC-50CA-4B45-842D-5D8C2CAB9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197" y="3312167"/>
              <a:ext cx="65057" cy="84574"/>
            </a:xfrm>
            <a:custGeom>
              <a:avLst/>
              <a:gdLst>
                <a:gd name="T0" fmla="*/ 25 w 25"/>
                <a:gd name="T1" fmla="*/ 9 h 33"/>
                <a:gd name="T2" fmla="*/ 24 w 25"/>
                <a:gd name="T3" fmla="*/ 7 h 33"/>
                <a:gd name="T4" fmla="*/ 13 w 25"/>
                <a:gd name="T5" fmla="*/ 15 h 33"/>
                <a:gd name="T6" fmla="*/ 2 w 25"/>
                <a:gd name="T7" fmla="*/ 1 h 33"/>
                <a:gd name="T8" fmla="*/ 0 w 25"/>
                <a:gd name="T9" fmla="*/ 3 h 33"/>
                <a:gd name="T10" fmla="*/ 10 w 25"/>
                <a:gd name="T11" fmla="*/ 18 h 33"/>
                <a:gd name="T12" fmla="*/ 10 w 25"/>
                <a:gd name="T13" fmla="*/ 18 h 33"/>
                <a:gd name="T14" fmla="*/ 3 w 25"/>
                <a:gd name="T15" fmla="*/ 25 h 33"/>
                <a:gd name="T16" fmla="*/ 2 w 25"/>
                <a:gd name="T17" fmla="*/ 29 h 33"/>
                <a:gd name="T18" fmla="*/ 3 w 25"/>
                <a:gd name="T19" fmla="*/ 29 h 33"/>
                <a:gd name="T20" fmla="*/ 9 w 25"/>
                <a:gd name="T21" fmla="*/ 24 h 33"/>
                <a:gd name="T22" fmla="*/ 13 w 25"/>
                <a:gd name="T23" fmla="*/ 21 h 33"/>
                <a:gd name="T24" fmla="*/ 22 w 25"/>
                <a:gd name="T25" fmla="*/ 32 h 33"/>
                <a:gd name="T26" fmla="*/ 24 w 25"/>
                <a:gd name="T27" fmla="*/ 31 h 33"/>
                <a:gd name="T28" fmla="*/ 16 w 25"/>
                <a:gd name="T29" fmla="*/ 18 h 33"/>
                <a:gd name="T30" fmla="*/ 25 w 25"/>
                <a:gd name="T31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33">
                  <a:moveTo>
                    <a:pt x="25" y="9"/>
                  </a:moveTo>
                  <a:cubicBezTo>
                    <a:pt x="25" y="8"/>
                    <a:pt x="25" y="7"/>
                    <a:pt x="24" y="7"/>
                  </a:cubicBezTo>
                  <a:cubicBezTo>
                    <a:pt x="20" y="9"/>
                    <a:pt x="17" y="12"/>
                    <a:pt x="13" y="15"/>
                  </a:cubicBezTo>
                  <a:cubicBezTo>
                    <a:pt x="10" y="10"/>
                    <a:pt x="6" y="5"/>
                    <a:pt x="2" y="1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3" y="8"/>
                    <a:pt x="7" y="13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8" y="20"/>
                    <a:pt x="5" y="22"/>
                    <a:pt x="3" y="25"/>
                  </a:cubicBezTo>
                  <a:cubicBezTo>
                    <a:pt x="2" y="26"/>
                    <a:pt x="2" y="27"/>
                    <a:pt x="2" y="29"/>
                  </a:cubicBezTo>
                  <a:cubicBezTo>
                    <a:pt x="2" y="30"/>
                    <a:pt x="3" y="30"/>
                    <a:pt x="3" y="29"/>
                  </a:cubicBezTo>
                  <a:cubicBezTo>
                    <a:pt x="4" y="27"/>
                    <a:pt x="7" y="25"/>
                    <a:pt x="9" y="24"/>
                  </a:cubicBezTo>
                  <a:cubicBezTo>
                    <a:pt x="10" y="23"/>
                    <a:pt x="11" y="22"/>
                    <a:pt x="13" y="21"/>
                  </a:cubicBezTo>
                  <a:cubicBezTo>
                    <a:pt x="15" y="25"/>
                    <a:pt x="18" y="29"/>
                    <a:pt x="22" y="32"/>
                  </a:cubicBezTo>
                  <a:cubicBezTo>
                    <a:pt x="23" y="33"/>
                    <a:pt x="25" y="32"/>
                    <a:pt x="24" y="31"/>
                  </a:cubicBezTo>
                  <a:cubicBezTo>
                    <a:pt x="23" y="26"/>
                    <a:pt x="19" y="22"/>
                    <a:pt x="16" y="18"/>
                  </a:cubicBezTo>
                  <a:cubicBezTo>
                    <a:pt x="19" y="15"/>
                    <a:pt x="23" y="13"/>
                    <a:pt x="25" y="9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" name="Freeform 166">
              <a:extLst>
                <a:ext uri="{FF2B5EF4-FFF2-40B4-BE49-F238E27FC236}">
                  <a16:creationId xmlns:a16="http://schemas.microsoft.com/office/drawing/2014/main" id="{ADD08CD3-7CD4-1049-998D-50E7A9169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8844" y="3224340"/>
              <a:ext cx="97586" cy="136620"/>
            </a:xfrm>
            <a:custGeom>
              <a:avLst/>
              <a:gdLst>
                <a:gd name="T0" fmla="*/ 33 w 38"/>
                <a:gd name="T1" fmla="*/ 29 h 53"/>
                <a:gd name="T2" fmla="*/ 11 w 38"/>
                <a:gd name="T3" fmla="*/ 24 h 53"/>
                <a:gd name="T4" fmla="*/ 7 w 38"/>
                <a:gd name="T5" fmla="*/ 14 h 53"/>
                <a:gd name="T6" fmla="*/ 16 w 38"/>
                <a:gd name="T7" fmla="*/ 3 h 53"/>
                <a:gd name="T8" fmla="*/ 17 w 38"/>
                <a:gd name="T9" fmla="*/ 2 h 53"/>
                <a:gd name="T10" fmla="*/ 16 w 38"/>
                <a:gd name="T11" fmla="*/ 1 h 53"/>
                <a:gd name="T12" fmla="*/ 15 w 38"/>
                <a:gd name="T13" fmla="*/ 0 h 53"/>
                <a:gd name="T14" fmla="*/ 14 w 38"/>
                <a:gd name="T15" fmla="*/ 0 h 53"/>
                <a:gd name="T16" fmla="*/ 14 w 38"/>
                <a:gd name="T17" fmla="*/ 1 h 53"/>
                <a:gd name="T18" fmla="*/ 14 w 38"/>
                <a:gd name="T19" fmla="*/ 2 h 53"/>
                <a:gd name="T20" fmla="*/ 1 w 38"/>
                <a:gd name="T21" fmla="*/ 6 h 53"/>
                <a:gd name="T22" fmla="*/ 0 w 38"/>
                <a:gd name="T23" fmla="*/ 9 h 53"/>
                <a:gd name="T24" fmla="*/ 7 w 38"/>
                <a:gd name="T25" fmla="*/ 28 h 53"/>
                <a:gd name="T26" fmla="*/ 11 w 38"/>
                <a:gd name="T27" fmla="*/ 29 h 53"/>
                <a:gd name="T28" fmla="*/ 29 w 38"/>
                <a:gd name="T29" fmla="*/ 31 h 53"/>
                <a:gd name="T30" fmla="*/ 25 w 38"/>
                <a:gd name="T31" fmla="*/ 46 h 53"/>
                <a:gd name="T32" fmla="*/ 24 w 38"/>
                <a:gd name="T33" fmla="*/ 43 h 53"/>
                <a:gd name="T34" fmla="*/ 22 w 38"/>
                <a:gd name="T35" fmla="*/ 42 h 53"/>
                <a:gd name="T36" fmla="*/ 20 w 38"/>
                <a:gd name="T37" fmla="*/ 49 h 53"/>
                <a:gd name="T38" fmla="*/ 23 w 38"/>
                <a:gd name="T39" fmla="*/ 52 h 53"/>
                <a:gd name="T40" fmla="*/ 33 w 38"/>
                <a:gd name="T41" fmla="*/ 2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53">
                  <a:moveTo>
                    <a:pt x="33" y="29"/>
                  </a:moveTo>
                  <a:cubicBezTo>
                    <a:pt x="30" y="20"/>
                    <a:pt x="18" y="20"/>
                    <a:pt x="11" y="24"/>
                  </a:cubicBezTo>
                  <a:cubicBezTo>
                    <a:pt x="9" y="21"/>
                    <a:pt x="8" y="17"/>
                    <a:pt x="7" y="14"/>
                  </a:cubicBezTo>
                  <a:cubicBezTo>
                    <a:pt x="4" y="7"/>
                    <a:pt x="11" y="6"/>
                    <a:pt x="16" y="3"/>
                  </a:cubicBezTo>
                  <a:cubicBezTo>
                    <a:pt x="17" y="3"/>
                    <a:pt x="17" y="2"/>
                    <a:pt x="17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4" y="1"/>
                    <a:pt x="14" y="2"/>
                    <a:pt x="14" y="2"/>
                  </a:cubicBezTo>
                  <a:cubicBezTo>
                    <a:pt x="12" y="1"/>
                    <a:pt x="2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3" y="15"/>
                    <a:pt x="5" y="22"/>
                    <a:pt x="7" y="28"/>
                  </a:cubicBezTo>
                  <a:cubicBezTo>
                    <a:pt x="8" y="30"/>
                    <a:pt x="10" y="31"/>
                    <a:pt x="11" y="29"/>
                  </a:cubicBezTo>
                  <a:cubicBezTo>
                    <a:pt x="17" y="24"/>
                    <a:pt x="25" y="25"/>
                    <a:pt x="29" y="31"/>
                  </a:cubicBezTo>
                  <a:cubicBezTo>
                    <a:pt x="33" y="37"/>
                    <a:pt x="29" y="43"/>
                    <a:pt x="25" y="46"/>
                  </a:cubicBezTo>
                  <a:cubicBezTo>
                    <a:pt x="25" y="45"/>
                    <a:pt x="25" y="44"/>
                    <a:pt x="24" y="43"/>
                  </a:cubicBezTo>
                  <a:cubicBezTo>
                    <a:pt x="24" y="42"/>
                    <a:pt x="23" y="41"/>
                    <a:pt x="22" y="42"/>
                  </a:cubicBezTo>
                  <a:cubicBezTo>
                    <a:pt x="21" y="46"/>
                    <a:pt x="21" y="46"/>
                    <a:pt x="20" y="49"/>
                  </a:cubicBezTo>
                  <a:cubicBezTo>
                    <a:pt x="19" y="51"/>
                    <a:pt x="21" y="53"/>
                    <a:pt x="23" y="52"/>
                  </a:cubicBezTo>
                  <a:cubicBezTo>
                    <a:pt x="33" y="49"/>
                    <a:pt x="38" y="39"/>
                    <a:pt x="33" y="29"/>
                  </a:cubicBez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932256D-5B25-B34C-8D7E-3226AB9E1409}"/>
                </a:ext>
              </a:extLst>
            </p:cNvPr>
            <p:cNvGrpSpPr/>
            <p:nvPr/>
          </p:nvGrpSpPr>
          <p:grpSpPr>
            <a:xfrm>
              <a:off x="5956393" y="3307318"/>
              <a:ext cx="794468" cy="375274"/>
              <a:chOff x="5329238" y="1931988"/>
              <a:chExt cx="550862" cy="498475"/>
            </a:xfrm>
            <a:solidFill>
              <a:schemeClr val="tx2">
                <a:lumMod val="75000"/>
              </a:schemeClr>
            </a:solidFill>
          </p:grpSpPr>
          <p:sp>
            <p:nvSpPr>
              <p:cNvPr id="79" name="Freeform 5">
                <a:extLst>
                  <a:ext uri="{FF2B5EF4-FFF2-40B4-BE49-F238E27FC236}">
                    <a16:creationId xmlns:a16="http://schemas.microsoft.com/office/drawing/2014/main" id="{8CDBDB43-3291-204F-99DE-5286570F8D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2588" y="2284413"/>
                <a:ext cx="53975" cy="146050"/>
              </a:xfrm>
              <a:custGeom>
                <a:avLst/>
                <a:gdLst>
                  <a:gd name="T0" fmla="*/ 3 w 14"/>
                  <a:gd name="T1" fmla="*/ 10 h 38"/>
                  <a:gd name="T2" fmla="*/ 0 w 14"/>
                  <a:gd name="T3" fmla="*/ 15 h 38"/>
                  <a:gd name="T4" fmla="*/ 0 w 14"/>
                  <a:gd name="T5" fmla="*/ 38 h 38"/>
                  <a:gd name="T6" fmla="*/ 14 w 14"/>
                  <a:gd name="T7" fmla="*/ 38 h 38"/>
                  <a:gd name="T8" fmla="*/ 14 w 14"/>
                  <a:gd name="T9" fmla="*/ 2 h 38"/>
                  <a:gd name="T10" fmla="*/ 11 w 14"/>
                  <a:gd name="T11" fmla="*/ 1 h 38"/>
                  <a:gd name="T12" fmla="*/ 3 w 14"/>
                  <a:gd name="T13" fmla="*/ 10 h 38"/>
                  <a:gd name="T14" fmla="*/ 3 w 14"/>
                  <a:gd name="T15" fmla="*/ 10 h 38"/>
                  <a:gd name="T16" fmla="*/ 3 w 14"/>
                  <a:gd name="T17" fmla="*/ 1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38">
                    <a:moveTo>
                      <a:pt x="3" y="10"/>
                    </a:moveTo>
                    <a:cubicBezTo>
                      <a:pt x="1" y="11"/>
                      <a:pt x="0" y="13"/>
                      <a:pt x="0" y="15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0"/>
                      <a:pt x="13" y="0"/>
                      <a:pt x="11" y="1"/>
                    </a:cubicBezTo>
                    <a:lnTo>
                      <a:pt x="3" y="10"/>
                    </a:lnTo>
                    <a:close/>
                    <a:moveTo>
                      <a:pt x="3" y="10"/>
                    </a:moveTo>
                    <a:cubicBezTo>
                      <a:pt x="3" y="10"/>
                      <a:pt x="3" y="10"/>
                      <a:pt x="3" y="1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Freeform 6">
                <a:extLst>
                  <a:ext uri="{FF2B5EF4-FFF2-40B4-BE49-F238E27FC236}">
                    <a16:creationId xmlns:a16="http://schemas.microsoft.com/office/drawing/2014/main" id="{5CAA265E-62DD-854D-8563-76921C2BF6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88013" y="2200275"/>
                <a:ext cx="49212" cy="230188"/>
              </a:xfrm>
              <a:custGeom>
                <a:avLst/>
                <a:gdLst>
                  <a:gd name="T0" fmla="*/ 2 w 13"/>
                  <a:gd name="T1" fmla="*/ 10 h 60"/>
                  <a:gd name="T2" fmla="*/ 0 w 13"/>
                  <a:gd name="T3" fmla="*/ 15 h 60"/>
                  <a:gd name="T4" fmla="*/ 0 w 13"/>
                  <a:gd name="T5" fmla="*/ 60 h 60"/>
                  <a:gd name="T6" fmla="*/ 13 w 13"/>
                  <a:gd name="T7" fmla="*/ 60 h 60"/>
                  <a:gd name="T8" fmla="*/ 13 w 13"/>
                  <a:gd name="T9" fmla="*/ 2 h 60"/>
                  <a:gd name="T10" fmla="*/ 11 w 13"/>
                  <a:gd name="T11" fmla="*/ 1 h 60"/>
                  <a:gd name="T12" fmla="*/ 2 w 13"/>
                  <a:gd name="T13" fmla="*/ 10 h 60"/>
                  <a:gd name="T14" fmla="*/ 2 w 13"/>
                  <a:gd name="T15" fmla="*/ 10 h 60"/>
                  <a:gd name="T16" fmla="*/ 2 w 13"/>
                  <a:gd name="T17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60">
                    <a:moveTo>
                      <a:pt x="2" y="10"/>
                    </a:moveTo>
                    <a:cubicBezTo>
                      <a:pt x="1" y="11"/>
                      <a:pt x="0" y="14"/>
                      <a:pt x="0" y="15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2" y="0"/>
                      <a:pt x="11" y="1"/>
                    </a:cubicBezTo>
                    <a:lnTo>
                      <a:pt x="2" y="10"/>
                    </a:lnTo>
                    <a:close/>
                    <a:moveTo>
                      <a:pt x="2" y="10"/>
                    </a:moveTo>
                    <a:cubicBezTo>
                      <a:pt x="2" y="10"/>
                      <a:pt x="2" y="10"/>
                      <a:pt x="2" y="1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7">
                <a:extLst>
                  <a:ext uri="{FF2B5EF4-FFF2-40B4-BE49-F238E27FC236}">
                    <a16:creationId xmlns:a16="http://schemas.microsoft.com/office/drawing/2014/main" id="{D44E8A13-B5A3-8845-8C23-267DE621DC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61038" y="2127250"/>
                <a:ext cx="49212" cy="303213"/>
              </a:xfrm>
              <a:custGeom>
                <a:avLst/>
                <a:gdLst>
                  <a:gd name="T0" fmla="*/ 3 w 13"/>
                  <a:gd name="T1" fmla="*/ 9 h 79"/>
                  <a:gd name="T2" fmla="*/ 0 w 13"/>
                  <a:gd name="T3" fmla="*/ 15 h 79"/>
                  <a:gd name="T4" fmla="*/ 0 w 13"/>
                  <a:gd name="T5" fmla="*/ 79 h 79"/>
                  <a:gd name="T6" fmla="*/ 13 w 13"/>
                  <a:gd name="T7" fmla="*/ 79 h 79"/>
                  <a:gd name="T8" fmla="*/ 13 w 13"/>
                  <a:gd name="T9" fmla="*/ 2 h 79"/>
                  <a:gd name="T10" fmla="*/ 11 w 13"/>
                  <a:gd name="T11" fmla="*/ 1 h 79"/>
                  <a:gd name="T12" fmla="*/ 3 w 13"/>
                  <a:gd name="T13" fmla="*/ 9 h 79"/>
                  <a:gd name="T14" fmla="*/ 3 w 13"/>
                  <a:gd name="T15" fmla="*/ 9 h 79"/>
                  <a:gd name="T16" fmla="*/ 3 w 13"/>
                  <a:gd name="T17" fmla="*/ 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79">
                    <a:moveTo>
                      <a:pt x="3" y="9"/>
                    </a:moveTo>
                    <a:cubicBezTo>
                      <a:pt x="1" y="11"/>
                      <a:pt x="0" y="13"/>
                      <a:pt x="0" y="15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1"/>
                    </a:cubicBezTo>
                    <a:lnTo>
                      <a:pt x="3" y="9"/>
                    </a:ln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3" y="9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" name="Freeform 8">
                <a:extLst>
                  <a:ext uri="{FF2B5EF4-FFF2-40B4-BE49-F238E27FC236}">
                    <a16:creationId xmlns:a16="http://schemas.microsoft.com/office/drawing/2014/main" id="{6E0C7587-00C4-C04F-B514-951DE9E5E1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11813" y="2273300"/>
                <a:ext cx="53975" cy="157163"/>
              </a:xfrm>
              <a:custGeom>
                <a:avLst/>
                <a:gdLst>
                  <a:gd name="T0" fmla="*/ 3 w 14"/>
                  <a:gd name="T1" fmla="*/ 10 h 41"/>
                  <a:gd name="T2" fmla="*/ 2 w 14"/>
                  <a:gd name="T3" fmla="*/ 11 h 41"/>
                  <a:gd name="T4" fmla="*/ 0 w 14"/>
                  <a:gd name="T5" fmla="*/ 16 h 41"/>
                  <a:gd name="T6" fmla="*/ 0 w 14"/>
                  <a:gd name="T7" fmla="*/ 41 h 41"/>
                  <a:gd name="T8" fmla="*/ 14 w 14"/>
                  <a:gd name="T9" fmla="*/ 41 h 41"/>
                  <a:gd name="T10" fmla="*/ 14 w 14"/>
                  <a:gd name="T11" fmla="*/ 3 h 41"/>
                  <a:gd name="T12" fmla="*/ 11 w 14"/>
                  <a:gd name="T13" fmla="*/ 2 h 41"/>
                  <a:gd name="T14" fmla="*/ 3 w 14"/>
                  <a:gd name="T15" fmla="*/ 10 h 41"/>
                  <a:gd name="T16" fmla="*/ 3 w 14"/>
                  <a:gd name="T17" fmla="*/ 10 h 41"/>
                  <a:gd name="T18" fmla="*/ 3 w 14"/>
                  <a:gd name="T19" fmla="*/ 1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41">
                    <a:moveTo>
                      <a:pt x="3" y="10"/>
                    </a:moveTo>
                    <a:cubicBezTo>
                      <a:pt x="3" y="10"/>
                      <a:pt x="2" y="11"/>
                      <a:pt x="2" y="11"/>
                    </a:cubicBezTo>
                    <a:cubicBezTo>
                      <a:pt x="1" y="12"/>
                      <a:pt x="0" y="14"/>
                      <a:pt x="0" y="1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1"/>
                      <a:pt x="13" y="0"/>
                      <a:pt x="11" y="2"/>
                    </a:cubicBezTo>
                    <a:lnTo>
                      <a:pt x="3" y="10"/>
                    </a:lnTo>
                    <a:close/>
                    <a:moveTo>
                      <a:pt x="3" y="10"/>
                    </a:moveTo>
                    <a:cubicBezTo>
                      <a:pt x="3" y="10"/>
                      <a:pt x="3" y="10"/>
                      <a:pt x="3" y="1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" name="Freeform 9">
                <a:extLst>
                  <a:ext uri="{FF2B5EF4-FFF2-40B4-BE49-F238E27FC236}">
                    <a16:creationId xmlns:a16="http://schemas.microsoft.com/office/drawing/2014/main" id="{D5E1A5A6-DE67-F846-BB0B-C9949AFC35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38788" y="2279650"/>
                <a:ext cx="49212" cy="150813"/>
              </a:xfrm>
              <a:custGeom>
                <a:avLst/>
                <a:gdLst>
                  <a:gd name="T0" fmla="*/ 2 w 13"/>
                  <a:gd name="T1" fmla="*/ 1 h 39"/>
                  <a:gd name="T2" fmla="*/ 0 w 13"/>
                  <a:gd name="T3" fmla="*/ 2 h 39"/>
                  <a:gd name="T4" fmla="*/ 0 w 13"/>
                  <a:gd name="T5" fmla="*/ 39 h 39"/>
                  <a:gd name="T6" fmla="*/ 13 w 13"/>
                  <a:gd name="T7" fmla="*/ 39 h 39"/>
                  <a:gd name="T8" fmla="*/ 13 w 13"/>
                  <a:gd name="T9" fmla="*/ 16 h 39"/>
                  <a:gd name="T10" fmla="*/ 11 w 13"/>
                  <a:gd name="T11" fmla="*/ 10 h 39"/>
                  <a:gd name="T12" fmla="*/ 9 w 13"/>
                  <a:gd name="T13" fmla="*/ 8 h 39"/>
                  <a:gd name="T14" fmla="*/ 2 w 13"/>
                  <a:gd name="T15" fmla="*/ 1 h 39"/>
                  <a:gd name="T16" fmla="*/ 2 w 13"/>
                  <a:gd name="T17" fmla="*/ 1 h 39"/>
                  <a:gd name="T18" fmla="*/ 2 w 13"/>
                  <a:gd name="T1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39">
                    <a:moveTo>
                      <a:pt x="2" y="1"/>
                    </a:moveTo>
                    <a:cubicBezTo>
                      <a:pt x="1" y="0"/>
                      <a:pt x="0" y="0"/>
                      <a:pt x="0" y="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12" y="11"/>
                      <a:pt x="11" y="10"/>
                    </a:cubicBezTo>
                    <a:cubicBezTo>
                      <a:pt x="9" y="8"/>
                      <a:pt x="9" y="8"/>
                      <a:pt x="9" y="8"/>
                    </a:cubicBezTo>
                    <a:lnTo>
                      <a:pt x="2" y="1"/>
                    </a:lnTo>
                    <a:close/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Freeform 10">
                <a:extLst>
                  <a:ext uri="{FF2B5EF4-FFF2-40B4-BE49-F238E27FC236}">
                    <a16:creationId xmlns:a16="http://schemas.microsoft.com/office/drawing/2014/main" id="{202E4BB2-AAD5-014C-89C3-783D04D989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81625" y="2357438"/>
                <a:ext cx="58737" cy="73025"/>
              </a:xfrm>
              <a:custGeom>
                <a:avLst/>
                <a:gdLst>
                  <a:gd name="T0" fmla="*/ 7 w 15"/>
                  <a:gd name="T1" fmla="*/ 8 h 19"/>
                  <a:gd name="T2" fmla="*/ 2 w 15"/>
                  <a:gd name="T3" fmla="*/ 12 h 19"/>
                  <a:gd name="T4" fmla="*/ 0 w 15"/>
                  <a:gd name="T5" fmla="*/ 17 h 19"/>
                  <a:gd name="T6" fmla="*/ 0 w 15"/>
                  <a:gd name="T7" fmla="*/ 19 h 19"/>
                  <a:gd name="T8" fmla="*/ 15 w 15"/>
                  <a:gd name="T9" fmla="*/ 19 h 19"/>
                  <a:gd name="T10" fmla="*/ 15 w 15"/>
                  <a:gd name="T11" fmla="*/ 2 h 19"/>
                  <a:gd name="T12" fmla="*/ 13 w 15"/>
                  <a:gd name="T13" fmla="*/ 1 h 19"/>
                  <a:gd name="T14" fmla="*/ 7 w 15"/>
                  <a:gd name="T15" fmla="*/ 8 h 19"/>
                  <a:gd name="T16" fmla="*/ 7 w 15"/>
                  <a:gd name="T17" fmla="*/ 8 h 19"/>
                  <a:gd name="T18" fmla="*/ 7 w 15"/>
                  <a:gd name="T19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9">
                    <a:moveTo>
                      <a:pt x="7" y="8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1" y="13"/>
                      <a:pt x="0" y="15"/>
                      <a:pt x="0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lnTo>
                      <a:pt x="7" y="8"/>
                    </a:lnTo>
                    <a:close/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" name="Freeform 11">
                <a:extLst>
                  <a:ext uri="{FF2B5EF4-FFF2-40B4-BE49-F238E27FC236}">
                    <a16:creationId xmlns:a16="http://schemas.microsoft.com/office/drawing/2014/main" id="{F9E6E754-E566-1C43-B0A7-DC1A1453E8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9238" y="1931988"/>
                <a:ext cx="550862" cy="414338"/>
              </a:xfrm>
              <a:custGeom>
                <a:avLst/>
                <a:gdLst>
                  <a:gd name="T0" fmla="*/ 142 w 144"/>
                  <a:gd name="T1" fmla="*/ 53 h 108"/>
                  <a:gd name="T2" fmla="*/ 144 w 144"/>
                  <a:gd name="T3" fmla="*/ 52 h 108"/>
                  <a:gd name="T4" fmla="*/ 144 w 144"/>
                  <a:gd name="T5" fmla="*/ 6 h 108"/>
                  <a:gd name="T6" fmla="*/ 138 w 144"/>
                  <a:gd name="T7" fmla="*/ 0 h 108"/>
                  <a:gd name="T8" fmla="*/ 92 w 144"/>
                  <a:gd name="T9" fmla="*/ 0 h 108"/>
                  <a:gd name="T10" fmla="*/ 91 w 144"/>
                  <a:gd name="T11" fmla="*/ 2 h 108"/>
                  <a:gd name="T12" fmla="*/ 108 w 144"/>
                  <a:gd name="T13" fmla="*/ 18 h 108"/>
                  <a:gd name="T14" fmla="*/ 101 w 144"/>
                  <a:gd name="T15" fmla="*/ 25 h 108"/>
                  <a:gd name="T16" fmla="*/ 70 w 144"/>
                  <a:gd name="T17" fmla="*/ 56 h 108"/>
                  <a:gd name="T18" fmla="*/ 54 w 144"/>
                  <a:gd name="T19" fmla="*/ 39 h 108"/>
                  <a:gd name="T20" fmla="*/ 50 w 144"/>
                  <a:gd name="T21" fmla="*/ 39 h 108"/>
                  <a:gd name="T22" fmla="*/ 5 w 144"/>
                  <a:gd name="T23" fmla="*/ 84 h 108"/>
                  <a:gd name="T24" fmla="*/ 5 w 144"/>
                  <a:gd name="T25" fmla="*/ 103 h 108"/>
                  <a:gd name="T26" fmla="*/ 5 w 144"/>
                  <a:gd name="T27" fmla="*/ 103 h 108"/>
                  <a:gd name="T28" fmla="*/ 23 w 144"/>
                  <a:gd name="T29" fmla="*/ 103 h 108"/>
                  <a:gd name="T30" fmla="*/ 52 w 144"/>
                  <a:gd name="T31" fmla="*/ 74 h 108"/>
                  <a:gd name="T32" fmla="*/ 68 w 144"/>
                  <a:gd name="T33" fmla="*/ 90 h 108"/>
                  <a:gd name="T34" fmla="*/ 73 w 144"/>
                  <a:gd name="T35" fmla="*/ 90 h 108"/>
                  <a:gd name="T36" fmla="*/ 126 w 144"/>
                  <a:gd name="T37" fmla="*/ 37 h 108"/>
                  <a:gd name="T38" fmla="*/ 142 w 144"/>
                  <a:gd name="T39" fmla="*/ 53 h 108"/>
                  <a:gd name="T40" fmla="*/ 142 w 144"/>
                  <a:gd name="T41" fmla="*/ 53 h 108"/>
                  <a:gd name="T42" fmla="*/ 142 w 144"/>
                  <a:gd name="T43" fmla="*/ 5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4" h="108">
                    <a:moveTo>
                      <a:pt x="142" y="53"/>
                    </a:moveTo>
                    <a:cubicBezTo>
                      <a:pt x="143" y="54"/>
                      <a:pt x="144" y="54"/>
                      <a:pt x="144" y="52"/>
                    </a:cubicBezTo>
                    <a:cubicBezTo>
                      <a:pt x="144" y="6"/>
                      <a:pt x="144" y="6"/>
                      <a:pt x="144" y="6"/>
                    </a:cubicBezTo>
                    <a:cubicBezTo>
                      <a:pt x="144" y="3"/>
                      <a:pt x="141" y="0"/>
                      <a:pt x="138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1" y="0"/>
                      <a:pt x="90" y="1"/>
                      <a:pt x="91" y="2"/>
                    </a:cubicBezTo>
                    <a:cubicBezTo>
                      <a:pt x="108" y="18"/>
                      <a:pt x="108" y="18"/>
                      <a:pt x="108" y="18"/>
                    </a:cubicBezTo>
                    <a:cubicBezTo>
                      <a:pt x="101" y="25"/>
                      <a:pt x="101" y="25"/>
                      <a:pt x="101" y="25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54" y="39"/>
                      <a:pt x="54" y="39"/>
                      <a:pt x="54" y="39"/>
                    </a:cubicBezTo>
                    <a:cubicBezTo>
                      <a:pt x="53" y="38"/>
                      <a:pt x="51" y="38"/>
                      <a:pt x="50" y="39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9"/>
                      <a:pt x="0" y="98"/>
                      <a:pt x="5" y="103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10" y="108"/>
                      <a:pt x="18" y="108"/>
                      <a:pt x="23" y="103"/>
                    </a:cubicBezTo>
                    <a:cubicBezTo>
                      <a:pt x="52" y="74"/>
                      <a:pt x="52" y="74"/>
                      <a:pt x="52" y="74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9" y="91"/>
                      <a:pt x="71" y="91"/>
                      <a:pt x="73" y="90"/>
                    </a:cubicBezTo>
                    <a:cubicBezTo>
                      <a:pt x="126" y="37"/>
                      <a:pt x="126" y="37"/>
                      <a:pt x="126" y="37"/>
                    </a:cubicBezTo>
                    <a:lnTo>
                      <a:pt x="142" y="53"/>
                    </a:lnTo>
                    <a:close/>
                    <a:moveTo>
                      <a:pt x="142" y="53"/>
                    </a:moveTo>
                    <a:cubicBezTo>
                      <a:pt x="142" y="53"/>
                      <a:pt x="142" y="53"/>
                      <a:pt x="142" y="5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1DFB2E2-65E4-284F-B08D-E0D2B1056DF8}"/>
              </a:ext>
            </a:extLst>
          </p:cNvPr>
          <p:cNvGrpSpPr/>
          <p:nvPr/>
        </p:nvGrpSpPr>
        <p:grpSpPr>
          <a:xfrm>
            <a:off x="5057601" y="4322485"/>
            <a:ext cx="3435576" cy="1898298"/>
            <a:chOff x="1922250" y="1859791"/>
            <a:chExt cx="8334980" cy="4066351"/>
          </a:xfrm>
          <a:solidFill>
            <a:srgbClr val="8497B0"/>
          </a:solidFill>
        </p:grpSpPr>
        <p:sp>
          <p:nvSpPr>
            <p:cNvPr id="94" name="Freeform 403">
              <a:extLst>
                <a:ext uri="{FF2B5EF4-FFF2-40B4-BE49-F238E27FC236}">
                  <a16:creationId xmlns:a16="http://schemas.microsoft.com/office/drawing/2014/main" id="{87ADCF68-A3C7-F546-BE76-6224C8120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1913" y="4779344"/>
              <a:ext cx="952478" cy="711969"/>
            </a:xfrm>
            <a:custGeom>
              <a:avLst/>
              <a:gdLst>
                <a:gd name="T0" fmla="*/ 96 w 204"/>
                <a:gd name="T1" fmla="*/ 3 h 152"/>
                <a:gd name="T2" fmla="*/ 97 w 204"/>
                <a:gd name="T3" fmla="*/ 7 h 152"/>
                <a:gd name="T4" fmla="*/ 86 w 204"/>
                <a:gd name="T5" fmla="*/ 13 h 152"/>
                <a:gd name="T6" fmla="*/ 76 w 204"/>
                <a:gd name="T7" fmla="*/ 24 h 152"/>
                <a:gd name="T8" fmla="*/ 71 w 204"/>
                <a:gd name="T9" fmla="*/ 15 h 152"/>
                <a:gd name="T10" fmla="*/ 65 w 204"/>
                <a:gd name="T11" fmla="*/ 19 h 152"/>
                <a:gd name="T12" fmla="*/ 62 w 204"/>
                <a:gd name="T13" fmla="*/ 22 h 152"/>
                <a:gd name="T14" fmla="*/ 59 w 204"/>
                <a:gd name="T15" fmla="*/ 26 h 152"/>
                <a:gd name="T16" fmla="*/ 55 w 204"/>
                <a:gd name="T17" fmla="*/ 33 h 152"/>
                <a:gd name="T18" fmla="*/ 51 w 204"/>
                <a:gd name="T19" fmla="*/ 30 h 152"/>
                <a:gd name="T20" fmla="*/ 47 w 204"/>
                <a:gd name="T21" fmla="*/ 38 h 152"/>
                <a:gd name="T22" fmla="*/ 24 w 204"/>
                <a:gd name="T23" fmla="*/ 50 h 152"/>
                <a:gd name="T24" fmla="*/ 7 w 204"/>
                <a:gd name="T25" fmla="*/ 60 h 152"/>
                <a:gd name="T26" fmla="*/ 3 w 204"/>
                <a:gd name="T27" fmla="*/ 68 h 152"/>
                <a:gd name="T28" fmla="*/ 4 w 204"/>
                <a:gd name="T29" fmla="*/ 82 h 152"/>
                <a:gd name="T30" fmla="*/ 7 w 204"/>
                <a:gd name="T31" fmla="*/ 91 h 152"/>
                <a:gd name="T32" fmla="*/ 13 w 204"/>
                <a:gd name="T33" fmla="*/ 106 h 152"/>
                <a:gd name="T34" fmla="*/ 11 w 204"/>
                <a:gd name="T35" fmla="*/ 121 h 152"/>
                <a:gd name="T36" fmla="*/ 30 w 204"/>
                <a:gd name="T37" fmla="*/ 125 h 152"/>
                <a:gd name="T38" fmla="*/ 54 w 204"/>
                <a:gd name="T39" fmla="*/ 121 h 152"/>
                <a:gd name="T40" fmla="*/ 73 w 204"/>
                <a:gd name="T41" fmla="*/ 112 h 152"/>
                <a:gd name="T42" fmla="*/ 96 w 204"/>
                <a:gd name="T43" fmla="*/ 111 h 152"/>
                <a:gd name="T44" fmla="*/ 111 w 204"/>
                <a:gd name="T45" fmla="*/ 121 h 152"/>
                <a:gd name="T46" fmla="*/ 116 w 204"/>
                <a:gd name="T47" fmla="*/ 125 h 152"/>
                <a:gd name="T48" fmla="*/ 125 w 204"/>
                <a:gd name="T49" fmla="*/ 120 h 152"/>
                <a:gd name="T50" fmla="*/ 122 w 204"/>
                <a:gd name="T51" fmla="*/ 129 h 152"/>
                <a:gd name="T52" fmla="*/ 131 w 204"/>
                <a:gd name="T53" fmla="*/ 132 h 152"/>
                <a:gd name="T54" fmla="*/ 145 w 204"/>
                <a:gd name="T55" fmla="*/ 147 h 152"/>
                <a:gd name="T56" fmla="*/ 161 w 204"/>
                <a:gd name="T57" fmla="*/ 145 h 152"/>
                <a:gd name="T58" fmla="*/ 165 w 204"/>
                <a:gd name="T59" fmla="*/ 149 h 152"/>
                <a:gd name="T60" fmla="*/ 174 w 204"/>
                <a:gd name="T61" fmla="*/ 145 h 152"/>
                <a:gd name="T62" fmla="*/ 194 w 204"/>
                <a:gd name="T63" fmla="*/ 118 h 152"/>
                <a:gd name="T64" fmla="*/ 200 w 204"/>
                <a:gd name="T65" fmla="*/ 108 h 152"/>
                <a:gd name="T66" fmla="*/ 202 w 204"/>
                <a:gd name="T67" fmla="*/ 96 h 152"/>
                <a:gd name="T68" fmla="*/ 201 w 204"/>
                <a:gd name="T69" fmla="*/ 83 h 152"/>
                <a:gd name="T70" fmla="*/ 196 w 204"/>
                <a:gd name="T71" fmla="*/ 70 h 152"/>
                <a:gd name="T72" fmla="*/ 184 w 204"/>
                <a:gd name="T73" fmla="*/ 59 h 152"/>
                <a:gd name="T74" fmla="*/ 180 w 204"/>
                <a:gd name="T75" fmla="*/ 50 h 152"/>
                <a:gd name="T76" fmla="*/ 166 w 204"/>
                <a:gd name="T77" fmla="*/ 36 h 152"/>
                <a:gd name="T78" fmla="*/ 161 w 204"/>
                <a:gd name="T79" fmla="*/ 20 h 152"/>
                <a:gd name="T80" fmla="*/ 152 w 204"/>
                <a:gd name="T81" fmla="*/ 8 h 152"/>
                <a:gd name="T82" fmla="*/ 145 w 204"/>
                <a:gd name="T83" fmla="*/ 6 h 152"/>
                <a:gd name="T84" fmla="*/ 143 w 204"/>
                <a:gd name="T85" fmla="*/ 16 h 152"/>
                <a:gd name="T86" fmla="*/ 130 w 204"/>
                <a:gd name="T87" fmla="*/ 31 h 152"/>
                <a:gd name="T88" fmla="*/ 115 w 204"/>
                <a:gd name="T89" fmla="*/ 17 h 152"/>
                <a:gd name="T90" fmla="*/ 118 w 204"/>
                <a:gd name="T91" fmla="*/ 11 h 152"/>
                <a:gd name="T92" fmla="*/ 117 w 204"/>
                <a:gd name="T93" fmla="*/ 8 h 152"/>
                <a:gd name="T94" fmla="*/ 109 w 204"/>
                <a:gd name="T95" fmla="*/ 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04" h="152">
                  <a:moveTo>
                    <a:pt x="101" y="4"/>
                  </a:moveTo>
                  <a:cubicBezTo>
                    <a:pt x="99" y="4"/>
                    <a:pt x="98" y="2"/>
                    <a:pt x="96" y="2"/>
                  </a:cubicBezTo>
                  <a:cubicBezTo>
                    <a:pt x="95" y="1"/>
                    <a:pt x="95" y="2"/>
                    <a:pt x="96" y="3"/>
                  </a:cubicBezTo>
                  <a:cubicBezTo>
                    <a:pt x="96" y="4"/>
                    <a:pt x="98" y="3"/>
                    <a:pt x="98" y="3"/>
                  </a:cubicBezTo>
                  <a:cubicBezTo>
                    <a:pt x="99" y="4"/>
                    <a:pt x="98" y="6"/>
                    <a:pt x="99" y="6"/>
                  </a:cubicBezTo>
                  <a:cubicBezTo>
                    <a:pt x="99" y="7"/>
                    <a:pt x="98" y="7"/>
                    <a:pt x="97" y="7"/>
                  </a:cubicBezTo>
                  <a:cubicBezTo>
                    <a:pt x="96" y="8"/>
                    <a:pt x="95" y="8"/>
                    <a:pt x="94" y="8"/>
                  </a:cubicBezTo>
                  <a:cubicBezTo>
                    <a:pt x="92" y="7"/>
                    <a:pt x="92" y="8"/>
                    <a:pt x="90" y="8"/>
                  </a:cubicBezTo>
                  <a:cubicBezTo>
                    <a:pt x="87" y="9"/>
                    <a:pt x="88" y="12"/>
                    <a:pt x="86" y="13"/>
                  </a:cubicBezTo>
                  <a:cubicBezTo>
                    <a:pt x="84" y="15"/>
                    <a:pt x="83" y="18"/>
                    <a:pt x="84" y="20"/>
                  </a:cubicBezTo>
                  <a:cubicBezTo>
                    <a:pt x="86" y="23"/>
                    <a:pt x="81" y="21"/>
                    <a:pt x="80" y="21"/>
                  </a:cubicBezTo>
                  <a:cubicBezTo>
                    <a:pt x="79" y="21"/>
                    <a:pt x="76" y="24"/>
                    <a:pt x="76" y="24"/>
                  </a:cubicBezTo>
                  <a:cubicBezTo>
                    <a:pt x="76" y="24"/>
                    <a:pt x="75" y="19"/>
                    <a:pt x="74" y="18"/>
                  </a:cubicBezTo>
                  <a:cubicBezTo>
                    <a:pt x="74" y="17"/>
                    <a:pt x="73" y="17"/>
                    <a:pt x="72" y="17"/>
                  </a:cubicBezTo>
                  <a:cubicBezTo>
                    <a:pt x="71" y="16"/>
                    <a:pt x="71" y="16"/>
                    <a:pt x="71" y="15"/>
                  </a:cubicBezTo>
                  <a:cubicBezTo>
                    <a:pt x="70" y="14"/>
                    <a:pt x="70" y="16"/>
                    <a:pt x="70" y="17"/>
                  </a:cubicBezTo>
                  <a:cubicBezTo>
                    <a:pt x="69" y="17"/>
                    <a:pt x="68" y="17"/>
                    <a:pt x="68" y="16"/>
                  </a:cubicBezTo>
                  <a:cubicBezTo>
                    <a:pt x="66" y="16"/>
                    <a:pt x="67" y="20"/>
                    <a:pt x="65" y="19"/>
                  </a:cubicBezTo>
                  <a:cubicBezTo>
                    <a:pt x="65" y="19"/>
                    <a:pt x="64" y="18"/>
                    <a:pt x="64" y="18"/>
                  </a:cubicBezTo>
                  <a:cubicBezTo>
                    <a:pt x="63" y="19"/>
                    <a:pt x="63" y="19"/>
                    <a:pt x="63" y="19"/>
                  </a:cubicBezTo>
                  <a:cubicBezTo>
                    <a:pt x="60" y="18"/>
                    <a:pt x="62" y="22"/>
                    <a:pt x="62" y="22"/>
                  </a:cubicBezTo>
                  <a:cubicBezTo>
                    <a:pt x="62" y="22"/>
                    <a:pt x="60" y="22"/>
                    <a:pt x="60" y="22"/>
                  </a:cubicBezTo>
                  <a:cubicBezTo>
                    <a:pt x="60" y="23"/>
                    <a:pt x="61" y="23"/>
                    <a:pt x="61" y="23"/>
                  </a:cubicBezTo>
                  <a:cubicBezTo>
                    <a:pt x="60" y="25"/>
                    <a:pt x="59" y="23"/>
                    <a:pt x="59" y="26"/>
                  </a:cubicBezTo>
                  <a:cubicBezTo>
                    <a:pt x="59" y="27"/>
                    <a:pt x="60" y="27"/>
                    <a:pt x="60" y="28"/>
                  </a:cubicBezTo>
                  <a:cubicBezTo>
                    <a:pt x="60" y="30"/>
                    <a:pt x="53" y="26"/>
                    <a:pt x="53" y="29"/>
                  </a:cubicBezTo>
                  <a:cubicBezTo>
                    <a:pt x="53" y="30"/>
                    <a:pt x="57" y="32"/>
                    <a:pt x="55" y="33"/>
                  </a:cubicBezTo>
                  <a:cubicBezTo>
                    <a:pt x="54" y="33"/>
                    <a:pt x="54" y="32"/>
                    <a:pt x="54" y="33"/>
                  </a:cubicBezTo>
                  <a:cubicBezTo>
                    <a:pt x="53" y="34"/>
                    <a:pt x="53" y="34"/>
                    <a:pt x="52" y="33"/>
                  </a:cubicBezTo>
                  <a:cubicBezTo>
                    <a:pt x="51" y="33"/>
                    <a:pt x="52" y="31"/>
                    <a:pt x="51" y="30"/>
                  </a:cubicBezTo>
                  <a:cubicBezTo>
                    <a:pt x="50" y="28"/>
                    <a:pt x="48" y="32"/>
                    <a:pt x="47" y="33"/>
                  </a:cubicBezTo>
                  <a:cubicBezTo>
                    <a:pt x="47" y="34"/>
                    <a:pt x="46" y="35"/>
                    <a:pt x="46" y="36"/>
                  </a:cubicBezTo>
                  <a:cubicBezTo>
                    <a:pt x="46" y="36"/>
                    <a:pt x="47" y="37"/>
                    <a:pt x="47" y="38"/>
                  </a:cubicBezTo>
                  <a:cubicBezTo>
                    <a:pt x="47" y="38"/>
                    <a:pt x="45" y="40"/>
                    <a:pt x="44" y="41"/>
                  </a:cubicBezTo>
                  <a:cubicBezTo>
                    <a:pt x="41" y="44"/>
                    <a:pt x="38" y="46"/>
                    <a:pt x="34" y="47"/>
                  </a:cubicBezTo>
                  <a:cubicBezTo>
                    <a:pt x="31" y="47"/>
                    <a:pt x="28" y="49"/>
                    <a:pt x="24" y="50"/>
                  </a:cubicBezTo>
                  <a:cubicBezTo>
                    <a:pt x="21" y="51"/>
                    <a:pt x="18" y="51"/>
                    <a:pt x="15" y="53"/>
                  </a:cubicBezTo>
                  <a:cubicBezTo>
                    <a:pt x="13" y="55"/>
                    <a:pt x="12" y="55"/>
                    <a:pt x="10" y="56"/>
                  </a:cubicBezTo>
                  <a:cubicBezTo>
                    <a:pt x="9" y="57"/>
                    <a:pt x="7" y="60"/>
                    <a:pt x="7" y="60"/>
                  </a:cubicBezTo>
                  <a:cubicBezTo>
                    <a:pt x="6" y="60"/>
                    <a:pt x="7" y="57"/>
                    <a:pt x="7" y="56"/>
                  </a:cubicBezTo>
                  <a:cubicBezTo>
                    <a:pt x="5" y="56"/>
                    <a:pt x="4" y="61"/>
                    <a:pt x="4" y="61"/>
                  </a:cubicBezTo>
                  <a:cubicBezTo>
                    <a:pt x="5" y="64"/>
                    <a:pt x="3" y="65"/>
                    <a:pt x="3" y="68"/>
                  </a:cubicBezTo>
                  <a:cubicBezTo>
                    <a:pt x="3" y="69"/>
                    <a:pt x="8" y="80"/>
                    <a:pt x="6" y="81"/>
                  </a:cubicBezTo>
                  <a:cubicBezTo>
                    <a:pt x="6" y="81"/>
                    <a:pt x="3" y="77"/>
                    <a:pt x="3" y="77"/>
                  </a:cubicBezTo>
                  <a:cubicBezTo>
                    <a:pt x="3" y="78"/>
                    <a:pt x="6" y="81"/>
                    <a:pt x="4" y="82"/>
                  </a:cubicBezTo>
                  <a:cubicBezTo>
                    <a:pt x="2" y="82"/>
                    <a:pt x="2" y="77"/>
                    <a:pt x="0" y="77"/>
                  </a:cubicBezTo>
                  <a:cubicBezTo>
                    <a:pt x="0" y="77"/>
                    <a:pt x="6" y="85"/>
                    <a:pt x="6" y="86"/>
                  </a:cubicBezTo>
                  <a:cubicBezTo>
                    <a:pt x="7" y="87"/>
                    <a:pt x="6" y="89"/>
                    <a:pt x="7" y="91"/>
                  </a:cubicBezTo>
                  <a:cubicBezTo>
                    <a:pt x="8" y="93"/>
                    <a:pt x="9" y="94"/>
                    <a:pt x="10" y="96"/>
                  </a:cubicBezTo>
                  <a:cubicBezTo>
                    <a:pt x="11" y="97"/>
                    <a:pt x="11" y="100"/>
                    <a:pt x="11" y="101"/>
                  </a:cubicBezTo>
                  <a:cubicBezTo>
                    <a:pt x="11" y="103"/>
                    <a:pt x="12" y="105"/>
                    <a:pt x="13" y="106"/>
                  </a:cubicBezTo>
                  <a:cubicBezTo>
                    <a:pt x="14" y="109"/>
                    <a:pt x="14" y="110"/>
                    <a:pt x="14" y="113"/>
                  </a:cubicBezTo>
                  <a:cubicBezTo>
                    <a:pt x="14" y="114"/>
                    <a:pt x="14" y="119"/>
                    <a:pt x="14" y="119"/>
                  </a:cubicBezTo>
                  <a:cubicBezTo>
                    <a:pt x="13" y="120"/>
                    <a:pt x="12" y="120"/>
                    <a:pt x="11" y="121"/>
                  </a:cubicBezTo>
                  <a:cubicBezTo>
                    <a:pt x="10" y="124"/>
                    <a:pt x="12" y="124"/>
                    <a:pt x="13" y="125"/>
                  </a:cubicBezTo>
                  <a:cubicBezTo>
                    <a:pt x="17" y="127"/>
                    <a:pt x="20" y="129"/>
                    <a:pt x="25" y="128"/>
                  </a:cubicBezTo>
                  <a:cubicBezTo>
                    <a:pt x="27" y="127"/>
                    <a:pt x="29" y="126"/>
                    <a:pt x="30" y="125"/>
                  </a:cubicBezTo>
                  <a:cubicBezTo>
                    <a:pt x="33" y="124"/>
                    <a:pt x="32" y="125"/>
                    <a:pt x="33" y="123"/>
                  </a:cubicBezTo>
                  <a:cubicBezTo>
                    <a:pt x="35" y="121"/>
                    <a:pt x="42" y="121"/>
                    <a:pt x="44" y="122"/>
                  </a:cubicBezTo>
                  <a:cubicBezTo>
                    <a:pt x="47" y="122"/>
                    <a:pt x="52" y="124"/>
                    <a:pt x="54" y="121"/>
                  </a:cubicBezTo>
                  <a:cubicBezTo>
                    <a:pt x="55" y="120"/>
                    <a:pt x="55" y="118"/>
                    <a:pt x="57" y="117"/>
                  </a:cubicBezTo>
                  <a:cubicBezTo>
                    <a:pt x="59" y="116"/>
                    <a:pt x="61" y="115"/>
                    <a:pt x="63" y="114"/>
                  </a:cubicBezTo>
                  <a:cubicBezTo>
                    <a:pt x="66" y="112"/>
                    <a:pt x="70" y="114"/>
                    <a:pt x="73" y="112"/>
                  </a:cubicBezTo>
                  <a:cubicBezTo>
                    <a:pt x="78" y="110"/>
                    <a:pt x="82" y="110"/>
                    <a:pt x="88" y="109"/>
                  </a:cubicBezTo>
                  <a:cubicBezTo>
                    <a:pt x="89" y="109"/>
                    <a:pt x="90" y="108"/>
                    <a:pt x="92" y="108"/>
                  </a:cubicBezTo>
                  <a:cubicBezTo>
                    <a:pt x="93" y="109"/>
                    <a:pt x="95" y="110"/>
                    <a:pt x="96" y="111"/>
                  </a:cubicBezTo>
                  <a:cubicBezTo>
                    <a:pt x="97" y="111"/>
                    <a:pt x="107" y="113"/>
                    <a:pt x="107" y="114"/>
                  </a:cubicBezTo>
                  <a:cubicBezTo>
                    <a:pt x="106" y="115"/>
                    <a:pt x="105" y="118"/>
                    <a:pt x="107" y="117"/>
                  </a:cubicBezTo>
                  <a:cubicBezTo>
                    <a:pt x="108" y="117"/>
                    <a:pt x="110" y="120"/>
                    <a:pt x="111" y="121"/>
                  </a:cubicBezTo>
                  <a:cubicBezTo>
                    <a:pt x="112" y="122"/>
                    <a:pt x="112" y="123"/>
                    <a:pt x="112" y="125"/>
                  </a:cubicBezTo>
                  <a:cubicBezTo>
                    <a:pt x="113" y="126"/>
                    <a:pt x="115" y="128"/>
                    <a:pt x="115" y="128"/>
                  </a:cubicBezTo>
                  <a:cubicBezTo>
                    <a:pt x="115" y="127"/>
                    <a:pt x="114" y="126"/>
                    <a:pt x="116" y="125"/>
                  </a:cubicBezTo>
                  <a:cubicBezTo>
                    <a:pt x="117" y="124"/>
                    <a:pt x="118" y="123"/>
                    <a:pt x="120" y="122"/>
                  </a:cubicBezTo>
                  <a:cubicBezTo>
                    <a:pt x="121" y="121"/>
                    <a:pt x="126" y="116"/>
                    <a:pt x="125" y="115"/>
                  </a:cubicBezTo>
                  <a:cubicBezTo>
                    <a:pt x="126" y="117"/>
                    <a:pt x="125" y="118"/>
                    <a:pt x="125" y="120"/>
                  </a:cubicBezTo>
                  <a:cubicBezTo>
                    <a:pt x="126" y="121"/>
                    <a:pt x="124" y="122"/>
                    <a:pt x="124" y="122"/>
                  </a:cubicBezTo>
                  <a:cubicBezTo>
                    <a:pt x="123" y="124"/>
                    <a:pt x="123" y="125"/>
                    <a:pt x="123" y="126"/>
                  </a:cubicBezTo>
                  <a:cubicBezTo>
                    <a:pt x="123" y="128"/>
                    <a:pt x="119" y="129"/>
                    <a:pt x="122" y="129"/>
                  </a:cubicBezTo>
                  <a:cubicBezTo>
                    <a:pt x="126" y="129"/>
                    <a:pt x="124" y="125"/>
                    <a:pt x="125" y="123"/>
                  </a:cubicBezTo>
                  <a:cubicBezTo>
                    <a:pt x="125" y="123"/>
                    <a:pt x="129" y="127"/>
                    <a:pt x="128" y="129"/>
                  </a:cubicBezTo>
                  <a:cubicBezTo>
                    <a:pt x="125" y="133"/>
                    <a:pt x="129" y="130"/>
                    <a:pt x="131" y="132"/>
                  </a:cubicBezTo>
                  <a:cubicBezTo>
                    <a:pt x="134" y="135"/>
                    <a:pt x="134" y="136"/>
                    <a:pt x="134" y="139"/>
                  </a:cubicBezTo>
                  <a:cubicBezTo>
                    <a:pt x="133" y="142"/>
                    <a:pt x="137" y="145"/>
                    <a:pt x="139" y="145"/>
                  </a:cubicBezTo>
                  <a:cubicBezTo>
                    <a:pt x="141" y="146"/>
                    <a:pt x="143" y="147"/>
                    <a:pt x="145" y="147"/>
                  </a:cubicBezTo>
                  <a:cubicBezTo>
                    <a:pt x="147" y="147"/>
                    <a:pt x="151" y="152"/>
                    <a:pt x="153" y="151"/>
                  </a:cubicBezTo>
                  <a:cubicBezTo>
                    <a:pt x="155" y="150"/>
                    <a:pt x="157" y="149"/>
                    <a:pt x="158" y="147"/>
                  </a:cubicBezTo>
                  <a:cubicBezTo>
                    <a:pt x="158" y="147"/>
                    <a:pt x="160" y="144"/>
                    <a:pt x="161" y="145"/>
                  </a:cubicBezTo>
                  <a:cubicBezTo>
                    <a:pt x="161" y="146"/>
                    <a:pt x="159" y="147"/>
                    <a:pt x="160" y="148"/>
                  </a:cubicBezTo>
                  <a:cubicBezTo>
                    <a:pt x="161" y="149"/>
                    <a:pt x="161" y="146"/>
                    <a:pt x="162" y="146"/>
                  </a:cubicBezTo>
                  <a:cubicBezTo>
                    <a:pt x="162" y="146"/>
                    <a:pt x="164" y="149"/>
                    <a:pt x="165" y="149"/>
                  </a:cubicBezTo>
                  <a:cubicBezTo>
                    <a:pt x="165" y="150"/>
                    <a:pt x="167" y="152"/>
                    <a:pt x="168" y="152"/>
                  </a:cubicBezTo>
                  <a:cubicBezTo>
                    <a:pt x="167" y="152"/>
                    <a:pt x="170" y="149"/>
                    <a:pt x="170" y="149"/>
                  </a:cubicBezTo>
                  <a:cubicBezTo>
                    <a:pt x="172" y="148"/>
                    <a:pt x="173" y="146"/>
                    <a:pt x="174" y="145"/>
                  </a:cubicBezTo>
                  <a:cubicBezTo>
                    <a:pt x="177" y="144"/>
                    <a:pt x="185" y="146"/>
                    <a:pt x="185" y="142"/>
                  </a:cubicBezTo>
                  <a:cubicBezTo>
                    <a:pt x="186" y="137"/>
                    <a:pt x="187" y="134"/>
                    <a:pt x="188" y="130"/>
                  </a:cubicBezTo>
                  <a:cubicBezTo>
                    <a:pt x="190" y="126"/>
                    <a:pt x="191" y="122"/>
                    <a:pt x="194" y="118"/>
                  </a:cubicBezTo>
                  <a:cubicBezTo>
                    <a:pt x="195" y="117"/>
                    <a:pt x="197" y="116"/>
                    <a:pt x="198" y="114"/>
                  </a:cubicBezTo>
                  <a:cubicBezTo>
                    <a:pt x="198" y="113"/>
                    <a:pt x="198" y="113"/>
                    <a:pt x="198" y="112"/>
                  </a:cubicBezTo>
                  <a:cubicBezTo>
                    <a:pt x="199" y="111"/>
                    <a:pt x="200" y="110"/>
                    <a:pt x="200" y="108"/>
                  </a:cubicBezTo>
                  <a:cubicBezTo>
                    <a:pt x="201" y="106"/>
                    <a:pt x="200" y="104"/>
                    <a:pt x="201" y="102"/>
                  </a:cubicBezTo>
                  <a:cubicBezTo>
                    <a:pt x="201" y="101"/>
                    <a:pt x="202" y="100"/>
                    <a:pt x="202" y="99"/>
                  </a:cubicBezTo>
                  <a:cubicBezTo>
                    <a:pt x="203" y="98"/>
                    <a:pt x="201" y="97"/>
                    <a:pt x="202" y="96"/>
                  </a:cubicBezTo>
                  <a:cubicBezTo>
                    <a:pt x="203" y="95"/>
                    <a:pt x="204" y="92"/>
                    <a:pt x="203" y="91"/>
                  </a:cubicBezTo>
                  <a:cubicBezTo>
                    <a:pt x="203" y="89"/>
                    <a:pt x="202" y="88"/>
                    <a:pt x="202" y="87"/>
                  </a:cubicBezTo>
                  <a:cubicBezTo>
                    <a:pt x="201" y="86"/>
                    <a:pt x="201" y="84"/>
                    <a:pt x="201" y="83"/>
                  </a:cubicBezTo>
                  <a:cubicBezTo>
                    <a:pt x="200" y="79"/>
                    <a:pt x="203" y="77"/>
                    <a:pt x="202" y="73"/>
                  </a:cubicBezTo>
                  <a:cubicBezTo>
                    <a:pt x="202" y="74"/>
                    <a:pt x="201" y="76"/>
                    <a:pt x="200" y="76"/>
                  </a:cubicBezTo>
                  <a:cubicBezTo>
                    <a:pt x="198" y="76"/>
                    <a:pt x="197" y="72"/>
                    <a:pt x="196" y="70"/>
                  </a:cubicBezTo>
                  <a:cubicBezTo>
                    <a:pt x="194" y="67"/>
                    <a:pt x="190" y="67"/>
                    <a:pt x="190" y="62"/>
                  </a:cubicBezTo>
                  <a:cubicBezTo>
                    <a:pt x="189" y="60"/>
                    <a:pt x="188" y="60"/>
                    <a:pt x="187" y="59"/>
                  </a:cubicBezTo>
                  <a:cubicBezTo>
                    <a:pt x="185" y="58"/>
                    <a:pt x="185" y="61"/>
                    <a:pt x="184" y="59"/>
                  </a:cubicBezTo>
                  <a:cubicBezTo>
                    <a:pt x="184" y="56"/>
                    <a:pt x="183" y="55"/>
                    <a:pt x="181" y="53"/>
                  </a:cubicBezTo>
                  <a:cubicBezTo>
                    <a:pt x="181" y="53"/>
                    <a:pt x="180" y="52"/>
                    <a:pt x="180" y="51"/>
                  </a:cubicBezTo>
                  <a:cubicBezTo>
                    <a:pt x="179" y="51"/>
                    <a:pt x="180" y="49"/>
                    <a:pt x="180" y="50"/>
                  </a:cubicBezTo>
                  <a:cubicBezTo>
                    <a:pt x="178" y="48"/>
                    <a:pt x="176" y="47"/>
                    <a:pt x="174" y="46"/>
                  </a:cubicBezTo>
                  <a:cubicBezTo>
                    <a:pt x="172" y="44"/>
                    <a:pt x="169" y="45"/>
                    <a:pt x="168" y="43"/>
                  </a:cubicBezTo>
                  <a:cubicBezTo>
                    <a:pt x="166" y="41"/>
                    <a:pt x="167" y="37"/>
                    <a:pt x="166" y="36"/>
                  </a:cubicBezTo>
                  <a:cubicBezTo>
                    <a:pt x="166" y="34"/>
                    <a:pt x="166" y="32"/>
                    <a:pt x="165" y="31"/>
                  </a:cubicBezTo>
                  <a:cubicBezTo>
                    <a:pt x="164" y="30"/>
                    <a:pt x="163" y="30"/>
                    <a:pt x="163" y="28"/>
                  </a:cubicBezTo>
                  <a:cubicBezTo>
                    <a:pt x="163" y="26"/>
                    <a:pt x="163" y="23"/>
                    <a:pt x="161" y="20"/>
                  </a:cubicBezTo>
                  <a:cubicBezTo>
                    <a:pt x="160" y="20"/>
                    <a:pt x="158" y="17"/>
                    <a:pt x="158" y="18"/>
                  </a:cubicBezTo>
                  <a:cubicBezTo>
                    <a:pt x="156" y="18"/>
                    <a:pt x="156" y="19"/>
                    <a:pt x="155" y="17"/>
                  </a:cubicBezTo>
                  <a:cubicBezTo>
                    <a:pt x="153" y="15"/>
                    <a:pt x="154" y="11"/>
                    <a:pt x="152" y="8"/>
                  </a:cubicBezTo>
                  <a:cubicBezTo>
                    <a:pt x="152" y="7"/>
                    <a:pt x="148" y="0"/>
                    <a:pt x="148" y="0"/>
                  </a:cubicBezTo>
                  <a:cubicBezTo>
                    <a:pt x="147" y="0"/>
                    <a:pt x="147" y="2"/>
                    <a:pt x="147" y="3"/>
                  </a:cubicBezTo>
                  <a:cubicBezTo>
                    <a:pt x="147" y="4"/>
                    <a:pt x="146" y="5"/>
                    <a:pt x="145" y="6"/>
                  </a:cubicBezTo>
                  <a:cubicBezTo>
                    <a:pt x="145" y="6"/>
                    <a:pt x="143" y="8"/>
                    <a:pt x="144" y="9"/>
                  </a:cubicBezTo>
                  <a:cubicBezTo>
                    <a:pt x="144" y="9"/>
                    <a:pt x="146" y="9"/>
                    <a:pt x="145" y="10"/>
                  </a:cubicBezTo>
                  <a:cubicBezTo>
                    <a:pt x="144" y="10"/>
                    <a:pt x="143" y="15"/>
                    <a:pt x="143" y="16"/>
                  </a:cubicBezTo>
                  <a:cubicBezTo>
                    <a:pt x="144" y="18"/>
                    <a:pt x="144" y="20"/>
                    <a:pt x="144" y="22"/>
                  </a:cubicBezTo>
                  <a:cubicBezTo>
                    <a:pt x="143" y="26"/>
                    <a:pt x="143" y="36"/>
                    <a:pt x="137" y="36"/>
                  </a:cubicBezTo>
                  <a:cubicBezTo>
                    <a:pt x="133" y="36"/>
                    <a:pt x="133" y="32"/>
                    <a:pt x="130" y="31"/>
                  </a:cubicBezTo>
                  <a:cubicBezTo>
                    <a:pt x="128" y="30"/>
                    <a:pt x="126" y="30"/>
                    <a:pt x="124" y="28"/>
                  </a:cubicBezTo>
                  <a:cubicBezTo>
                    <a:pt x="123" y="27"/>
                    <a:pt x="112" y="21"/>
                    <a:pt x="113" y="20"/>
                  </a:cubicBezTo>
                  <a:cubicBezTo>
                    <a:pt x="113" y="19"/>
                    <a:pt x="114" y="18"/>
                    <a:pt x="115" y="17"/>
                  </a:cubicBezTo>
                  <a:cubicBezTo>
                    <a:pt x="115" y="16"/>
                    <a:pt x="117" y="16"/>
                    <a:pt x="117" y="15"/>
                  </a:cubicBezTo>
                  <a:cubicBezTo>
                    <a:pt x="117" y="15"/>
                    <a:pt x="116" y="14"/>
                    <a:pt x="116" y="13"/>
                  </a:cubicBezTo>
                  <a:cubicBezTo>
                    <a:pt x="117" y="12"/>
                    <a:pt x="117" y="12"/>
                    <a:pt x="118" y="11"/>
                  </a:cubicBezTo>
                  <a:cubicBezTo>
                    <a:pt x="118" y="10"/>
                    <a:pt x="120" y="9"/>
                    <a:pt x="121" y="8"/>
                  </a:cubicBezTo>
                  <a:cubicBezTo>
                    <a:pt x="121" y="7"/>
                    <a:pt x="119" y="5"/>
                    <a:pt x="118" y="6"/>
                  </a:cubicBezTo>
                  <a:cubicBezTo>
                    <a:pt x="118" y="6"/>
                    <a:pt x="117" y="8"/>
                    <a:pt x="117" y="8"/>
                  </a:cubicBezTo>
                  <a:cubicBezTo>
                    <a:pt x="116" y="7"/>
                    <a:pt x="116" y="7"/>
                    <a:pt x="115" y="6"/>
                  </a:cubicBezTo>
                  <a:cubicBezTo>
                    <a:pt x="115" y="5"/>
                    <a:pt x="113" y="7"/>
                    <a:pt x="112" y="7"/>
                  </a:cubicBezTo>
                  <a:cubicBezTo>
                    <a:pt x="111" y="8"/>
                    <a:pt x="110" y="7"/>
                    <a:pt x="109" y="7"/>
                  </a:cubicBezTo>
                  <a:cubicBezTo>
                    <a:pt x="107" y="6"/>
                    <a:pt x="104" y="5"/>
                    <a:pt x="101" y="4"/>
                  </a:cubicBezTo>
                  <a:cubicBezTo>
                    <a:pt x="99" y="4"/>
                    <a:pt x="103" y="5"/>
                    <a:pt x="101" y="4"/>
                  </a:cubicBezTo>
                  <a:close/>
                </a:path>
              </a:pathLst>
            </a:custGeom>
            <a:solidFill>
              <a:schemeClr val="accent3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404">
              <a:extLst>
                <a:ext uri="{FF2B5EF4-FFF2-40B4-BE49-F238E27FC236}">
                  <a16:creationId xmlns:a16="http://schemas.microsoft.com/office/drawing/2014/main" id="{D6752449-C0B9-BA42-82E0-C8AE2122A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864" y="2963582"/>
              <a:ext cx="186353" cy="281920"/>
            </a:xfrm>
            <a:custGeom>
              <a:avLst/>
              <a:gdLst>
                <a:gd name="T0" fmla="*/ 7 w 40"/>
                <a:gd name="T1" fmla="*/ 0 h 60"/>
                <a:gd name="T2" fmla="*/ 4 w 40"/>
                <a:gd name="T3" fmla="*/ 3 h 60"/>
                <a:gd name="T4" fmla="*/ 2 w 40"/>
                <a:gd name="T5" fmla="*/ 8 h 60"/>
                <a:gd name="T6" fmla="*/ 5 w 40"/>
                <a:gd name="T7" fmla="*/ 14 h 60"/>
                <a:gd name="T8" fmla="*/ 3 w 40"/>
                <a:gd name="T9" fmla="*/ 18 h 60"/>
                <a:gd name="T10" fmla="*/ 3 w 40"/>
                <a:gd name="T11" fmla="*/ 19 h 60"/>
                <a:gd name="T12" fmla="*/ 2 w 40"/>
                <a:gd name="T13" fmla="*/ 23 h 60"/>
                <a:gd name="T14" fmla="*/ 5 w 40"/>
                <a:gd name="T15" fmla="*/ 23 h 60"/>
                <a:gd name="T16" fmla="*/ 7 w 40"/>
                <a:gd name="T17" fmla="*/ 19 h 60"/>
                <a:gd name="T18" fmla="*/ 7 w 40"/>
                <a:gd name="T19" fmla="*/ 23 h 60"/>
                <a:gd name="T20" fmla="*/ 11 w 40"/>
                <a:gd name="T21" fmla="*/ 27 h 60"/>
                <a:gd name="T22" fmla="*/ 14 w 40"/>
                <a:gd name="T23" fmla="*/ 30 h 60"/>
                <a:gd name="T24" fmla="*/ 16 w 40"/>
                <a:gd name="T25" fmla="*/ 36 h 60"/>
                <a:gd name="T26" fmla="*/ 8 w 40"/>
                <a:gd name="T27" fmla="*/ 39 h 60"/>
                <a:gd name="T28" fmla="*/ 9 w 40"/>
                <a:gd name="T29" fmla="*/ 42 h 60"/>
                <a:gd name="T30" fmla="*/ 5 w 40"/>
                <a:gd name="T31" fmla="*/ 47 h 60"/>
                <a:gd name="T32" fmla="*/ 9 w 40"/>
                <a:gd name="T33" fmla="*/ 48 h 60"/>
                <a:gd name="T34" fmla="*/ 18 w 40"/>
                <a:gd name="T35" fmla="*/ 48 h 60"/>
                <a:gd name="T36" fmla="*/ 10 w 40"/>
                <a:gd name="T37" fmla="*/ 52 h 60"/>
                <a:gd name="T38" fmla="*/ 7 w 40"/>
                <a:gd name="T39" fmla="*/ 55 h 60"/>
                <a:gd name="T40" fmla="*/ 3 w 40"/>
                <a:gd name="T41" fmla="*/ 59 h 60"/>
                <a:gd name="T42" fmla="*/ 5 w 40"/>
                <a:gd name="T43" fmla="*/ 60 h 60"/>
                <a:gd name="T44" fmla="*/ 12 w 40"/>
                <a:gd name="T45" fmla="*/ 57 h 60"/>
                <a:gd name="T46" fmla="*/ 19 w 40"/>
                <a:gd name="T47" fmla="*/ 55 h 60"/>
                <a:gd name="T48" fmla="*/ 27 w 40"/>
                <a:gd name="T49" fmla="*/ 54 h 60"/>
                <a:gd name="T50" fmla="*/ 38 w 40"/>
                <a:gd name="T51" fmla="*/ 51 h 60"/>
                <a:gd name="T52" fmla="*/ 38 w 40"/>
                <a:gd name="T53" fmla="*/ 46 h 60"/>
                <a:gd name="T54" fmla="*/ 32 w 40"/>
                <a:gd name="T55" fmla="*/ 41 h 60"/>
                <a:gd name="T56" fmla="*/ 31 w 40"/>
                <a:gd name="T57" fmla="*/ 36 h 60"/>
                <a:gd name="T58" fmla="*/ 30 w 40"/>
                <a:gd name="T59" fmla="*/ 34 h 60"/>
                <a:gd name="T60" fmla="*/ 23 w 40"/>
                <a:gd name="T61" fmla="*/ 25 h 60"/>
                <a:gd name="T62" fmla="*/ 12 w 40"/>
                <a:gd name="T63" fmla="*/ 18 h 60"/>
                <a:gd name="T64" fmla="*/ 14 w 40"/>
                <a:gd name="T65" fmla="*/ 16 h 60"/>
                <a:gd name="T66" fmla="*/ 21 w 40"/>
                <a:gd name="T67" fmla="*/ 8 h 60"/>
                <a:gd name="T68" fmla="*/ 9 w 40"/>
                <a:gd name="T69" fmla="*/ 7 h 60"/>
                <a:gd name="T70" fmla="*/ 9 w 40"/>
                <a:gd name="T71" fmla="*/ 6 h 60"/>
                <a:gd name="T72" fmla="*/ 15 w 4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" h="60">
                  <a:moveTo>
                    <a:pt x="15" y="0"/>
                  </a:moveTo>
                  <a:cubicBezTo>
                    <a:pt x="12" y="0"/>
                    <a:pt x="10" y="1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6" y="3"/>
                    <a:pt x="5" y="2"/>
                    <a:pt x="4" y="3"/>
                  </a:cubicBezTo>
                  <a:cubicBezTo>
                    <a:pt x="5" y="2"/>
                    <a:pt x="5" y="4"/>
                    <a:pt x="5" y="4"/>
                  </a:cubicBezTo>
                  <a:cubicBezTo>
                    <a:pt x="4" y="6"/>
                    <a:pt x="1" y="5"/>
                    <a:pt x="2" y="8"/>
                  </a:cubicBezTo>
                  <a:cubicBezTo>
                    <a:pt x="4" y="10"/>
                    <a:pt x="3" y="11"/>
                    <a:pt x="2" y="13"/>
                  </a:cubicBezTo>
                  <a:cubicBezTo>
                    <a:pt x="2" y="15"/>
                    <a:pt x="4" y="15"/>
                    <a:pt x="5" y="14"/>
                  </a:cubicBezTo>
                  <a:cubicBezTo>
                    <a:pt x="4" y="15"/>
                    <a:pt x="5" y="15"/>
                    <a:pt x="5" y="16"/>
                  </a:cubicBezTo>
                  <a:cubicBezTo>
                    <a:pt x="5" y="15"/>
                    <a:pt x="3" y="18"/>
                    <a:pt x="3" y="18"/>
                  </a:cubicBezTo>
                  <a:cubicBezTo>
                    <a:pt x="2" y="18"/>
                    <a:pt x="0" y="18"/>
                    <a:pt x="0" y="20"/>
                  </a:cubicBezTo>
                  <a:cubicBezTo>
                    <a:pt x="1" y="20"/>
                    <a:pt x="2" y="18"/>
                    <a:pt x="3" y="19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4"/>
                    <a:pt x="3" y="22"/>
                    <a:pt x="4" y="22"/>
                  </a:cubicBezTo>
                  <a:cubicBezTo>
                    <a:pt x="4" y="21"/>
                    <a:pt x="5" y="23"/>
                    <a:pt x="5" y="23"/>
                  </a:cubicBezTo>
                  <a:cubicBezTo>
                    <a:pt x="6" y="23"/>
                    <a:pt x="5" y="19"/>
                    <a:pt x="4" y="19"/>
                  </a:cubicBezTo>
                  <a:cubicBezTo>
                    <a:pt x="5" y="19"/>
                    <a:pt x="7" y="20"/>
                    <a:pt x="7" y="19"/>
                  </a:cubicBezTo>
                  <a:cubicBezTo>
                    <a:pt x="7" y="19"/>
                    <a:pt x="6" y="20"/>
                    <a:pt x="6" y="20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7" y="24"/>
                    <a:pt x="4" y="27"/>
                    <a:pt x="7" y="27"/>
                  </a:cubicBezTo>
                  <a:cubicBezTo>
                    <a:pt x="7" y="27"/>
                    <a:pt x="10" y="27"/>
                    <a:pt x="11" y="27"/>
                  </a:cubicBezTo>
                  <a:cubicBezTo>
                    <a:pt x="12" y="26"/>
                    <a:pt x="15" y="26"/>
                    <a:pt x="15" y="26"/>
                  </a:cubicBezTo>
                  <a:cubicBezTo>
                    <a:pt x="14" y="28"/>
                    <a:pt x="13" y="28"/>
                    <a:pt x="14" y="30"/>
                  </a:cubicBezTo>
                  <a:cubicBezTo>
                    <a:pt x="15" y="33"/>
                    <a:pt x="15" y="31"/>
                    <a:pt x="16" y="32"/>
                  </a:cubicBezTo>
                  <a:cubicBezTo>
                    <a:pt x="16" y="33"/>
                    <a:pt x="15" y="35"/>
                    <a:pt x="16" y="36"/>
                  </a:cubicBezTo>
                  <a:cubicBezTo>
                    <a:pt x="17" y="38"/>
                    <a:pt x="14" y="38"/>
                    <a:pt x="13" y="38"/>
                  </a:cubicBezTo>
                  <a:cubicBezTo>
                    <a:pt x="11" y="39"/>
                    <a:pt x="10" y="37"/>
                    <a:pt x="8" y="39"/>
                  </a:cubicBezTo>
                  <a:cubicBezTo>
                    <a:pt x="7" y="41"/>
                    <a:pt x="12" y="40"/>
                    <a:pt x="11" y="41"/>
                  </a:cubicBezTo>
                  <a:cubicBezTo>
                    <a:pt x="11" y="41"/>
                    <a:pt x="9" y="42"/>
                    <a:pt x="9" y="42"/>
                  </a:cubicBezTo>
                  <a:cubicBezTo>
                    <a:pt x="9" y="43"/>
                    <a:pt x="10" y="43"/>
                    <a:pt x="9" y="44"/>
                  </a:cubicBezTo>
                  <a:cubicBezTo>
                    <a:pt x="8" y="45"/>
                    <a:pt x="7" y="46"/>
                    <a:pt x="5" y="47"/>
                  </a:cubicBezTo>
                  <a:cubicBezTo>
                    <a:pt x="4" y="48"/>
                    <a:pt x="6" y="49"/>
                    <a:pt x="6" y="49"/>
                  </a:cubicBezTo>
                  <a:cubicBezTo>
                    <a:pt x="7" y="49"/>
                    <a:pt x="9" y="48"/>
                    <a:pt x="9" y="48"/>
                  </a:cubicBezTo>
                  <a:cubicBezTo>
                    <a:pt x="9" y="49"/>
                    <a:pt x="12" y="49"/>
                    <a:pt x="13" y="50"/>
                  </a:cubicBezTo>
                  <a:cubicBezTo>
                    <a:pt x="15" y="50"/>
                    <a:pt x="17" y="48"/>
                    <a:pt x="18" y="48"/>
                  </a:cubicBezTo>
                  <a:cubicBezTo>
                    <a:pt x="18" y="48"/>
                    <a:pt x="16" y="53"/>
                    <a:pt x="13" y="52"/>
                  </a:cubicBezTo>
                  <a:cubicBezTo>
                    <a:pt x="12" y="51"/>
                    <a:pt x="11" y="52"/>
                    <a:pt x="10" y="52"/>
                  </a:cubicBezTo>
                  <a:cubicBezTo>
                    <a:pt x="8" y="52"/>
                    <a:pt x="9" y="51"/>
                    <a:pt x="8" y="51"/>
                  </a:cubicBezTo>
                  <a:cubicBezTo>
                    <a:pt x="8" y="51"/>
                    <a:pt x="8" y="54"/>
                    <a:pt x="7" y="55"/>
                  </a:cubicBezTo>
                  <a:cubicBezTo>
                    <a:pt x="7" y="55"/>
                    <a:pt x="6" y="56"/>
                    <a:pt x="5" y="57"/>
                  </a:cubicBezTo>
                  <a:cubicBezTo>
                    <a:pt x="5" y="57"/>
                    <a:pt x="3" y="58"/>
                    <a:pt x="3" y="59"/>
                  </a:cubicBezTo>
                  <a:cubicBezTo>
                    <a:pt x="3" y="59"/>
                    <a:pt x="5" y="59"/>
                    <a:pt x="5" y="59"/>
                  </a:cubicBezTo>
                  <a:cubicBezTo>
                    <a:pt x="5" y="59"/>
                    <a:pt x="4" y="59"/>
                    <a:pt x="5" y="60"/>
                  </a:cubicBezTo>
                  <a:cubicBezTo>
                    <a:pt x="5" y="60"/>
                    <a:pt x="7" y="57"/>
                    <a:pt x="8" y="57"/>
                  </a:cubicBezTo>
                  <a:cubicBezTo>
                    <a:pt x="9" y="57"/>
                    <a:pt x="11" y="58"/>
                    <a:pt x="12" y="57"/>
                  </a:cubicBezTo>
                  <a:cubicBezTo>
                    <a:pt x="14" y="57"/>
                    <a:pt x="13" y="55"/>
                    <a:pt x="15" y="55"/>
                  </a:cubicBezTo>
                  <a:cubicBezTo>
                    <a:pt x="16" y="54"/>
                    <a:pt x="17" y="55"/>
                    <a:pt x="19" y="55"/>
                  </a:cubicBezTo>
                  <a:cubicBezTo>
                    <a:pt x="20" y="56"/>
                    <a:pt x="21" y="54"/>
                    <a:pt x="23" y="55"/>
                  </a:cubicBezTo>
                  <a:cubicBezTo>
                    <a:pt x="24" y="56"/>
                    <a:pt x="26" y="55"/>
                    <a:pt x="27" y="54"/>
                  </a:cubicBezTo>
                  <a:cubicBezTo>
                    <a:pt x="29" y="54"/>
                    <a:pt x="32" y="54"/>
                    <a:pt x="34" y="54"/>
                  </a:cubicBezTo>
                  <a:cubicBezTo>
                    <a:pt x="34" y="54"/>
                    <a:pt x="38" y="51"/>
                    <a:pt x="38" y="51"/>
                  </a:cubicBezTo>
                  <a:cubicBezTo>
                    <a:pt x="37" y="50"/>
                    <a:pt x="33" y="51"/>
                    <a:pt x="33" y="50"/>
                  </a:cubicBezTo>
                  <a:cubicBezTo>
                    <a:pt x="33" y="49"/>
                    <a:pt x="37" y="46"/>
                    <a:pt x="38" y="46"/>
                  </a:cubicBezTo>
                  <a:cubicBezTo>
                    <a:pt x="39" y="44"/>
                    <a:pt x="40" y="40"/>
                    <a:pt x="36" y="40"/>
                  </a:cubicBezTo>
                  <a:cubicBezTo>
                    <a:pt x="35" y="40"/>
                    <a:pt x="33" y="41"/>
                    <a:pt x="32" y="41"/>
                  </a:cubicBezTo>
                  <a:cubicBezTo>
                    <a:pt x="30" y="40"/>
                    <a:pt x="32" y="40"/>
                    <a:pt x="32" y="39"/>
                  </a:cubicBezTo>
                  <a:cubicBezTo>
                    <a:pt x="32" y="38"/>
                    <a:pt x="32" y="37"/>
                    <a:pt x="31" y="36"/>
                  </a:cubicBezTo>
                  <a:cubicBezTo>
                    <a:pt x="31" y="36"/>
                    <a:pt x="27" y="35"/>
                    <a:pt x="28" y="34"/>
                  </a:cubicBezTo>
                  <a:cubicBezTo>
                    <a:pt x="28" y="34"/>
                    <a:pt x="30" y="35"/>
                    <a:pt x="30" y="34"/>
                  </a:cubicBezTo>
                  <a:cubicBezTo>
                    <a:pt x="31" y="33"/>
                    <a:pt x="30" y="32"/>
                    <a:pt x="29" y="31"/>
                  </a:cubicBezTo>
                  <a:cubicBezTo>
                    <a:pt x="26" y="29"/>
                    <a:pt x="25" y="29"/>
                    <a:pt x="23" y="25"/>
                  </a:cubicBezTo>
                  <a:cubicBezTo>
                    <a:pt x="22" y="23"/>
                    <a:pt x="21" y="21"/>
                    <a:pt x="18" y="19"/>
                  </a:cubicBezTo>
                  <a:cubicBezTo>
                    <a:pt x="17" y="18"/>
                    <a:pt x="13" y="20"/>
                    <a:pt x="12" y="18"/>
                  </a:cubicBezTo>
                  <a:cubicBezTo>
                    <a:pt x="12" y="18"/>
                    <a:pt x="18" y="17"/>
                    <a:pt x="17" y="16"/>
                  </a:cubicBezTo>
                  <a:cubicBezTo>
                    <a:pt x="17" y="16"/>
                    <a:pt x="15" y="17"/>
                    <a:pt x="14" y="16"/>
                  </a:cubicBezTo>
                  <a:cubicBezTo>
                    <a:pt x="14" y="16"/>
                    <a:pt x="18" y="15"/>
                    <a:pt x="18" y="15"/>
                  </a:cubicBezTo>
                  <a:cubicBezTo>
                    <a:pt x="19" y="14"/>
                    <a:pt x="22" y="9"/>
                    <a:pt x="21" y="8"/>
                  </a:cubicBezTo>
                  <a:cubicBezTo>
                    <a:pt x="20" y="6"/>
                    <a:pt x="17" y="6"/>
                    <a:pt x="15" y="6"/>
                  </a:cubicBezTo>
                  <a:cubicBezTo>
                    <a:pt x="14" y="7"/>
                    <a:pt x="9" y="7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1" y="6"/>
                    <a:pt x="9" y="5"/>
                    <a:pt x="9" y="6"/>
                  </a:cubicBezTo>
                  <a:cubicBezTo>
                    <a:pt x="9" y="5"/>
                    <a:pt x="18" y="1"/>
                    <a:pt x="15" y="0"/>
                  </a:cubicBezTo>
                  <a:cubicBezTo>
                    <a:pt x="14" y="0"/>
                    <a:pt x="17" y="1"/>
                    <a:pt x="1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405">
              <a:extLst>
                <a:ext uri="{FF2B5EF4-FFF2-40B4-BE49-F238E27FC236}">
                  <a16:creationId xmlns:a16="http://schemas.microsoft.com/office/drawing/2014/main" id="{DBD0A5E3-9D98-054A-BD9A-8504E1DC9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593" y="2668920"/>
              <a:ext cx="251658" cy="122645"/>
            </a:xfrm>
            <a:custGeom>
              <a:avLst/>
              <a:gdLst>
                <a:gd name="T0" fmla="*/ 53 w 54"/>
                <a:gd name="T1" fmla="*/ 10 h 26"/>
                <a:gd name="T2" fmla="*/ 49 w 54"/>
                <a:gd name="T3" fmla="*/ 9 h 26"/>
                <a:gd name="T4" fmla="*/ 50 w 54"/>
                <a:gd name="T5" fmla="*/ 8 h 26"/>
                <a:gd name="T6" fmla="*/ 48 w 54"/>
                <a:gd name="T7" fmla="*/ 7 h 26"/>
                <a:gd name="T8" fmla="*/ 49 w 54"/>
                <a:gd name="T9" fmla="*/ 6 h 26"/>
                <a:gd name="T10" fmla="*/ 46 w 54"/>
                <a:gd name="T11" fmla="*/ 5 h 26"/>
                <a:gd name="T12" fmla="*/ 48 w 54"/>
                <a:gd name="T13" fmla="*/ 3 h 26"/>
                <a:gd name="T14" fmla="*/ 43 w 54"/>
                <a:gd name="T15" fmla="*/ 3 h 26"/>
                <a:gd name="T16" fmla="*/ 39 w 54"/>
                <a:gd name="T17" fmla="*/ 1 h 26"/>
                <a:gd name="T18" fmla="*/ 39 w 54"/>
                <a:gd name="T19" fmla="*/ 4 h 26"/>
                <a:gd name="T20" fmla="*/ 36 w 54"/>
                <a:gd name="T21" fmla="*/ 5 h 26"/>
                <a:gd name="T22" fmla="*/ 32 w 54"/>
                <a:gd name="T23" fmla="*/ 5 h 26"/>
                <a:gd name="T24" fmla="*/ 32 w 54"/>
                <a:gd name="T25" fmla="*/ 9 h 26"/>
                <a:gd name="T26" fmla="*/ 26 w 54"/>
                <a:gd name="T27" fmla="*/ 5 h 26"/>
                <a:gd name="T28" fmla="*/ 25 w 54"/>
                <a:gd name="T29" fmla="*/ 8 h 26"/>
                <a:gd name="T30" fmla="*/ 21 w 54"/>
                <a:gd name="T31" fmla="*/ 5 h 26"/>
                <a:gd name="T32" fmla="*/ 21 w 54"/>
                <a:gd name="T33" fmla="*/ 9 h 26"/>
                <a:gd name="T34" fmla="*/ 19 w 54"/>
                <a:gd name="T35" fmla="*/ 9 h 26"/>
                <a:gd name="T36" fmla="*/ 17 w 54"/>
                <a:gd name="T37" fmla="*/ 12 h 26"/>
                <a:gd name="T38" fmla="*/ 14 w 54"/>
                <a:gd name="T39" fmla="*/ 8 h 26"/>
                <a:gd name="T40" fmla="*/ 16 w 54"/>
                <a:gd name="T41" fmla="*/ 8 h 26"/>
                <a:gd name="T42" fmla="*/ 14 w 54"/>
                <a:gd name="T43" fmla="*/ 5 h 26"/>
                <a:gd name="T44" fmla="*/ 7 w 54"/>
                <a:gd name="T45" fmla="*/ 2 h 26"/>
                <a:gd name="T46" fmla="*/ 9 w 54"/>
                <a:gd name="T47" fmla="*/ 4 h 26"/>
                <a:gd name="T48" fmla="*/ 8 w 54"/>
                <a:gd name="T49" fmla="*/ 4 h 26"/>
                <a:gd name="T50" fmla="*/ 10 w 54"/>
                <a:gd name="T51" fmla="*/ 8 h 26"/>
                <a:gd name="T52" fmla="*/ 5 w 54"/>
                <a:gd name="T53" fmla="*/ 6 h 26"/>
                <a:gd name="T54" fmla="*/ 3 w 54"/>
                <a:gd name="T55" fmla="*/ 6 h 26"/>
                <a:gd name="T56" fmla="*/ 5 w 54"/>
                <a:gd name="T57" fmla="*/ 7 h 26"/>
                <a:gd name="T58" fmla="*/ 5 w 54"/>
                <a:gd name="T59" fmla="*/ 8 h 26"/>
                <a:gd name="T60" fmla="*/ 2 w 54"/>
                <a:gd name="T61" fmla="*/ 7 h 26"/>
                <a:gd name="T62" fmla="*/ 1 w 54"/>
                <a:gd name="T63" fmla="*/ 9 h 26"/>
                <a:gd name="T64" fmla="*/ 8 w 54"/>
                <a:gd name="T65" fmla="*/ 10 h 26"/>
                <a:gd name="T66" fmla="*/ 13 w 54"/>
                <a:gd name="T67" fmla="*/ 11 h 26"/>
                <a:gd name="T68" fmla="*/ 11 w 54"/>
                <a:gd name="T69" fmla="*/ 12 h 26"/>
                <a:gd name="T70" fmla="*/ 12 w 54"/>
                <a:gd name="T71" fmla="*/ 13 h 26"/>
                <a:gd name="T72" fmla="*/ 8 w 54"/>
                <a:gd name="T73" fmla="*/ 14 h 26"/>
                <a:gd name="T74" fmla="*/ 3 w 54"/>
                <a:gd name="T75" fmla="*/ 15 h 26"/>
                <a:gd name="T76" fmla="*/ 10 w 54"/>
                <a:gd name="T77" fmla="*/ 16 h 26"/>
                <a:gd name="T78" fmla="*/ 12 w 54"/>
                <a:gd name="T79" fmla="*/ 18 h 26"/>
                <a:gd name="T80" fmla="*/ 15 w 54"/>
                <a:gd name="T81" fmla="*/ 17 h 26"/>
                <a:gd name="T82" fmla="*/ 13 w 54"/>
                <a:gd name="T83" fmla="*/ 18 h 26"/>
                <a:gd name="T84" fmla="*/ 15 w 54"/>
                <a:gd name="T85" fmla="*/ 18 h 26"/>
                <a:gd name="T86" fmla="*/ 10 w 54"/>
                <a:gd name="T87" fmla="*/ 23 h 26"/>
                <a:gd name="T88" fmla="*/ 15 w 54"/>
                <a:gd name="T89" fmla="*/ 23 h 26"/>
                <a:gd name="T90" fmla="*/ 21 w 54"/>
                <a:gd name="T91" fmla="*/ 24 h 26"/>
                <a:gd name="T92" fmla="*/ 20 w 54"/>
                <a:gd name="T93" fmla="*/ 24 h 26"/>
                <a:gd name="T94" fmla="*/ 22 w 54"/>
                <a:gd name="T95" fmla="*/ 25 h 26"/>
                <a:gd name="T96" fmla="*/ 29 w 54"/>
                <a:gd name="T97" fmla="*/ 26 h 26"/>
                <a:gd name="T98" fmla="*/ 33 w 54"/>
                <a:gd name="T99" fmla="*/ 25 h 26"/>
                <a:gd name="T100" fmla="*/ 39 w 54"/>
                <a:gd name="T101" fmla="*/ 23 h 26"/>
                <a:gd name="T102" fmla="*/ 46 w 54"/>
                <a:gd name="T103" fmla="*/ 19 h 26"/>
                <a:gd name="T104" fmla="*/ 52 w 54"/>
                <a:gd name="T105" fmla="*/ 16 h 26"/>
                <a:gd name="T106" fmla="*/ 52 w 54"/>
                <a:gd name="T107" fmla="*/ 14 h 26"/>
                <a:gd name="T108" fmla="*/ 54 w 54"/>
                <a:gd name="T109" fmla="*/ 13 h 26"/>
                <a:gd name="T110" fmla="*/ 52 w 54"/>
                <a:gd name="T111" fmla="*/ 12 h 26"/>
                <a:gd name="T112" fmla="*/ 53 w 54"/>
                <a:gd name="T113" fmla="*/ 10 h 26"/>
                <a:gd name="T114" fmla="*/ 53 w 54"/>
                <a:gd name="T115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26">
                  <a:moveTo>
                    <a:pt x="53" y="10"/>
                  </a:moveTo>
                  <a:cubicBezTo>
                    <a:pt x="53" y="10"/>
                    <a:pt x="49" y="9"/>
                    <a:pt x="49" y="9"/>
                  </a:cubicBezTo>
                  <a:cubicBezTo>
                    <a:pt x="49" y="9"/>
                    <a:pt x="50" y="8"/>
                    <a:pt x="50" y="8"/>
                  </a:cubicBezTo>
                  <a:cubicBezTo>
                    <a:pt x="49" y="8"/>
                    <a:pt x="47" y="8"/>
                    <a:pt x="48" y="7"/>
                  </a:cubicBezTo>
                  <a:cubicBezTo>
                    <a:pt x="48" y="7"/>
                    <a:pt x="49" y="6"/>
                    <a:pt x="49" y="6"/>
                  </a:cubicBezTo>
                  <a:cubicBezTo>
                    <a:pt x="48" y="5"/>
                    <a:pt x="46" y="5"/>
                    <a:pt x="46" y="5"/>
                  </a:cubicBezTo>
                  <a:cubicBezTo>
                    <a:pt x="46" y="4"/>
                    <a:pt x="48" y="3"/>
                    <a:pt x="48" y="3"/>
                  </a:cubicBezTo>
                  <a:cubicBezTo>
                    <a:pt x="48" y="3"/>
                    <a:pt x="44" y="4"/>
                    <a:pt x="43" y="3"/>
                  </a:cubicBezTo>
                  <a:cubicBezTo>
                    <a:pt x="42" y="2"/>
                    <a:pt x="41" y="1"/>
                    <a:pt x="39" y="1"/>
                  </a:cubicBezTo>
                  <a:cubicBezTo>
                    <a:pt x="38" y="1"/>
                    <a:pt x="40" y="3"/>
                    <a:pt x="39" y="4"/>
                  </a:cubicBezTo>
                  <a:cubicBezTo>
                    <a:pt x="38" y="5"/>
                    <a:pt x="37" y="4"/>
                    <a:pt x="36" y="5"/>
                  </a:cubicBezTo>
                  <a:cubicBezTo>
                    <a:pt x="35" y="6"/>
                    <a:pt x="34" y="5"/>
                    <a:pt x="32" y="5"/>
                  </a:cubicBezTo>
                  <a:cubicBezTo>
                    <a:pt x="30" y="4"/>
                    <a:pt x="33" y="8"/>
                    <a:pt x="32" y="9"/>
                  </a:cubicBezTo>
                  <a:cubicBezTo>
                    <a:pt x="32" y="9"/>
                    <a:pt x="28" y="2"/>
                    <a:pt x="26" y="5"/>
                  </a:cubicBezTo>
                  <a:cubicBezTo>
                    <a:pt x="25" y="5"/>
                    <a:pt x="26" y="7"/>
                    <a:pt x="25" y="8"/>
                  </a:cubicBezTo>
                  <a:cubicBezTo>
                    <a:pt x="25" y="9"/>
                    <a:pt x="22" y="5"/>
                    <a:pt x="21" y="5"/>
                  </a:cubicBezTo>
                  <a:cubicBezTo>
                    <a:pt x="20" y="5"/>
                    <a:pt x="23" y="9"/>
                    <a:pt x="21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8" y="9"/>
                    <a:pt x="17" y="11"/>
                    <a:pt x="17" y="12"/>
                  </a:cubicBezTo>
                  <a:cubicBezTo>
                    <a:pt x="17" y="11"/>
                    <a:pt x="14" y="9"/>
                    <a:pt x="14" y="8"/>
                  </a:cubicBezTo>
                  <a:cubicBezTo>
                    <a:pt x="14" y="8"/>
                    <a:pt x="16" y="8"/>
                    <a:pt x="16" y="8"/>
                  </a:cubicBezTo>
                  <a:cubicBezTo>
                    <a:pt x="16" y="7"/>
                    <a:pt x="14" y="5"/>
                    <a:pt x="14" y="5"/>
                  </a:cubicBezTo>
                  <a:cubicBezTo>
                    <a:pt x="13" y="5"/>
                    <a:pt x="8" y="0"/>
                    <a:pt x="7" y="2"/>
                  </a:cubicBezTo>
                  <a:cubicBezTo>
                    <a:pt x="7" y="3"/>
                    <a:pt x="10" y="3"/>
                    <a:pt x="9" y="4"/>
                  </a:cubicBezTo>
                  <a:cubicBezTo>
                    <a:pt x="9" y="4"/>
                    <a:pt x="9" y="4"/>
                    <a:pt x="8" y="4"/>
                  </a:cubicBezTo>
                  <a:cubicBezTo>
                    <a:pt x="10" y="3"/>
                    <a:pt x="11" y="7"/>
                    <a:pt x="10" y="8"/>
                  </a:cubicBezTo>
                  <a:cubicBezTo>
                    <a:pt x="10" y="8"/>
                    <a:pt x="2" y="1"/>
                    <a:pt x="5" y="6"/>
                  </a:cubicBezTo>
                  <a:cubicBezTo>
                    <a:pt x="5" y="6"/>
                    <a:pt x="3" y="6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6"/>
                    <a:pt x="5" y="8"/>
                    <a:pt x="5" y="8"/>
                  </a:cubicBezTo>
                  <a:cubicBezTo>
                    <a:pt x="5" y="8"/>
                    <a:pt x="3" y="7"/>
                    <a:pt x="2" y="7"/>
                  </a:cubicBezTo>
                  <a:cubicBezTo>
                    <a:pt x="3" y="7"/>
                    <a:pt x="0" y="10"/>
                    <a:pt x="1" y="9"/>
                  </a:cubicBezTo>
                  <a:cubicBezTo>
                    <a:pt x="0" y="11"/>
                    <a:pt x="8" y="10"/>
                    <a:pt x="8" y="10"/>
                  </a:cubicBezTo>
                  <a:cubicBezTo>
                    <a:pt x="9" y="10"/>
                    <a:pt x="13" y="11"/>
                    <a:pt x="13" y="11"/>
                  </a:cubicBezTo>
                  <a:cubicBezTo>
                    <a:pt x="12" y="11"/>
                    <a:pt x="11" y="11"/>
                    <a:pt x="11" y="12"/>
                  </a:cubicBezTo>
                  <a:cubicBezTo>
                    <a:pt x="11" y="12"/>
                    <a:pt x="12" y="13"/>
                    <a:pt x="12" y="13"/>
                  </a:cubicBezTo>
                  <a:cubicBezTo>
                    <a:pt x="11" y="14"/>
                    <a:pt x="9" y="14"/>
                    <a:pt x="8" y="14"/>
                  </a:cubicBezTo>
                  <a:cubicBezTo>
                    <a:pt x="8" y="14"/>
                    <a:pt x="2" y="15"/>
                    <a:pt x="3" y="15"/>
                  </a:cubicBezTo>
                  <a:cubicBezTo>
                    <a:pt x="5" y="16"/>
                    <a:pt x="8" y="15"/>
                    <a:pt x="10" y="16"/>
                  </a:cubicBezTo>
                  <a:cubicBezTo>
                    <a:pt x="11" y="17"/>
                    <a:pt x="11" y="18"/>
                    <a:pt x="12" y="18"/>
                  </a:cubicBezTo>
                  <a:cubicBezTo>
                    <a:pt x="12" y="18"/>
                    <a:pt x="14" y="17"/>
                    <a:pt x="15" y="17"/>
                  </a:cubicBezTo>
                  <a:cubicBezTo>
                    <a:pt x="14" y="17"/>
                    <a:pt x="13" y="18"/>
                    <a:pt x="13" y="18"/>
                  </a:cubicBezTo>
                  <a:cubicBezTo>
                    <a:pt x="13" y="19"/>
                    <a:pt x="15" y="18"/>
                    <a:pt x="15" y="18"/>
                  </a:cubicBezTo>
                  <a:cubicBezTo>
                    <a:pt x="16" y="19"/>
                    <a:pt x="8" y="23"/>
                    <a:pt x="10" y="23"/>
                  </a:cubicBezTo>
                  <a:cubicBezTo>
                    <a:pt x="12" y="24"/>
                    <a:pt x="14" y="23"/>
                    <a:pt x="15" y="23"/>
                  </a:cubicBezTo>
                  <a:cubicBezTo>
                    <a:pt x="17" y="23"/>
                    <a:pt x="19" y="23"/>
                    <a:pt x="21" y="24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1" y="25"/>
                    <a:pt x="22" y="25"/>
                    <a:pt x="22" y="25"/>
                  </a:cubicBezTo>
                  <a:cubicBezTo>
                    <a:pt x="24" y="26"/>
                    <a:pt x="27" y="26"/>
                    <a:pt x="29" y="26"/>
                  </a:cubicBezTo>
                  <a:cubicBezTo>
                    <a:pt x="31" y="26"/>
                    <a:pt x="31" y="25"/>
                    <a:pt x="33" y="25"/>
                  </a:cubicBezTo>
                  <a:cubicBezTo>
                    <a:pt x="35" y="24"/>
                    <a:pt x="37" y="24"/>
                    <a:pt x="39" y="23"/>
                  </a:cubicBezTo>
                  <a:cubicBezTo>
                    <a:pt x="42" y="21"/>
                    <a:pt x="43" y="20"/>
                    <a:pt x="46" y="19"/>
                  </a:cubicBezTo>
                  <a:cubicBezTo>
                    <a:pt x="48" y="19"/>
                    <a:pt x="49" y="16"/>
                    <a:pt x="52" y="16"/>
                  </a:cubicBezTo>
                  <a:cubicBezTo>
                    <a:pt x="52" y="15"/>
                    <a:pt x="53" y="15"/>
                    <a:pt x="52" y="14"/>
                  </a:cubicBezTo>
                  <a:cubicBezTo>
                    <a:pt x="51" y="13"/>
                    <a:pt x="53" y="13"/>
                    <a:pt x="54" y="13"/>
                  </a:cubicBezTo>
                  <a:cubicBezTo>
                    <a:pt x="54" y="13"/>
                    <a:pt x="52" y="12"/>
                    <a:pt x="52" y="12"/>
                  </a:cubicBezTo>
                  <a:cubicBezTo>
                    <a:pt x="52" y="11"/>
                    <a:pt x="54" y="10"/>
                    <a:pt x="53" y="10"/>
                  </a:cubicBezTo>
                  <a:cubicBezTo>
                    <a:pt x="51" y="9"/>
                    <a:pt x="54" y="10"/>
                    <a:pt x="5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Freeform 418">
              <a:extLst>
                <a:ext uri="{FF2B5EF4-FFF2-40B4-BE49-F238E27FC236}">
                  <a16:creationId xmlns:a16="http://schemas.microsoft.com/office/drawing/2014/main" id="{C28195D6-B681-3845-AD27-56F6C9236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5245" y="2538312"/>
              <a:ext cx="50968" cy="28669"/>
            </a:xfrm>
            <a:custGeom>
              <a:avLst/>
              <a:gdLst>
                <a:gd name="T0" fmla="*/ 3 w 11"/>
                <a:gd name="T1" fmla="*/ 4 h 6"/>
                <a:gd name="T2" fmla="*/ 1 w 11"/>
                <a:gd name="T3" fmla="*/ 1 h 6"/>
                <a:gd name="T4" fmla="*/ 6 w 11"/>
                <a:gd name="T5" fmla="*/ 1 h 6"/>
                <a:gd name="T6" fmla="*/ 3 w 11"/>
                <a:gd name="T7" fmla="*/ 4 h 6"/>
                <a:gd name="T8" fmla="*/ 3 w 11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3" y="4"/>
                  </a:moveTo>
                  <a:cubicBezTo>
                    <a:pt x="1" y="3"/>
                    <a:pt x="0" y="3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11" y="2"/>
                    <a:pt x="6" y="6"/>
                    <a:pt x="3" y="4"/>
                  </a:cubicBezTo>
                  <a:cubicBezTo>
                    <a:pt x="2" y="3"/>
                    <a:pt x="4" y="5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419">
              <a:extLst>
                <a:ext uri="{FF2B5EF4-FFF2-40B4-BE49-F238E27FC236}">
                  <a16:creationId xmlns:a16="http://schemas.microsoft.com/office/drawing/2014/main" id="{D9BC997F-E719-5641-AC7D-5298C8232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6492" y="2949248"/>
              <a:ext cx="28669" cy="23893"/>
            </a:xfrm>
            <a:custGeom>
              <a:avLst/>
              <a:gdLst>
                <a:gd name="T0" fmla="*/ 5 w 6"/>
                <a:gd name="T1" fmla="*/ 2 h 5"/>
                <a:gd name="T2" fmla="*/ 5 w 6"/>
                <a:gd name="T3" fmla="*/ 1 h 5"/>
                <a:gd name="T4" fmla="*/ 2 w 6"/>
                <a:gd name="T5" fmla="*/ 1 h 5"/>
                <a:gd name="T6" fmla="*/ 1 w 6"/>
                <a:gd name="T7" fmla="*/ 3 h 5"/>
                <a:gd name="T8" fmla="*/ 0 w 6"/>
                <a:gd name="T9" fmla="*/ 4 h 5"/>
                <a:gd name="T10" fmla="*/ 5 w 6"/>
                <a:gd name="T11" fmla="*/ 2 h 5"/>
                <a:gd name="T12" fmla="*/ 5 w 6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6" y="2"/>
                    <a:pt x="5" y="1"/>
                    <a:pt x="5" y="1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0" y="5"/>
                    <a:pt x="0" y="4"/>
                  </a:cubicBezTo>
                  <a:cubicBezTo>
                    <a:pt x="0" y="4"/>
                    <a:pt x="5" y="2"/>
                    <a:pt x="5" y="2"/>
                  </a:cubicBezTo>
                  <a:cubicBezTo>
                    <a:pt x="6" y="2"/>
                    <a:pt x="3" y="3"/>
                    <a:pt x="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Freeform 420">
              <a:extLst>
                <a:ext uri="{FF2B5EF4-FFF2-40B4-BE49-F238E27FC236}">
                  <a16:creationId xmlns:a16="http://schemas.microsoft.com/office/drawing/2014/main" id="{4EF4B74C-0F5C-E847-A92B-98B212E5B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5311" y="3086227"/>
              <a:ext cx="23891" cy="12742"/>
            </a:xfrm>
            <a:custGeom>
              <a:avLst/>
              <a:gdLst>
                <a:gd name="T0" fmla="*/ 3 w 5"/>
                <a:gd name="T1" fmla="*/ 3 h 3"/>
                <a:gd name="T2" fmla="*/ 3 w 5"/>
                <a:gd name="T3" fmla="*/ 0 h 3"/>
                <a:gd name="T4" fmla="*/ 3 w 5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1" y="3"/>
                    <a:pt x="0" y="1"/>
                    <a:pt x="3" y="0"/>
                  </a:cubicBezTo>
                  <a:cubicBezTo>
                    <a:pt x="5" y="0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Freeform 421">
              <a:extLst>
                <a:ext uri="{FF2B5EF4-FFF2-40B4-BE49-F238E27FC236}">
                  <a16:creationId xmlns:a16="http://schemas.microsoft.com/office/drawing/2014/main" id="{439CF327-0960-504E-821C-E079BE4A3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5803" y="3226390"/>
              <a:ext cx="23891" cy="22299"/>
            </a:xfrm>
            <a:custGeom>
              <a:avLst/>
              <a:gdLst>
                <a:gd name="T0" fmla="*/ 5 w 5"/>
                <a:gd name="T1" fmla="*/ 1 h 5"/>
                <a:gd name="T2" fmla="*/ 1 w 5"/>
                <a:gd name="T3" fmla="*/ 5 h 5"/>
                <a:gd name="T4" fmla="*/ 4 w 5"/>
                <a:gd name="T5" fmla="*/ 3 h 5"/>
                <a:gd name="T6" fmla="*/ 5 w 5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1"/>
                    <a:pt x="0" y="5"/>
                    <a:pt x="1" y="5"/>
                  </a:cubicBezTo>
                  <a:cubicBezTo>
                    <a:pt x="2" y="5"/>
                    <a:pt x="4" y="3"/>
                    <a:pt x="4" y="3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422">
              <a:extLst>
                <a:ext uri="{FF2B5EF4-FFF2-40B4-BE49-F238E27FC236}">
                  <a16:creationId xmlns:a16="http://schemas.microsoft.com/office/drawing/2014/main" id="{4BA82658-7CF4-7A4C-8213-CCAFBB6D9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1468" y="3263023"/>
              <a:ext cx="9557" cy="4778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Freeform 423">
              <a:extLst>
                <a:ext uri="{FF2B5EF4-FFF2-40B4-BE49-F238E27FC236}">
                  <a16:creationId xmlns:a16="http://schemas.microsoft.com/office/drawing/2014/main" id="{707F5679-496C-E049-A114-4F26481CA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6165" y="3337884"/>
              <a:ext cx="14335" cy="4778"/>
            </a:xfrm>
            <a:custGeom>
              <a:avLst/>
              <a:gdLst>
                <a:gd name="T0" fmla="*/ 2 w 3"/>
                <a:gd name="T1" fmla="*/ 0 h 1"/>
                <a:gd name="T2" fmla="*/ 1 w 3"/>
                <a:gd name="T3" fmla="*/ 1 h 1"/>
                <a:gd name="T4" fmla="*/ 2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1" y="1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Freeform 424">
              <a:extLst>
                <a:ext uri="{FF2B5EF4-FFF2-40B4-BE49-F238E27FC236}">
                  <a16:creationId xmlns:a16="http://schemas.microsoft.com/office/drawing/2014/main" id="{7C04A9EB-FAE2-2A41-BD6E-DB44E077F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0417" y="3361775"/>
              <a:ext cx="33448" cy="19114"/>
            </a:xfrm>
            <a:custGeom>
              <a:avLst/>
              <a:gdLst>
                <a:gd name="T0" fmla="*/ 6 w 7"/>
                <a:gd name="T1" fmla="*/ 0 h 4"/>
                <a:gd name="T2" fmla="*/ 1 w 7"/>
                <a:gd name="T3" fmla="*/ 3 h 4"/>
                <a:gd name="T4" fmla="*/ 6 w 7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6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7" y="0"/>
                    <a:pt x="6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Freeform 425">
              <a:extLst>
                <a:ext uri="{FF2B5EF4-FFF2-40B4-BE49-F238E27FC236}">
                  <a16:creationId xmlns:a16="http://schemas.microsoft.com/office/drawing/2014/main" id="{F0B6F4C9-EF41-E741-84AA-E05F1B1A4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3784" y="3380889"/>
              <a:ext cx="27077" cy="17521"/>
            </a:xfrm>
            <a:custGeom>
              <a:avLst/>
              <a:gdLst>
                <a:gd name="T0" fmla="*/ 5 w 6"/>
                <a:gd name="T1" fmla="*/ 0 h 4"/>
                <a:gd name="T2" fmla="*/ 1 w 6"/>
                <a:gd name="T3" fmla="*/ 3 h 4"/>
                <a:gd name="T4" fmla="*/ 5 w 6"/>
                <a:gd name="T5" fmla="*/ 0 h 4"/>
                <a:gd name="T6" fmla="*/ 5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cubicBezTo>
                    <a:pt x="5" y="0"/>
                    <a:pt x="0" y="2"/>
                    <a:pt x="1" y="3"/>
                  </a:cubicBezTo>
                  <a:cubicBezTo>
                    <a:pt x="2" y="4"/>
                    <a:pt x="5" y="0"/>
                    <a:pt x="5" y="0"/>
                  </a:cubicBezTo>
                  <a:cubicBezTo>
                    <a:pt x="5" y="0"/>
                    <a:pt x="6" y="0"/>
                    <a:pt x="5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Freeform 426">
              <a:extLst>
                <a:ext uri="{FF2B5EF4-FFF2-40B4-BE49-F238E27FC236}">
                  <a16:creationId xmlns:a16="http://schemas.microsoft.com/office/drawing/2014/main" id="{FFE58589-67E5-FF4C-BE5A-BCF45CD49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9892" y="3395224"/>
              <a:ext cx="23891" cy="22299"/>
            </a:xfrm>
            <a:custGeom>
              <a:avLst/>
              <a:gdLst>
                <a:gd name="T0" fmla="*/ 4 w 5"/>
                <a:gd name="T1" fmla="*/ 0 h 5"/>
                <a:gd name="T2" fmla="*/ 0 w 5"/>
                <a:gd name="T3" fmla="*/ 4 h 5"/>
                <a:gd name="T4" fmla="*/ 4 w 5"/>
                <a:gd name="T5" fmla="*/ 0 h 5"/>
                <a:gd name="T6" fmla="*/ 4 w 5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0" y="4"/>
                    <a:pt x="0" y="4"/>
                  </a:cubicBezTo>
                  <a:cubicBezTo>
                    <a:pt x="2" y="5"/>
                    <a:pt x="4" y="0"/>
                    <a:pt x="4" y="0"/>
                  </a:cubicBezTo>
                  <a:cubicBezTo>
                    <a:pt x="4" y="0"/>
                    <a:pt x="5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Freeform 427">
              <a:extLst>
                <a:ext uri="{FF2B5EF4-FFF2-40B4-BE49-F238E27FC236}">
                  <a16:creationId xmlns:a16="http://schemas.microsoft.com/office/drawing/2014/main" id="{E9E30BD9-F1D0-4F43-9D10-58C86DF19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5113" y="3427079"/>
              <a:ext cx="4778" cy="477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Freeform 428">
              <a:extLst>
                <a:ext uri="{FF2B5EF4-FFF2-40B4-BE49-F238E27FC236}">
                  <a16:creationId xmlns:a16="http://schemas.microsoft.com/office/drawing/2014/main" id="{C5E3B744-7C6C-3A4F-A216-A99533848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1222" y="3407966"/>
              <a:ext cx="23891" cy="19114"/>
            </a:xfrm>
            <a:custGeom>
              <a:avLst/>
              <a:gdLst>
                <a:gd name="T0" fmla="*/ 4 w 5"/>
                <a:gd name="T1" fmla="*/ 1 h 4"/>
                <a:gd name="T2" fmla="*/ 0 w 5"/>
                <a:gd name="T3" fmla="*/ 4 h 4"/>
                <a:gd name="T4" fmla="*/ 4 w 5"/>
                <a:gd name="T5" fmla="*/ 1 h 4"/>
                <a:gd name="T6" fmla="*/ 4 w 5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4" y="1"/>
                  </a:moveTo>
                  <a:cubicBezTo>
                    <a:pt x="2" y="2"/>
                    <a:pt x="0" y="3"/>
                    <a:pt x="0" y="4"/>
                  </a:cubicBezTo>
                  <a:cubicBezTo>
                    <a:pt x="0" y="4"/>
                    <a:pt x="4" y="1"/>
                    <a:pt x="4" y="1"/>
                  </a:cubicBezTo>
                  <a:cubicBezTo>
                    <a:pt x="3" y="1"/>
                    <a:pt x="5" y="0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429">
              <a:extLst>
                <a:ext uri="{FF2B5EF4-FFF2-40B4-BE49-F238E27FC236}">
                  <a16:creationId xmlns:a16="http://schemas.microsoft.com/office/drawing/2014/main" id="{053C67C3-91AA-0843-A628-306044F2B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9202" y="3581578"/>
              <a:ext cx="9557" cy="1433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3"/>
                    <a:pt x="1" y="3"/>
                  </a:cubicBezTo>
                  <a:cubicBezTo>
                    <a:pt x="2" y="3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10ECC00-1B4B-2F4E-81A2-B31BCAA24BDE}"/>
                </a:ext>
              </a:extLst>
            </p:cNvPr>
            <p:cNvGrpSpPr/>
            <p:nvPr/>
          </p:nvGrpSpPr>
          <p:grpSpPr>
            <a:xfrm>
              <a:off x="8857184" y="3380889"/>
              <a:ext cx="348815" cy="331297"/>
              <a:chOff x="5961121" y="2686387"/>
              <a:chExt cx="288233" cy="273757"/>
            </a:xfrm>
            <a:grpFill/>
          </p:grpSpPr>
          <p:sp>
            <p:nvSpPr>
              <p:cNvPr id="371" name="Freeform 430">
                <a:extLst>
                  <a:ext uri="{FF2B5EF4-FFF2-40B4-BE49-F238E27FC236}">
                    <a16:creationId xmlns:a16="http://schemas.microsoft.com/office/drawing/2014/main" id="{4A1950EE-D7EC-4941-8A75-F4F63E52E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30902" y="2686387"/>
                <a:ext cx="118452" cy="100026"/>
              </a:xfrm>
              <a:custGeom>
                <a:avLst/>
                <a:gdLst>
                  <a:gd name="T0" fmla="*/ 28 w 31"/>
                  <a:gd name="T1" fmla="*/ 10 h 26"/>
                  <a:gd name="T2" fmla="*/ 29 w 31"/>
                  <a:gd name="T3" fmla="*/ 7 h 26"/>
                  <a:gd name="T4" fmla="*/ 27 w 31"/>
                  <a:gd name="T5" fmla="*/ 10 h 26"/>
                  <a:gd name="T6" fmla="*/ 20 w 31"/>
                  <a:gd name="T7" fmla="*/ 8 h 26"/>
                  <a:gd name="T8" fmla="*/ 11 w 31"/>
                  <a:gd name="T9" fmla="*/ 1 h 26"/>
                  <a:gd name="T10" fmla="*/ 11 w 31"/>
                  <a:gd name="T11" fmla="*/ 5 h 26"/>
                  <a:gd name="T12" fmla="*/ 9 w 31"/>
                  <a:gd name="T13" fmla="*/ 11 h 26"/>
                  <a:gd name="T14" fmla="*/ 7 w 31"/>
                  <a:gd name="T15" fmla="*/ 14 h 26"/>
                  <a:gd name="T16" fmla="*/ 4 w 31"/>
                  <a:gd name="T17" fmla="*/ 14 h 26"/>
                  <a:gd name="T18" fmla="*/ 5 w 31"/>
                  <a:gd name="T19" fmla="*/ 16 h 26"/>
                  <a:gd name="T20" fmla="*/ 1 w 31"/>
                  <a:gd name="T21" fmla="*/ 18 h 26"/>
                  <a:gd name="T22" fmla="*/ 2 w 31"/>
                  <a:gd name="T23" fmla="*/ 23 h 26"/>
                  <a:gd name="T24" fmla="*/ 4 w 31"/>
                  <a:gd name="T25" fmla="*/ 25 h 26"/>
                  <a:gd name="T26" fmla="*/ 6 w 31"/>
                  <a:gd name="T27" fmla="*/ 23 h 26"/>
                  <a:gd name="T28" fmla="*/ 7 w 31"/>
                  <a:gd name="T29" fmla="*/ 23 h 26"/>
                  <a:gd name="T30" fmla="*/ 4 w 31"/>
                  <a:gd name="T31" fmla="*/ 20 h 26"/>
                  <a:gd name="T32" fmla="*/ 7 w 31"/>
                  <a:gd name="T33" fmla="*/ 19 h 26"/>
                  <a:gd name="T34" fmla="*/ 12 w 31"/>
                  <a:gd name="T35" fmla="*/ 18 h 26"/>
                  <a:gd name="T36" fmla="*/ 17 w 31"/>
                  <a:gd name="T37" fmla="*/ 21 h 26"/>
                  <a:gd name="T38" fmla="*/ 21 w 31"/>
                  <a:gd name="T39" fmla="*/ 16 h 26"/>
                  <a:gd name="T40" fmla="*/ 31 w 31"/>
                  <a:gd name="T41" fmla="*/ 14 h 26"/>
                  <a:gd name="T42" fmla="*/ 29 w 31"/>
                  <a:gd name="T43" fmla="*/ 12 h 26"/>
                  <a:gd name="T44" fmla="*/ 28 w 31"/>
                  <a:gd name="T45" fmla="*/ 10 h 26"/>
                  <a:gd name="T46" fmla="*/ 28 w 31"/>
                  <a:gd name="T47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26">
                    <a:moveTo>
                      <a:pt x="28" y="10"/>
                    </a:moveTo>
                    <a:cubicBezTo>
                      <a:pt x="28" y="10"/>
                      <a:pt x="29" y="8"/>
                      <a:pt x="29" y="7"/>
                    </a:cubicBezTo>
                    <a:cubicBezTo>
                      <a:pt x="29" y="8"/>
                      <a:pt x="27" y="10"/>
                      <a:pt x="27" y="10"/>
                    </a:cubicBezTo>
                    <a:cubicBezTo>
                      <a:pt x="25" y="10"/>
                      <a:pt x="21" y="9"/>
                      <a:pt x="20" y="8"/>
                    </a:cubicBezTo>
                    <a:cubicBezTo>
                      <a:pt x="17" y="7"/>
                      <a:pt x="15" y="2"/>
                      <a:pt x="11" y="1"/>
                    </a:cubicBezTo>
                    <a:cubicBezTo>
                      <a:pt x="9" y="0"/>
                      <a:pt x="10" y="4"/>
                      <a:pt x="11" y="5"/>
                    </a:cubicBezTo>
                    <a:cubicBezTo>
                      <a:pt x="11" y="7"/>
                      <a:pt x="10" y="9"/>
                      <a:pt x="9" y="11"/>
                    </a:cubicBezTo>
                    <a:cubicBezTo>
                      <a:pt x="8" y="12"/>
                      <a:pt x="10" y="15"/>
                      <a:pt x="7" y="14"/>
                    </a:cubicBezTo>
                    <a:cubicBezTo>
                      <a:pt x="7" y="14"/>
                      <a:pt x="5" y="13"/>
                      <a:pt x="4" y="14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6"/>
                      <a:pt x="2" y="18"/>
                      <a:pt x="1" y="18"/>
                    </a:cubicBezTo>
                    <a:cubicBezTo>
                      <a:pt x="0" y="20"/>
                      <a:pt x="3" y="21"/>
                      <a:pt x="2" y="23"/>
                    </a:cubicBezTo>
                    <a:cubicBezTo>
                      <a:pt x="1" y="24"/>
                      <a:pt x="3" y="26"/>
                      <a:pt x="4" y="25"/>
                    </a:cubicBezTo>
                    <a:cubicBezTo>
                      <a:pt x="5" y="24"/>
                      <a:pt x="5" y="23"/>
                      <a:pt x="6" y="23"/>
                    </a:cubicBezTo>
                    <a:cubicBezTo>
                      <a:pt x="6" y="23"/>
                      <a:pt x="7" y="24"/>
                      <a:pt x="7" y="23"/>
                    </a:cubicBezTo>
                    <a:cubicBezTo>
                      <a:pt x="7" y="22"/>
                      <a:pt x="5" y="21"/>
                      <a:pt x="4" y="20"/>
                    </a:cubicBezTo>
                    <a:cubicBezTo>
                      <a:pt x="3" y="18"/>
                      <a:pt x="7" y="19"/>
                      <a:pt x="7" y="19"/>
                    </a:cubicBezTo>
                    <a:cubicBezTo>
                      <a:pt x="9" y="19"/>
                      <a:pt x="10" y="17"/>
                      <a:pt x="12" y="18"/>
                    </a:cubicBezTo>
                    <a:cubicBezTo>
                      <a:pt x="14" y="19"/>
                      <a:pt x="15" y="20"/>
                      <a:pt x="17" y="21"/>
                    </a:cubicBezTo>
                    <a:cubicBezTo>
                      <a:pt x="20" y="23"/>
                      <a:pt x="19" y="17"/>
                      <a:pt x="21" y="16"/>
                    </a:cubicBezTo>
                    <a:cubicBezTo>
                      <a:pt x="21" y="16"/>
                      <a:pt x="31" y="16"/>
                      <a:pt x="31" y="14"/>
                    </a:cubicBezTo>
                    <a:cubicBezTo>
                      <a:pt x="30" y="13"/>
                      <a:pt x="27" y="15"/>
                      <a:pt x="29" y="12"/>
                    </a:cubicBezTo>
                    <a:cubicBezTo>
                      <a:pt x="30" y="11"/>
                      <a:pt x="27" y="12"/>
                      <a:pt x="28" y="10"/>
                    </a:cubicBezTo>
                    <a:cubicBezTo>
                      <a:pt x="29" y="7"/>
                      <a:pt x="28" y="11"/>
                      <a:pt x="28" y="1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2" name="Freeform 431">
                <a:extLst>
                  <a:ext uri="{FF2B5EF4-FFF2-40B4-BE49-F238E27FC236}">
                    <a16:creationId xmlns:a16="http://schemas.microsoft.com/office/drawing/2014/main" id="{8FAA2AA9-E123-F64D-B47A-BF1F8A838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1121" y="2778517"/>
                <a:ext cx="215847" cy="181627"/>
              </a:xfrm>
              <a:custGeom>
                <a:avLst/>
                <a:gdLst>
                  <a:gd name="T0" fmla="*/ 52 w 56"/>
                  <a:gd name="T1" fmla="*/ 1 h 47"/>
                  <a:gd name="T2" fmla="*/ 51 w 56"/>
                  <a:gd name="T3" fmla="*/ 1 h 47"/>
                  <a:gd name="T4" fmla="*/ 52 w 56"/>
                  <a:gd name="T5" fmla="*/ 3 h 47"/>
                  <a:gd name="T6" fmla="*/ 49 w 56"/>
                  <a:gd name="T7" fmla="*/ 3 h 47"/>
                  <a:gd name="T8" fmla="*/ 47 w 56"/>
                  <a:gd name="T9" fmla="*/ 5 h 47"/>
                  <a:gd name="T10" fmla="*/ 45 w 56"/>
                  <a:gd name="T11" fmla="*/ 6 h 47"/>
                  <a:gd name="T12" fmla="*/ 46 w 56"/>
                  <a:gd name="T13" fmla="*/ 7 h 47"/>
                  <a:gd name="T14" fmla="*/ 46 w 56"/>
                  <a:gd name="T15" fmla="*/ 10 h 47"/>
                  <a:gd name="T16" fmla="*/ 46 w 56"/>
                  <a:gd name="T17" fmla="*/ 13 h 47"/>
                  <a:gd name="T18" fmla="*/ 41 w 56"/>
                  <a:gd name="T19" fmla="*/ 22 h 47"/>
                  <a:gd name="T20" fmla="*/ 36 w 56"/>
                  <a:gd name="T21" fmla="*/ 27 h 47"/>
                  <a:gd name="T22" fmla="*/ 31 w 56"/>
                  <a:gd name="T23" fmla="*/ 27 h 47"/>
                  <a:gd name="T24" fmla="*/ 32 w 56"/>
                  <a:gd name="T25" fmla="*/ 24 h 47"/>
                  <a:gd name="T26" fmla="*/ 30 w 56"/>
                  <a:gd name="T27" fmla="*/ 25 h 47"/>
                  <a:gd name="T28" fmla="*/ 29 w 56"/>
                  <a:gd name="T29" fmla="*/ 27 h 47"/>
                  <a:gd name="T30" fmla="*/ 25 w 56"/>
                  <a:gd name="T31" fmla="*/ 33 h 47"/>
                  <a:gd name="T32" fmla="*/ 25 w 56"/>
                  <a:gd name="T33" fmla="*/ 34 h 47"/>
                  <a:gd name="T34" fmla="*/ 23 w 56"/>
                  <a:gd name="T35" fmla="*/ 36 h 47"/>
                  <a:gd name="T36" fmla="*/ 21 w 56"/>
                  <a:gd name="T37" fmla="*/ 35 h 47"/>
                  <a:gd name="T38" fmla="*/ 17 w 56"/>
                  <a:gd name="T39" fmla="*/ 35 h 47"/>
                  <a:gd name="T40" fmla="*/ 9 w 56"/>
                  <a:gd name="T41" fmla="*/ 36 h 47"/>
                  <a:gd name="T42" fmla="*/ 2 w 56"/>
                  <a:gd name="T43" fmla="*/ 42 h 47"/>
                  <a:gd name="T44" fmla="*/ 1 w 56"/>
                  <a:gd name="T45" fmla="*/ 44 h 47"/>
                  <a:gd name="T46" fmla="*/ 3 w 56"/>
                  <a:gd name="T47" fmla="*/ 43 h 47"/>
                  <a:gd name="T48" fmla="*/ 5 w 56"/>
                  <a:gd name="T49" fmla="*/ 44 h 47"/>
                  <a:gd name="T50" fmla="*/ 22 w 56"/>
                  <a:gd name="T51" fmla="*/ 40 h 47"/>
                  <a:gd name="T52" fmla="*/ 21 w 56"/>
                  <a:gd name="T53" fmla="*/ 43 h 47"/>
                  <a:gd name="T54" fmla="*/ 24 w 56"/>
                  <a:gd name="T55" fmla="*/ 47 h 47"/>
                  <a:gd name="T56" fmla="*/ 27 w 56"/>
                  <a:gd name="T57" fmla="*/ 44 h 47"/>
                  <a:gd name="T58" fmla="*/ 30 w 56"/>
                  <a:gd name="T59" fmla="*/ 43 h 47"/>
                  <a:gd name="T60" fmla="*/ 31 w 56"/>
                  <a:gd name="T61" fmla="*/ 40 h 47"/>
                  <a:gd name="T62" fmla="*/ 38 w 56"/>
                  <a:gd name="T63" fmla="*/ 39 h 47"/>
                  <a:gd name="T64" fmla="*/ 41 w 56"/>
                  <a:gd name="T65" fmla="*/ 40 h 47"/>
                  <a:gd name="T66" fmla="*/ 43 w 56"/>
                  <a:gd name="T67" fmla="*/ 37 h 47"/>
                  <a:gd name="T68" fmla="*/ 45 w 56"/>
                  <a:gd name="T69" fmla="*/ 35 h 47"/>
                  <a:gd name="T70" fmla="*/ 46 w 56"/>
                  <a:gd name="T71" fmla="*/ 38 h 47"/>
                  <a:gd name="T72" fmla="*/ 48 w 56"/>
                  <a:gd name="T73" fmla="*/ 37 h 47"/>
                  <a:gd name="T74" fmla="*/ 49 w 56"/>
                  <a:gd name="T75" fmla="*/ 35 h 47"/>
                  <a:gd name="T76" fmla="*/ 49 w 56"/>
                  <a:gd name="T77" fmla="*/ 32 h 47"/>
                  <a:gd name="T78" fmla="*/ 51 w 56"/>
                  <a:gd name="T79" fmla="*/ 26 h 47"/>
                  <a:gd name="T80" fmla="*/ 51 w 56"/>
                  <a:gd name="T81" fmla="*/ 19 h 47"/>
                  <a:gd name="T82" fmla="*/ 53 w 56"/>
                  <a:gd name="T83" fmla="*/ 19 h 47"/>
                  <a:gd name="T84" fmla="*/ 55 w 56"/>
                  <a:gd name="T85" fmla="*/ 17 h 47"/>
                  <a:gd name="T86" fmla="*/ 55 w 56"/>
                  <a:gd name="T87" fmla="*/ 9 h 47"/>
                  <a:gd name="T88" fmla="*/ 52 w 56"/>
                  <a:gd name="T89" fmla="*/ 1 h 47"/>
                  <a:gd name="T90" fmla="*/ 52 w 56"/>
                  <a:gd name="T91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47">
                    <a:moveTo>
                      <a:pt x="52" y="1"/>
                    </a:moveTo>
                    <a:cubicBezTo>
                      <a:pt x="51" y="1"/>
                      <a:pt x="51" y="0"/>
                      <a:pt x="51" y="1"/>
                    </a:cubicBezTo>
                    <a:cubicBezTo>
                      <a:pt x="49" y="2"/>
                      <a:pt x="51" y="2"/>
                      <a:pt x="52" y="3"/>
                    </a:cubicBezTo>
                    <a:cubicBezTo>
                      <a:pt x="53" y="4"/>
                      <a:pt x="50" y="5"/>
                      <a:pt x="49" y="3"/>
                    </a:cubicBezTo>
                    <a:cubicBezTo>
                      <a:pt x="48" y="1"/>
                      <a:pt x="47" y="4"/>
                      <a:pt x="47" y="5"/>
                    </a:cubicBezTo>
                    <a:cubicBezTo>
                      <a:pt x="46" y="5"/>
                      <a:pt x="45" y="6"/>
                      <a:pt x="45" y="6"/>
                    </a:cubicBezTo>
                    <a:cubicBezTo>
                      <a:pt x="45" y="8"/>
                      <a:pt x="46" y="7"/>
                      <a:pt x="46" y="7"/>
                    </a:cubicBezTo>
                    <a:cubicBezTo>
                      <a:pt x="46" y="8"/>
                      <a:pt x="46" y="9"/>
                      <a:pt x="46" y="10"/>
                    </a:cubicBezTo>
                    <a:cubicBezTo>
                      <a:pt x="46" y="11"/>
                      <a:pt x="47" y="11"/>
                      <a:pt x="46" y="13"/>
                    </a:cubicBezTo>
                    <a:cubicBezTo>
                      <a:pt x="44" y="16"/>
                      <a:pt x="43" y="19"/>
                      <a:pt x="41" y="22"/>
                    </a:cubicBezTo>
                    <a:cubicBezTo>
                      <a:pt x="40" y="23"/>
                      <a:pt x="37" y="27"/>
                      <a:pt x="36" y="27"/>
                    </a:cubicBezTo>
                    <a:cubicBezTo>
                      <a:pt x="34" y="27"/>
                      <a:pt x="32" y="28"/>
                      <a:pt x="31" y="27"/>
                    </a:cubicBezTo>
                    <a:cubicBezTo>
                      <a:pt x="30" y="26"/>
                      <a:pt x="32" y="25"/>
                      <a:pt x="32" y="24"/>
                    </a:cubicBezTo>
                    <a:cubicBezTo>
                      <a:pt x="33" y="23"/>
                      <a:pt x="30" y="25"/>
                      <a:pt x="30" y="25"/>
                    </a:cubicBezTo>
                    <a:cubicBezTo>
                      <a:pt x="29" y="26"/>
                      <a:pt x="29" y="26"/>
                      <a:pt x="29" y="27"/>
                    </a:cubicBezTo>
                    <a:cubicBezTo>
                      <a:pt x="29" y="30"/>
                      <a:pt x="26" y="31"/>
                      <a:pt x="25" y="33"/>
                    </a:cubicBezTo>
                    <a:cubicBezTo>
                      <a:pt x="25" y="33"/>
                      <a:pt x="25" y="34"/>
                      <a:pt x="25" y="34"/>
                    </a:cubicBezTo>
                    <a:cubicBezTo>
                      <a:pt x="25" y="35"/>
                      <a:pt x="23" y="36"/>
                      <a:pt x="23" y="36"/>
                    </a:cubicBezTo>
                    <a:cubicBezTo>
                      <a:pt x="22" y="36"/>
                      <a:pt x="23" y="35"/>
                      <a:pt x="21" y="35"/>
                    </a:cubicBezTo>
                    <a:cubicBezTo>
                      <a:pt x="20" y="35"/>
                      <a:pt x="19" y="35"/>
                      <a:pt x="17" y="35"/>
                    </a:cubicBezTo>
                    <a:cubicBezTo>
                      <a:pt x="14" y="36"/>
                      <a:pt x="12" y="35"/>
                      <a:pt x="9" y="36"/>
                    </a:cubicBezTo>
                    <a:cubicBezTo>
                      <a:pt x="7" y="38"/>
                      <a:pt x="4" y="40"/>
                      <a:pt x="2" y="42"/>
                    </a:cubicBezTo>
                    <a:cubicBezTo>
                      <a:pt x="0" y="42"/>
                      <a:pt x="0" y="45"/>
                      <a:pt x="1" y="44"/>
                    </a:cubicBezTo>
                    <a:cubicBezTo>
                      <a:pt x="2" y="44"/>
                      <a:pt x="2" y="43"/>
                      <a:pt x="3" y="43"/>
                    </a:cubicBezTo>
                    <a:cubicBezTo>
                      <a:pt x="4" y="44"/>
                      <a:pt x="5" y="45"/>
                      <a:pt x="5" y="44"/>
                    </a:cubicBezTo>
                    <a:cubicBezTo>
                      <a:pt x="10" y="43"/>
                      <a:pt x="17" y="39"/>
                      <a:pt x="22" y="40"/>
                    </a:cubicBezTo>
                    <a:cubicBezTo>
                      <a:pt x="23" y="41"/>
                      <a:pt x="21" y="43"/>
                      <a:pt x="21" y="43"/>
                    </a:cubicBezTo>
                    <a:cubicBezTo>
                      <a:pt x="22" y="44"/>
                      <a:pt x="23" y="47"/>
                      <a:pt x="24" y="47"/>
                    </a:cubicBezTo>
                    <a:cubicBezTo>
                      <a:pt x="25" y="46"/>
                      <a:pt x="26" y="45"/>
                      <a:pt x="27" y="44"/>
                    </a:cubicBezTo>
                    <a:cubicBezTo>
                      <a:pt x="28" y="42"/>
                      <a:pt x="28" y="43"/>
                      <a:pt x="30" y="43"/>
                    </a:cubicBezTo>
                    <a:cubicBezTo>
                      <a:pt x="29" y="43"/>
                      <a:pt x="28" y="35"/>
                      <a:pt x="31" y="40"/>
                    </a:cubicBezTo>
                    <a:cubicBezTo>
                      <a:pt x="32" y="42"/>
                      <a:pt x="37" y="40"/>
                      <a:pt x="38" y="39"/>
                    </a:cubicBezTo>
                    <a:cubicBezTo>
                      <a:pt x="40" y="36"/>
                      <a:pt x="40" y="42"/>
                      <a:pt x="41" y="40"/>
                    </a:cubicBezTo>
                    <a:cubicBezTo>
                      <a:pt x="41" y="39"/>
                      <a:pt x="42" y="37"/>
                      <a:pt x="43" y="37"/>
                    </a:cubicBezTo>
                    <a:cubicBezTo>
                      <a:pt x="44" y="36"/>
                      <a:pt x="44" y="37"/>
                      <a:pt x="45" y="35"/>
                    </a:cubicBezTo>
                    <a:cubicBezTo>
                      <a:pt x="45" y="35"/>
                      <a:pt x="45" y="39"/>
                      <a:pt x="46" y="38"/>
                    </a:cubicBezTo>
                    <a:cubicBezTo>
                      <a:pt x="46" y="38"/>
                      <a:pt x="47" y="38"/>
                      <a:pt x="48" y="37"/>
                    </a:cubicBezTo>
                    <a:cubicBezTo>
                      <a:pt x="49" y="37"/>
                      <a:pt x="48" y="36"/>
                      <a:pt x="49" y="35"/>
                    </a:cubicBezTo>
                    <a:cubicBezTo>
                      <a:pt x="51" y="34"/>
                      <a:pt x="51" y="34"/>
                      <a:pt x="49" y="32"/>
                    </a:cubicBezTo>
                    <a:cubicBezTo>
                      <a:pt x="48" y="31"/>
                      <a:pt x="51" y="28"/>
                      <a:pt x="51" y="26"/>
                    </a:cubicBezTo>
                    <a:cubicBezTo>
                      <a:pt x="52" y="24"/>
                      <a:pt x="50" y="21"/>
                      <a:pt x="51" y="19"/>
                    </a:cubicBezTo>
                    <a:cubicBezTo>
                      <a:pt x="52" y="18"/>
                      <a:pt x="52" y="19"/>
                      <a:pt x="53" y="19"/>
                    </a:cubicBezTo>
                    <a:cubicBezTo>
                      <a:pt x="54" y="19"/>
                      <a:pt x="55" y="17"/>
                      <a:pt x="55" y="17"/>
                    </a:cubicBezTo>
                    <a:cubicBezTo>
                      <a:pt x="56" y="14"/>
                      <a:pt x="56" y="11"/>
                      <a:pt x="55" y="9"/>
                    </a:cubicBezTo>
                    <a:cubicBezTo>
                      <a:pt x="55" y="8"/>
                      <a:pt x="52" y="1"/>
                      <a:pt x="52" y="1"/>
                    </a:cubicBezTo>
                    <a:cubicBezTo>
                      <a:pt x="52" y="1"/>
                      <a:pt x="52" y="1"/>
                      <a:pt x="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763" cap="flat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110" name="Freeform 432">
              <a:extLst>
                <a:ext uri="{FF2B5EF4-FFF2-40B4-BE49-F238E27FC236}">
                  <a16:creationId xmlns:a16="http://schemas.microsoft.com/office/drawing/2014/main" id="{B9F2C858-C83A-0B43-B4B3-087B9458E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4785" y="3685108"/>
              <a:ext cx="9557" cy="12742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1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3"/>
                    <a:pt x="2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1" name="Freeform 433">
              <a:extLst>
                <a:ext uri="{FF2B5EF4-FFF2-40B4-BE49-F238E27FC236}">
                  <a16:creationId xmlns:a16="http://schemas.microsoft.com/office/drawing/2014/main" id="{2035827D-FF21-8A42-89EE-19ACBF321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9037" y="3685108"/>
              <a:ext cx="60525" cy="46190"/>
            </a:xfrm>
            <a:custGeom>
              <a:avLst/>
              <a:gdLst>
                <a:gd name="T0" fmla="*/ 11 w 13"/>
                <a:gd name="T1" fmla="*/ 2 h 10"/>
                <a:gd name="T2" fmla="*/ 7 w 13"/>
                <a:gd name="T3" fmla="*/ 2 h 10"/>
                <a:gd name="T4" fmla="*/ 5 w 13"/>
                <a:gd name="T5" fmla="*/ 3 h 10"/>
                <a:gd name="T6" fmla="*/ 3 w 13"/>
                <a:gd name="T7" fmla="*/ 4 h 10"/>
                <a:gd name="T8" fmla="*/ 0 w 13"/>
                <a:gd name="T9" fmla="*/ 6 h 10"/>
                <a:gd name="T10" fmla="*/ 3 w 13"/>
                <a:gd name="T11" fmla="*/ 9 h 10"/>
                <a:gd name="T12" fmla="*/ 6 w 13"/>
                <a:gd name="T13" fmla="*/ 6 h 10"/>
                <a:gd name="T14" fmla="*/ 10 w 13"/>
                <a:gd name="T15" fmla="*/ 6 h 10"/>
                <a:gd name="T16" fmla="*/ 11 w 13"/>
                <a:gd name="T17" fmla="*/ 2 h 10"/>
                <a:gd name="T18" fmla="*/ 11 w 13"/>
                <a:gd name="T1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0">
                  <a:moveTo>
                    <a:pt x="11" y="2"/>
                  </a:moveTo>
                  <a:cubicBezTo>
                    <a:pt x="9" y="2"/>
                    <a:pt x="9" y="0"/>
                    <a:pt x="7" y="2"/>
                  </a:cubicBezTo>
                  <a:cubicBezTo>
                    <a:pt x="6" y="2"/>
                    <a:pt x="5" y="4"/>
                    <a:pt x="5" y="3"/>
                  </a:cubicBezTo>
                  <a:cubicBezTo>
                    <a:pt x="4" y="2"/>
                    <a:pt x="3" y="4"/>
                    <a:pt x="3" y="4"/>
                  </a:cubicBezTo>
                  <a:cubicBezTo>
                    <a:pt x="2" y="6"/>
                    <a:pt x="1" y="5"/>
                    <a:pt x="0" y="6"/>
                  </a:cubicBezTo>
                  <a:cubicBezTo>
                    <a:pt x="0" y="5"/>
                    <a:pt x="2" y="9"/>
                    <a:pt x="3" y="9"/>
                  </a:cubicBezTo>
                  <a:cubicBezTo>
                    <a:pt x="3" y="10"/>
                    <a:pt x="5" y="6"/>
                    <a:pt x="6" y="6"/>
                  </a:cubicBezTo>
                  <a:cubicBezTo>
                    <a:pt x="7" y="6"/>
                    <a:pt x="9" y="7"/>
                    <a:pt x="10" y="6"/>
                  </a:cubicBezTo>
                  <a:cubicBezTo>
                    <a:pt x="11" y="6"/>
                    <a:pt x="13" y="3"/>
                    <a:pt x="11" y="2"/>
                  </a:cubicBezTo>
                  <a:cubicBezTo>
                    <a:pt x="10" y="2"/>
                    <a:pt x="11" y="2"/>
                    <a:pt x="11" y="2"/>
                  </a:cubicBezTo>
                  <a:close/>
                </a:path>
              </a:pathLst>
            </a:custGeom>
            <a:solidFill>
              <a:schemeClr val="accent4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Freeform 434">
              <a:extLst>
                <a:ext uri="{FF2B5EF4-FFF2-40B4-BE49-F238E27FC236}">
                  <a16:creationId xmlns:a16="http://schemas.microsoft.com/office/drawing/2014/main" id="{1CD6118A-7C6F-5645-A26A-346AE7EA5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8513" y="3702629"/>
              <a:ext cx="50968" cy="74861"/>
            </a:xfrm>
            <a:custGeom>
              <a:avLst/>
              <a:gdLst>
                <a:gd name="T0" fmla="*/ 7 w 11"/>
                <a:gd name="T1" fmla="*/ 0 h 16"/>
                <a:gd name="T2" fmla="*/ 2 w 11"/>
                <a:gd name="T3" fmla="*/ 2 h 16"/>
                <a:gd name="T4" fmla="*/ 0 w 11"/>
                <a:gd name="T5" fmla="*/ 6 h 16"/>
                <a:gd name="T6" fmla="*/ 2 w 11"/>
                <a:gd name="T7" fmla="*/ 6 h 16"/>
                <a:gd name="T8" fmla="*/ 3 w 11"/>
                <a:gd name="T9" fmla="*/ 4 h 16"/>
                <a:gd name="T10" fmla="*/ 4 w 11"/>
                <a:gd name="T11" fmla="*/ 5 h 16"/>
                <a:gd name="T12" fmla="*/ 3 w 11"/>
                <a:gd name="T13" fmla="*/ 10 h 16"/>
                <a:gd name="T14" fmla="*/ 3 w 11"/>
                <a:gd name="T15" fmla="*/ 11 h 16"/>
                <a:gd name="T16" fmla="*/ 3 w 11"/>
                <a:gd name="T17" fmla="*/ 13 h 16"/>
                <a:gd name="T18" fmla="*/ 5 w 11"/>
                <a:gd name="T19" fmla="*/ 12 h 16"/>
                <a:gd name="T20" fmla="*/ 6 w 11"/>
                <a:gd name="T21" fmla="*/ 15 h 16"/>
                <a:gd name="T22" fmla="*/ 8 w 11"/>
                <a:gd name="T23" fmla="*/ 12 h 16"/>
                <a:gd name="T24" fmla="*/ 11 w 11"/>
                <a:gd name="T25" fmla="*/ 7 h 16"/>
                <a:gd name="T26" fmla="*/ 10 w 11"/>
                <a:gd name="T27" fmla="*/ 2 h 16"/>
                <a:gd name="T28" fmla="*/ 7 w 11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6">
                  <a:moveTo>
                    <a:pt x="7" y="0"/>
                  </a:moveTo>
                  <a:cubicBezTo>
                    <a:pt x="5" y="0"/>
                    <a:pt x="3" y="1"/>
                    <a:pt x="2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5"/>
                    <a:pt x="3" y="5"/>
                    <a:pt x="2" y="6"/>
                  </a:cubicBezTo>
                  <a:cubicBezTo>
                    <a:pt x="3" y="5"/>
                    <a:pt x="2" y="4"/>
                    <a:pt x="3" y="4"/>
                  </a:cubicBezTo>
                  <a:cubicBezTo>
                    <a:pt x="3" y="4"/>
                    <a:pt x="4" y="4"/>
                    <a:pt x="4" y="5"/>
                  </a:cubicBezTo>
                  <a:cubicBezTo>
                    <a:pt x="4" y="7"/>
                    <a:pt x="4" y="8"/>
                    <a:pt x="3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6"/>
                    <a:pt x="5" y="12"/>
                    <a:pt x="5" y="12"/>
                  </a:cubicBezTo>
                  <a:cubicBezTo>
                    <a:pt x="5" y="12"/>
                    <a:pt x="5" y="15"/>
                    <a:pt x="6" y="15"/>
                  </a:cubicBezTo>
                  <a:cubicBezTo>
                    <a:pt x="6" y="16"/>
                    <a:pt x="8" y="13"/>
                    <a:pt x="8" y="12"/>
                  </a:cubicBezTo>
                  <a:cubicBezTo>
                    <a:pt x="10" y="10"/>
                    <a:pt x="10" y="8"/>
                    <a:pt x="11" y="7"/>
                  </a:cubicBezTo>
                  <a:cubicBezTo>
                    <a:pt x="11" y="5"/>
                    <a:pt x="10" y="4"/>
                    <a:pt x="10" y="2"/>
                  </a:cubicBezTo>
                  <a:cubicBezTo>
                    <a:pt x="10" y="0"/>
                    <a:pt x="7" y="2"/>
                    <a:pt x="7" y="0"/>
                  </a:cubicBezTo>
                  <a:close/>
                </a:path>
              </a:pathLst>
            </a:custGeom>
            <a:solidFill>
              <a:schemeClr val="accent4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Freeform 435">
              <a:extLst>
                <a:ext uri="{FF2B5EF4-FFF2-40B4-BE49-F238E27FC236}">
                  <a16:creationId xmlns:a16="http://schemas.microsoft.com/office/drawing/2014/main" id="{979FF49F-6EA5-4144-8A72-7903EC4E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7545" y="3885799"/>
              <a:ext cx="17521" cy="14335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3 h 3"/>
                <a:gd name="T4" fmla="*/ 4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3" y="0"/>
                    <a:pt x="0" y="1"/>
                    <a:pt x="1" y="3"/>
                  </a:cubicBezTo>
                  <a:cubicBezTo>
                    <a:pt x="1" y="3"/>
                    <a:pt x="4" y="0"/>
                    <a:pt x="4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Freeform 436">
              <a:extLst>
                <a:ext uri="{FF2B5EF4-FFF2-40B4-BE49-F238E27FC236}">
                  <a16:creationId xmlns:a16="http://schemas.microsoft.com/office/drawing/2014/main" id="{4F8D39CA-0F78-934B-99C6-F0B891857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8956" y="3839608"/>
              <a:ext cx="9557" cy="796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Freeform 437">
              <a:extLst>
                <a:ext uri="{FF2B5EF4-FFF2-40B4-BE49-F238E27FC236}">
                  <a16:creationId xmlns:a16="http://schemas.microsoft.com/office/drawing/2014/main" id="{3718A990-7F0B-3F43-A088-7D16F153F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3127" y="3936767"/>
              <a:ext cx="9557" cy="4778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Freeform 438">
              <a:extLst>
                <a:ext uri="{FF2B5EF4-FFF2-40B4-BE49-F238E27FC236}">
                  <a16:creationId xmlns:a16="http://schemas.microsoft.com/office/drawing/2014/main" id="{99287A94-C873-254C-8A08-9BAE6EAC5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3933" y="3919246"/>
              <a:ext cx="55747" cy="78046"/>
            </a:xfrm>
            <a:custGeom>
              <a:avLst/>
              <a:gdLst>
                <a:gd name="T0" fmla="*/ 8 w 12"/>
                <a:gd name="T1" fmla="*/ 1 h 17"/>
                <a:gd name="T2" fmla="*/ 0 w 12"/>
                <a:gd name="T3" fmla="*/ 8 h 17"/>
                <a:gd name="T4" fmla="*/ 1 w 12"/>
                <a:gd name="T5" fmla="*/ 14 h 17"/>
                <a:gd name="T6" fmla="*/ 3 w 12"/>
                <a:gd name="T7" fmla="*/ 17 h 17"/>
                <a:gd name="T8" fmla="*/ 8 w 12"/>
                <a:gd name="T9" fmla="*/ 1 h 17"/>
                <a:gd name="T10" fmla="*/ 8 w 12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7">
                  <a:moveTo>
                    <a:pt x="8" y="1"/>
                  </a:moveTo>
                  <a:cubicBezTo>
                    <a:pt x="5" y="0"/>
                    <a:pt x="1" y="6"/>
                    <a:pt x="0" y="8"/>
                  </a:cubicBezTo>
                  <a:cubicBezTo>
                    <a:pt x="0" y="10"/>
                    <a:pt x="0" y="12"/>
                    <a:pt x="1" y="14"/>
                  </a:cubicBezTo>
                  <a:cubicBezTo>
                    <a:pt x="1" y="14"/>
                    <a:pt x="3" y="17"/>
                    <a:pt x="3" y="17"/>
                  </a:cubicBezTo>
                  <a:cubicBezTo>
                    <a:pt x="4" y="15"/>
                    <a:pt x="12" y="2"/>
                    <a:pt x="8" y="1"/>
                  </a:cubicBezTo>
                  <a:cubicBezTo>
                    <a:pt x="7" y="1"/>
                    <a:pt x="9" y="1"/>
                    <a:pt x="8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Freeform 439">
              <a:extLst>
                <a:ext uri="{FF2B5EF4-FFF2-40B4-BE49-F238E27FC236}">
                  <a16:creationId xmlns:a16="http://schemas.microsoft.com/office/drawing/2014/main" id="{3295F909-77E5-6447-AE95-137A45709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383" y="4049854"/>
              <a:ext cx="65304" cy="46190"/>
            </a:xfrm>
            <a:custGeom>
              <a:avLst/>
              <a:gdLst>
                <a:gd name="T0" fmla="*/ 13 w 14"/>
                <a:gd name="T1" fmla="*/ 1 h 10"/>
                <a:gd name="T2" fmla="*/ 9 w 14"/>
                <a:gd name="T3" fmla="*/ 0 h 10"/>
                <a:gd name="T4" fmla="*/ 4 w 14"/>
                <a:gd name="T5" fmla="*/ 2 h 10"/>
                <a:gd name="T6" fmla="*/ 4 w 14"/>
                <a:gd name="T7" fmla="*/ 9 h 10"/>
                <a:gd name="T8" fmla="*/ 11 w 14"/>
                <a:gd name="T9" fmla="*/ 6 h 10"/>
                <a:gd name="T10" fmla="*/ 13 w 14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0">
                  <a:moveTo>
                    <a:pt x="13" y="1"/>
                  </a:moveTo>
                  <a:cubicBezTo>
                    <a:pt x="12" y="1"/>
                    <a:pt x="11" y="0"/>
                    <a:pt x="9" y="0"/>
                  </a:cubicBezTo>
                  <a:cubicBezTo>
                    <a:pt x="7" y="0"/>
                    <a:pt x="6" y="1"/>
                    <a:pt x="4" y="2"/>
                  </a:cubicBezTo>
                  <a:cubicBezTo>
                    <a:pt x="2" y="4"/>
                    <a:pt x="0" y="7"/>
                    <a:pt x="4" y="9"/>
                  </a:cubicBezTo>
                  <a:cubicBezTo>
                    <a:pt x="6" y="10"/>
                    <a:pt x="10" y="8"/>
                    <a:pt x="11" y="6"/>
                  </a:cubicBezTo>
                  <a:cubicBezTo>
                    <a:pt x="11" y="5"/>
                    <a:pt x="14" y="1"/>
                    <a:pt x="1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Freeform 440">
              <a:extLst>
                <a:ext uri="{FF2B5EF4-FFF2-40B4-BE49-F238E27FC236}">
                  <a16:creationId xmlns:a16="http://schemas.microsoft.com/office/drawing/2014/main" id="{F563197F-5A16-7547-87E6-CD79089EE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4376" y="4081710"/>
              <a:ext cx="93973" cy="132200"/>
            </a:xfrm>
            <a:custGeom>
              <a:avLst/>
              <a:gdLst>
                <a:gd name="T0" fmla="*/ 12 w 20"/>
                <a:gd name="T1" fmla="*/ 2 h 28"/>
                <a:gd name="T2" fmla="*/ 9 w 20"/>
                <a:gd name="T3" fmla="*/ 2 h 28"/>
                <a:gd name="T4" fmla="*/ 4 w 20"/>
                <a:gd name="T5" fmla="*/ 3 h 28"/>
                <a:gd name="T6" fmla="*/ 3 w 20"/>
                <a:gd name="T7" fmla="*/ 11 h 28"/>
                <a:gd name="T8" fmla="*/ 3 w 20"/>
                <a:gd name="T9" fmla="*/ 13 h 28"/>
                <a:gd name="T10" fmla="*/ 0 w 20"/>
                <a:gd name="T11" fmla="*/ 13 h 28"/>
                <a:gd name="T12" fmla="*/ 3 w 20"/>
                <a:gd name="T13" fmla="*/ 22 h 28"/>
                <a:gd name="T14" fmla="*/ 5 w 20"/>
                <a:gd name="T15" fmla="*/ 20 h 28"/>
                <a:gd name="T16" fmla="*/ 7 w 20"/>
                <a:gd name="T17" fmla="*/ 22 h 28"/>
                <a:gd name="T18" fmla="*/ 4 w 20"/>
                <a:gd name="T19" fmla="*/ 23 h 28"/>
                <a:gd name="T20" fmla="*/ 8 w 20"/>
                <a:gd name="T21" fmla="*/ 26 h 28"/>
                <a:gd name="T22" fmla="*/ 11 w 20"/>
                <a:gd name="T23" fmla="*/ 25 h 28"/>
                <a:gd name="T24" fmla="*/ 15 w 20"/>
                <a:gd name="T25" fmla="*/ 28 h 28"/>
                <a:gd name="T26" fmla="*/ 14 w 20"/>
                <a:gd name="T27" fmla="*/ 25 h 28"/>
                <a:gd name="T28" fmla="*/ 17 w 20"/>
                <a:gd name="T29" fmla="*/ 24 h 28"/>
                <a:gd name="T30" fmla="*/ 10 w 20"/>
                <a:gd name="T31" fmla="*/ 22 h 28"/>
                <a:gd name="T32" fmla="*/ 9 w 20"/>
                <a:gd name="T33" fmla="*/ 16 h 28"/>
                <a:gd name="T34" fmla="*/ 12 w 20"/>
                <a:gd name="T35" fmla="*/ 12 h 28"/>
                <a:gd name="T36" fmla="*/ 13 w 20"/>
                <a:gd name="T37" fmla="*/ 7 h 28"/>
                <a:gd name="T38" fmla="*/ 12 w 20"/>
                <a:gd name="T39" fmla="*/ 2 h 28"/>
                <a:gd name="T40" fmla="*/ 12 w 20"/>
                <a:gd name="T41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8">
                  <a:moveTo>
                    <a:pt x="12" y="2"/>
                  </a:moveTo>
                  <a:cubicBezTo>
                    <a:pt x="10" y="1"/>
                    <a:pt x="11" y="5"/>
                    <a:pt x="9" y="2"/>
                  </a:cubicBezTo>
                  <a:cubicBezTo>
                    <a:pt x="8" y="0"/>
                    <a:pt x="4" y="1"/>
                    <a:pt x="4" y="3"/>
                  </a:cubicBezTo>
                  <a:cubicBezTo>
                    <a:pt x="3" y="6"/>
                    <a:pt x="4" y="8"/>
                    <a:pt x="3" y="11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2" y="14"/>
                    <a:pt x="0" y="13"/>
                    <a:pt x="0" y="13"/>
                  </a:cubicBezTo>
                  <a:cubicBezTo>
                    <a:pt x="0" y="13"/>
                    <a:pt x="2" y="22"/>
                    <a:pt x="3" y="22"/>
                  </a:cubicBezTo>
                  <a:cubicBezTo>
                    <a:pt x="3" y="22"/>
                    <a:pt x="4" y="19"/>
                    <a:pt x="5" y="20"/>
                  </a:cubicBezTo>
                  <a:cubicBezTo>
                    <a:pt x="5" y="20"/>
                    <a:pt x="7" y="21"/>
                    <a:pt x="7" y="22"/>
                  </a:cubicBezTo>
                  <a:cubicBezTo>
                    <a:pt x="7" y="23"/>
                    <a:pt x="4" y="21"/>
                    <a:pt x="4" y="23"/>
                  </a:cubicBezTo>
                  <a:cubicBezTo>
                    <a:pt x="4" y="25"/>
                    <a:pt x="6" y="27"/>
                    <a:pt x="8" y="26"/>
                  </a:cubicBezTo>
                  <a:cubicBezTo>
                    <a:pt x="9" y="26"/>
                    <a:pt x="10" y="24"/>
                    <a:pt x="11" y="25"/>
                  </a:cubicBezTo>
                  <a:cubicBezTo>
                    <a:pt x="11" y="25"/>
                    <a:pt x="15" y="28"/>
                    <a:pt x="15" y="28"/>
                  </a:cubicBezTo>
                  <a:cubicBezTo>
                    <a:pt x="16" y="27"/>
                    <a:pt x="13" y="26"/>
                    <a:pt x="14" y="25"/>
                  </a:cubicBezTo>
                  <a:cubicBezTo>
                    <a:pt x="13" y="26"/>
                    <a:pt x="20" y="28"/>
                    <a:pt x="17" y="24"/>
                  </a:cubicBezTo>
                  <a:cubicBezTo>
                    <a:pt x="15" y="22"/>
                    <a:pt x="11" y="25"/>
                    <a:pt x="10" y="22"/>
                  </a:cubicBezTo>
                  <a:cubicBezTo>
                    <a:pt x="9" y="20"/>
                    <a:pt x="9" y="19"/>
                    <a:pt x="9" y="16"/>
                  </a:cubicBezTo>
                  <a:cubicBezTo>
                    <a:pt x="9" y="14"/>
                    <a:pt x="11" y="14"/>
                    <a:pt x="12" y="12"/>
                  </a:cubicBezTo>
                  <a:cubicBezTo>
                    <a:pt x="14" y="10"/>
                    <a:pt x="14" y="9"/>
                    <a:pt x="13" y="7"/>
                  </a:cubicBezTo>
                  <a:cubicBezTo>
                    <a:pt x="13" y="7"/>
                    <a:pt x="13" y="2"/>
                    <a:pt x="12" y="2"/>
                  </a:cubicBezTo>
                  <a:cubicBezTo>
                    <a:pt x="11" y="2"/>
                    <a:pt x="13" y="2"/>
                    <a:pt x="1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Freeform 441">
              <a:extLst>
                <a:ext uri="{FF2B5EF4-FFF2-40B4-BE49-F238E27FC236}">
                  <a16:creationId xmlns:a16="http://schemas.microsoft.com/office/drawing/2014/main" id="{59CCCBB9-C07F-D648-8BAF-32CCA37C8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4015" y="4194796"/>
              <a:ext cx="28669" cy="36635"/>
            </a:xfrm>
            <a:custGeom>
              <a:avLst/>
              <a:gdLst>
                <a:gd name="T0" fmla="*/ 3 w 6"/>
                <a:gd name="T1" fmla="*/ 1 h 8"/>
                <a:gd name="T2" fmla="*/ 1 w 6"/>
                <a:gd name="T3" fmla="*/ 1 h 8"/>
                <a:gd name="T4" fmla="*/ 0 w 6"/>
                <a:gd name="T5" fmla="*/ 3 h 8"/>
                <a:gd name="T6" fmla="*/ 2 w 6"/>
                <a:gd name="T7" fmla="*/ 6 h 8"/>
                <a:gd name="T8" fmla="*/ 5 w 6"/>
                <a:gd name="T9" fmla="*/ 7 h 8"/>
                <a:gd name="T10" fmla="*/ 4 w 6"/>
                <a:gd name="T11" fmla="*/ 4 h 8"/>
                <a:gd name="T12" fmla="*/ 3 w 6"/>
                <a:gd name="T13" fmla="*/ 1 h 8"/>
                <a:gd name="T14" fmla="*/ 3 w 6"/>
                <a:gd name="T1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8">
                  <a:moveTo>
                    <a:pt x="3" y="1"/>
                  </a:moveTo>
                  <a:cubicBezTo>
                    <a:pt x="3" y="1"/>
                    <a:pt x="2" y="0"/>
                    <a:pt x="1" y="1"/>
                  </a:cubicBezTo>
                  <a:cubicBezTo>
                    <a:pt x="1" y="2"/>
                    <a:pt x="0" y="2"/>
                    <a:pt x="0" y="3"/>
                  </a:cubicBezTo>
                  <a:cubicBezTo>
                    <a:pt x="1" y="4"/>
                    <a:pt x="0" y="5"/>
                    <a:pt x="2" y="6"/>
                  </a:cubicBezTo>
                  <a:cubicBezTo>
                    <a:pt x="2" y="6"/>
                    <a:pt x="6" y="8"/>
                    <a:pt x="5" y="7"/>
                  </a:cubicBezTo>
                  <a:cubicBezTo>
                    <a:pt x="5" y="6"/>
                    <a:pt x="5" y="5"/>
                    <a:pt x="4" y="4"/>
                  </a:cubicBezTo>
                  <a:cubicBezTo>
                    <a:pt x="2" y="4"/>
                    <a:pt x="2" y="1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Freeform 443">
              <a:extLst>
                <a:ext uri="{FF2B5EF4-FFF2-40B4-BE49-F238E27FC236}">
                  <a16:creationId xmlns:a16="http://schemas.microsoft.com/office/drawing/2014/main" id="{F72834E5-3B06-0F45-A1E3-32C9B644F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8710" y="4199575"/>
              <a:ext cx="28669" cy="36635"/>
            </a:xfrm>
            <a:custGeom>
              <a:avLst/>
              <a:gdLst>
                <a:gd name="T0" fmla="*/ 6 w 6"/>
                <a:gd name="T1" fmla="*/ 5 h 8"/>
                <a:gd name="T2" fmla="*/ 0 w 6"/>
                <a:gd name="T3" fmla="*/ 2 h 8"/>
                <a:gd name="T4" fmla="*/ 3 w 6"/>
                <a:gd name="T5" fmla="*/ 6 h 8"/>
                <a:gd name="T6" fmla="*/ 6 w 6"/>
                <a:gd name="T7" fmla="*/ 5 h 8"/>
                <a:gd name="T8" fmla="*/ 6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5"/>
                  </a:moveTo>
                  <a:cubicBezTo>
                    <a:pt x="5" y="4"/>
                    <a:pt x="3" y="0"/>
                    <a:pt x="0" y="2"/>
                  </a:cubicBezTo>
                  <a:cubicBezTo>
                    <a:pt x="0" y="2"/>
                    <a:pt x="3" y="5"/>
                    <a:pt x="3" y="6"/>
                  </a:cubicBezTo>
                  <a:cubicBezTo>
                    <a:pt x="3" y="8"/>
                    <a:pt x="6" y="8"/>
                    <a:pt x="6" y="5"/>
                  </a:cubicBezTo>
                  <a:cubicBezTo>
                    <a:pt x="6" y="5"/>
                    <a:pt x="6" y="6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444">
              <a:extLst>
                <a:ext uri="{FF2B5EF4-FFF2-40B4-BE49-F238E27FC236}">
                  <a16:creationId xmlns:a16="http://schemas.microsoft.com/office/drawing/2014/main" id="{294CC426-E5FB-6947-A637-7ABDB0653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2159" y="4236208"/>
              <a:ext cx="41412" cy="47783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2 h 10"/>
                <a:gd name="T4" fmla="*/ 2 w 9"/>
                <a:gd name="T5" fmla="*/ 4 h 10"/>
                <a:gd name="T6" fmla="*/ 1 w 9"/>
                <a:gd name="T7" fmla="*/ 9 h 10"/>
                <a:gd name="T8" fmla="*/ 6 w 9"/>
                <a:gd name="T9" fmla="*/ 6 h 10"/>
                <a:gd name="T10" fmla="*/ 3 w 9"/>
                <a:gd name="T11" fmla="*/ 2 h 10"/>
                <a:gd name="T12" fmla="*/ 3 w 9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0" y="3"/>
                    <a:pt x="2" y="3"/>
                    <a:pt x="2" y="4"/>
                  </a:cubicBezTo>
                  <a:cubicBezTo>
                    <a:pt x="3" y="5"/>
                    <a:pt x="0" y="8"/>
                    <a:pt x="1" y="9"/>
                  </a:cubicBezTo>
                  <a:cubicBezTo>
                    <a:pt x="1" y="10"/>
                    <a:pt x="5" y="6"/>
                    <a:pt x="6" y="6"/>
                  </a:cubicBezTo>
                  <a:cubicBezTo>
                    <a:pt x="9" y="6"/>
                    <a:pt x="3" y="2"/>
                    <a:pt x="3" y="2"/>
                  </a:cubicBezTo>
                  <a:cubicBezTo>
                    <a:pt x="1" y="0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Freeform 445">
              <a:extLst>
                <a:ext uri="{FF2B5EF4-FFF2-40B4-BE49-F238E27FC236}">
                  <a16:creationId xmlns:a16="http://schemas.microsoft.com/office/drawing/2014/main" id="{84B301C4-B1D4-D847-888A-C5F208DC1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1716" y="4264878"/>
              <a:ext cx="31856" cy="50968"/>
            </a:xfrm>
            <a:custGeom>
              <a:avLst/>
              <a:gdLst>
                <a:gd name="T0" fmla="*/ 6 w 7"/>
                <a:gd name="T1" fmla="*/ 1 h 11"/>
                <a:gd name="T2" fmla="*/ 3 w 7"/>
                <a:gd name="T3" fmla="*/ 5 h 11"/>
                <a:gd name="T4" fmla="*/ 3 w 7"/>
                <a:gd name="T5" fmla="*/ 9 h 11"/>
                <a:gd name="T6" fmla="*/ 5 w 7"/>
                <a:gd name="T7" fmla="*/ 6 h 11"/>
                <a:gd name="T8" fmla="*/ 6 w 7"/>
                <a:gd name="T9" fmla="*/ 1 h 11"/>
                <a:gd name="T10" fmla="*/ 6 w 7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1">
                  <a:moveTo>
                    <a:pt x="6" y="1"/>
                  </a:moveTo>
                  <a:cubicBezTo>
                    <a:pt x="3" y="1"/>
                    <a:pt x="4" y="4"/>
                    <a:pt x="3" y="5"/>
                  </a:cubicBezTo>
                  <a:cubicBezTo>
                    <a:pt x="0" y="7"/>
                    <a:pt x="1" y="7"/>
                    <a:pt x="3" y="9"/>
                  </a:cubicBezTo>
                  <a:cubicBezTo>
                    <a:pt x="6" y="11"/>
                    <a:pt x="4" y="8"/>
                    <a:pt x="5" y="6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5" y="1"/>
                    <a:pt x="6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Freeform 446">
              <a:extLst>
                <a:ext uri="{FF2B5EF4-FFF2-40B4-BE49-F238E27FC236}">
                  <a16:creationId xmlns:a16="http://schemas.microsoft.com/office/drawing/2014/main" id="{23B2E1D3-C56A-6847-839C-03382A49D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8791" y="4260100"/>
              <a:ext cx="19114" cy="36635"/>
            </a:xfrm>
            <a:custGeom>
              <a:avLst/>
              <a:gdLst>
                <a:gd name="T0" fmla="*/ 3 w 4"/>
                <a:gd name="T1" fmla="*/ 1 h 8"/>
                <a:gd name="T2" fmla="*/ 0 w 4"/>
                <a:gd name="T3" fmla="*/ 8 h 8"/>
                <a:gd name="T4" fmla="*/ 3 w 4"/>
                <a:gd name="T5" fmla="*/ 5 h 8"/>
                <a:gd name="T6" fmla="*/ 3 w 4"/>
                <a:gd name="T7" fmla="*/ 1 h 8"/>
                <a:gd name="T8" fmla="*/ 3 w 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3" y="1"/>
                  </a:moveTo>
                  <a:cubicBezTo>
                    <a:pt x="2" y="1"/>
                    <a:pt x="0" y="7"/>
                    <a:pt x="0" y="8"/>
                  </a:cubicBezTo>
                  <a:cubicBezTo>
                    <a:pt x="0" y="8"/>
                    <a:pt x="2" y="6"/>
                    <a:pt x="3" y="5"/>
                  </a:cubicBezTo>
                  <a:cubicBezTo>
                    <a:pt x="3" y="5"/>
                    <a:pt x="4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4" name="Freeform 447">
              <a:extLst>
                <a:ext uri="{FF2B5EF4-FFF2-40B4-BE49-F238E27FC236}">
                  <a16:creationId xmlns:a16="http://schemas.microsoft.com/office/drawing/2014/main" id="{E6B35286-5E3D-9845-B95F-E741DDF97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8349" y="4283991"/>
              <a:ext cx="28669" cy="17521"/>
            </a:xfrm>
            <a:custGeom>
              <a:avLst/>
              <a:gdLst>
                <a:gd name="T0" fmla="*/ 1 w 6"/>
                <a:gd name="T1" fmla="*/ 1 h 4"/>
                <a:gd name="T2" fmla="*/ 3 w 6"/>
                <a:gd name="T3" fmla="*/ 3 h 4"/>
                <a:gd name="T4" fmla="*/ 1 w 6"/>
                <a:gd name="T5" fmla="*/ 1 h 4"/>
                <a:gd name="T6" fmla="*/ 1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1" y="1"/>
                  </a:moveTo>
                  <a:cubicBezTo>
                    <a:pt x="0" y="3"/>
                    <a:pt x="1" y="4"/>
                    <a:pt x="3" y="3"/>
                  </a:cubicBezTo>
                  <a:cubicBezTo>
                    <a:pt x="6" y="3"/>
                    <a:pt x="2" y="0"/>
                    <a:pt x="1" y="1"/>
                  </a:cubicBezTo>
                  <a:cubicBezTo>
                    <a:pt x="1" y="2"/>
                    <a:pt x="2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5" name="Freeform 450">
              <a:extLst>
                <a:ext uri="{FF2B5EF4-FFF2-40B4-BE49-F238E27FC236}">
                  <a16:creationId xmlns:a16="http://schemas.microsoft.com/office/drawing/2014/main" id="{283BC7B3-6660-574A-B9D3-BD56AD874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3850" y="4269657"/>
              <a:ext cx="55747" cy="55747"/>
            </a:xfrm>
            <a:custGeom>
              <a:avLst/>
              <a:gdLst>
                <a:gd name="T0" fmla="*/ 11 w 12"/>
                <a:gd name="T1" fmla="*/ 0 h 12"/>
                <a:gd name="T2" fmla="*/ 6 w 12"/>
                <a:gd name="T3" fmla="*/ 6 h 12"/>
                <a:gd name="T4" fmla="*/ 0 w 12"/>
                <a:gd name="T5" fmla="*/ 12 h 12"/>
                <a:gd name="T6" fmla="*/ 4 w 12"/>
                <a:gd name="T7" fmla="*/ 10 h 12"/>
                <a:gd name="T8" fmla="*/ 8 w 12"/>
                <a:gd name="T9" fmla="*/ 7 h 12"/>
                <a:gd name="T10" fmla="*/ 10 w 12"/>
                <a:gd name="T11" fmla="*/ 3 h 12"/>
                <a:gd name="T12" fmla="*/ 11 w 1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2">
                  <a:moveTo>
                    <a:pt x="11" y="0"/>
                  </a:moveTo>
                  <a:cubicBezTo>
                    <a:pt x="9" y="1"/>
                    <a:pt x="7" y="4"/>
                    <a:pt x="6" y="6"/>
                  </a:cubicBezTo>
                  <a:cubicBezTo>
                    <a:pt x="5" y="7"/>
                    <a:pt x="0" y="10"/>
                    <a:pt x="0" y="12"/>
                  </a:cubicBezTo>
                  <a:cubicBezTo>
                    <a:pt x="0" y="12"/>
                    <a:pt x="3" y="11"/>
                    <a:pt x="4" y="10"/>
                  </a:cubicBezTo>
                  <a:cubicBezTo>
                    <a:pt x="5" y="10"/>
                    <a:pt x="7" y="8"/>
                    <a:pt x="8" y="7"/>
                  </a:cubicBezTo>
                  <a:cubicBezTo>
                    <a:pt x="8" y="5"/>
                    <a:pt x="9" y="4"/>
                    <a:pt x="10" y="3"/>
                  </a:cubicBezTo>
                  <a:cubicBezTo>
                    <a:pt x="11" y="3"/>
                    <a:pt x="12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Freeform 451">
              <a:extLst>
                <a:ext uri="{FF2B5EF4-FFF2-40B4-BE49-F238E27FC236}">
                  <a16:creationId xmlns:a16="http://schemas.microsoft.com/office/drawing/2014/main" id="{C62139A1-D163-C74A-BDC2-AC6827667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7906" y="4199575"/>
              <a:ext cx="9557" cy="4778"/>
            </a:xfrm>
            <a:custGeom>
              <a:avLst/>
              <a:gdLst>
                <a:gd name="T0" fmla="*/ 0 w 2"/>
                <a:gd name="T1" fmla="*/ 1 h 1"/>
                <a:gd name="T2" fmla="*/ 1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2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Freeform 452">
              <a:extLst>
                <a:ext uri="{FF2B5EF4-FFF2-40B4-BE49-F238E27FC236}">
                  <a16:creationId xmlns:a16="http://schemas.microsoft.com/office/drawing/2014/main" id="{663849D9-104A-C644-8D56-A3CEE28C3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0977" y="4390707"/>
              <a:ext cx="261215" cy="272364"/>
            </a:xfrm>
            <a:custGeom>
              <a:avLst/>
              <a:gdLst>
                <a:gd name="T0" fmla="*/ 12 w 56"/>
                <a:gd name="T1" fmla="*/ 3 h 58"/>
                <a:gd name="T2" fmla="*/ 4 w 56"/>
                <a:gd name="T3" fmla="*/ 2 h 58"/>
                <a:gd name="T4" fmla="*/ 2 w 56"/>
                <a:gd name="T5" fmla="*/ 3 h 58"/>
                <a:gd name="T6" fmla="*/ 6 w 56"/>
                <a:gd name="T7" fmla="*/ 9 h 58"/>
                <a:gd name="T8" fmla="*/ 11 w 56"/>
                <a:gd name="T9" fmla="*/ 13 h 58"/>
                <a:gd name="T10" fmla="*/ 13 w 56"/>
                <a:gd name="T11" fmla="*/ 17 h 58"/>
                <a:gd name="T12" fmla="*/ 17 w 56"/>
                <a:gd name="T13" fmla="*/ 19 h 58"/>
                <a:gd name="T14" fmla="*/ 20 w 56"/>
                <a:gd name="T15" fmla="*/ 26 h 58"/>
                <a:gd name="T16" fmla="*/ 22 w 56"/>
                <a:gd name="T17" fmla="*/ 28 h 58"/>
                <a:gd name="T18" fmla="*/ 26 w 56"/>
                <a:gd name="T19" fmla="*/ 33 h 58"/>
                <a:gd name="T20" fmla="*/ 30 w 56"/>
                <a:gd name="T21" fmla="*/ 42 h 58"/>
                <a:gd name="T22" fmla="*/ 41 w 56"/>
                <a:gd name="T23" fmla="*/ 52 h 58"/>
                <a:gd name="T24" fmla="*/ 46 w 56"/>
                <a:gd name="T25" fmla="*/ 57 h 58"/>
                <a:gd name="T26" fmla="*/ 54 w 56"/>
                <a:gd name="T27" fmla="*/ 57 h 58"/>
                <a:gd name="T28" fmla="*/ 54 w 56"/>
                <a:gd name="T29" fmla="*/ 46 h 58"/>
                <a:gd name="T30" fmla="*/ 55 w 56"/>
                <a:gd name="T31" fmla="*/ 44 h 58"/>
                <a:gd name="T32" fmla="*/ 52 w 56"/>
                <a:gd name="T33" fmla="*/ 41 h 58"/>
                <a:gd name="T34" fmla="*/ 50 w 56"/>
                <a:gd name="T35" fmla="*/ 40 h 58"/>
                <a:gd name="T36" fmla="*/ 48 w 56"/>
                <a:gd name="T37" fmla="*/ 42 h 58"/>
                <a:gd name="T38" fmla="*/ 48 w 56"/>
                <a:gd name="T39" fmla="*/ 38 h 58"/>
                <a:gd name="T40" fmla="*/ 47 w 56"/>
                <a:gd name="T41" fmla="*/ 36 h 58"/>
                <a:gd name="T42" fmla="*/ 44 w 56"/>
                <a:gd name="T43" fmla="*/ 34 h 58"/>
                <a:gd name="T44" fmla="*/ 42 w 56"/>
                <a:gd name="T45" fmla="*/ 30 h 58"/>
                <a:gd name="T46" fmla="*/ 42 w 56"/>
                <a:gd name="T47" fmla="*/ 29 h 58"/>
                <a:gd name="T48" fmla="*/ 43 w 56"/>
                <a:gd name="T49" fmla="*/ 28 h 58"/>
                <a:gd name="T50" fmla="*/ 38 w 56"/>
                <a:gd name="T51" fmla="*/ 27 h 58"/>
                <a:gd name="T52" fmla="*/ 38 w 56"/>
                <a:gd name="T53" fmla="*/ 25 h 58"/>
                <a:gd name="T54" fmla="*/ 36 w 56"/>
                <a:gd name="T55" fmla="*/ 24 h 58"/>
                <a:gd name="T56" fmla="*/ 37 w 56"/>
                <a:gd name="T57" fmla="*/ 23 h 58"/>
                <a:gd name="T58" fmla="*/ 35 w 56"/>
                <a:gd name="T59" fmla="*/ 22 h 58"/>
                <a:gd name="T60" fmla="*/ 34 w 56"/>
                <a:gd name="T61" fmla="*/ 21 h 58"/>
                <a:gd name="T62" fmla="*/ 31 w 56"/>
                <a:gd name="T63" fmla="*/ 19 h 58"/>
                <a:gd name="T64" fmla="*/ 30 w 56"/>
                <a:gd name="T65" fmla="*/ 19 h 58"/>
                <a:gd name="T66" fmla="*/ 25 w 56"/>
                <a:gd name="T67" fmla="*/ 16 h 58"/>
                <a:gd name="T68" fmla="*/ 21 w 56"/>
                <a:gd name="T69" fmla="*/ 11 h 58"/>
                <a:gd name="T70" fmla="*/ 16 w 56"/>
                <a:gd name="T71" fmla="*/ 7 h 58"/>
                <a:gd name="T72" fmla="*/ 12 w 56"/>
                <a:gd name="T73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58">
                  <a:moveTo>
                    <a:pt x="12" y="3"/>
                  </a:moveTo>
                  <a:cubicBezTo>
                    <a:pt x="9" y="3"/>
                    <a:pt x="7" y="3"/>
                    <a:pt x="4" y="2"/>
                  </a:cubicBezTo>
                  <a:cubicBezTo>
                    <a:pt x="2" y="1"/>
                    <a:pt x="0" y="0"/>
                    <a:pt x="2" y="3"/>
                  </a:cubicBezTo>
                  <a:cubicBezTo>
                    <a:pt x="3" y="5"/>
                    <a:pt x="4" y="8"/>
                    <a:pt x="6" y="9"/>
                  </a:cubicBezTo>
                  <a:cubicBezTo>
                    <a:pt x="8" y="10"/>
                    <a:pt x="10" y="11"/>
                    <a:pt x="11" y="13"/>
                  </a:cubicBezTo>
                  <a:cubicBezTo>
                    <a:pt x="12" y="14"/>
                    <a:pt x="12" y="16"/>
                    <a:pt x="13" y="17"/>
                  </a:cubicBezTo>
                  <a:cubicBezTo>
                    <a:pt x="15" y="18"/>
                    <a:pt x="16" y="18"/>
                    <a:pt x="17" y="19"/>
                  </a:cubicBezTo>
                  <a:cubicBezTo>
                    <a:pt x="19" y="21"/>
                    <a:pt x="19" y="24"/>
                    <a:pt x="20" y="26"/>
                  </a:cubicBezTo>
                  <a:cubicBezTo>
                    <a:pt x="21" y="27"/>
                    <a:pt x="22" y="28"/>
                    <a:pt x="22" y="28"/>
                  </a:cubicBezTo>
                  <a:cubicBezTo>
                    <a:pt x="24" y="30"/>
                    <a:pt x="25" y="31"/>
                    <a:pt x="26" y="33"/>
                  </a:cubicBezTo>
                  <a:cubicBezTo>
                    <a:pt x="28" y="36"/>
                    <a:pt x="28" y="39"/>
                    <a:pt x="30" y="42"/>
                  </a:cubicBezTo>
                  <a:cubicBezTo>
                    <a:pt x="34" y="45"/>
                    <a:pt x="37" y="49"/>
                    <a:pt x="41" y="52"/>
                  </a:cubicBezTo>
                  <a:cubicBezTo>
                    <a:pt x="43" y="54"/>
                    <a:pt x="44" y="55"/>
                    <a:pt x="46" y="57"/>
                  </a:cubicBezTo>
                  <a:cubicBezTo>
                    <a:pt x="47" y="57"/>
                    <a:pt x="53" y="58"/>
                    <a:pt x="54" y="57"/>
                  </a:cubicBezTo>
                  <a:cubicBezTo>
                    <a:pt x="55" y="56"/>
                    <a:pt x="53" y="48"/>
                    <a:pt x="54" y="46"/>
                  </a:cubicBezTo>
                  <a:cubicBezTo>
                    <a:pt x="54" y="45"/>
                    <a:pt x="56" y="45"/>
                    <a:pt x="55" y="44"/>
                  </a:cubicBezTo>
                  <a:cubicBezTo>
                    <a:pt x="54" y="43"/>
                    <a:pt x="53" y="42"/>
                    <a:pt x="52" y="41"/>
                  </a:cubicBezTo>
                  <a:cubicBezTo>
                    <a:pt x="52" y="41"/>
                    <a:pt x="51" y="40"/>
                    <a:pt x="50" y="40"/>
                  </a:cubicBezTo>
                  <a:cubicBezTo>
                    <a:pt x="49" y="40"/>
                    <a:pt x="49" y="42"/>
                    <a:pt x="48" y="42"/>
                  </a:cubicBezTo>
                  <a:cubicBezTo>
                    <a:pt x="49" y="42"/>
                    <a:pt x="48" y="38"/>
                    <a:pt x="48" y="38"/>
                  </a:cubicBezTo>
                  <a:cubicBezTo>
                    <a:pt x="47" y="37"/>
                    <a:pt x="47" y="37"/>
                    <a:pt x="47" y="36"/>
                  </a:cubicBezTo>
                  <a:cubicBezTo>
                    <a:pt x="47" y="35"/>
                    <a:pt x="45" y="34"/>
                    <a:pt x="44" y="34"/>
                  </a:cubicBezTo>
                  <a:cubicBezTo>
                    <a:pt x="43" y="33"/>
                    <a:pt x="41" y="32"/>
                    <a:pt x="42" y="30"/>
                  </a:cubicBezTo>
                  <a:cubicBezTo>
                    <a:pt x="42" y="30"/>
                    <a:pt x="41" y="29"/>
                    <a:pt x="42" y="29"/>
                  </a:cubicBezTo>
                  <a:cubicBezTo>
                    <a:pt x="42" y="28"/>
                    <a:pt x="43" y="29"/>
                    <a:pt x="43" y="28"/>
                  </a:cubicBezTo>
                  <a:cubicBezTo>
                    <a:pt x="44" y="26"/>
                    <a:pt x="38" y="26"/>
                    <a:pt x="38" y="27"/>
                  </a:cubicBezTo>
                  <a:cubicBezTo>
                    <a:pt x="38" y="26"/>
                    <a:pt x="42" y="25"/>
                    <a:pt x="38" y="25"/>
                  </a:cubicBezTo>
                  <a:cubicBezTo>
                    <a:pt x="37" y="25"/>
                    <a:pt x="36" y="24"/>
                    <a:pt x="36" y="24"/>
                  </a:cubicBezTo>
                  <a:cubicBezTo>
                    <a:pt x="36" y="23"/>
                    <a:pt x="37" y="23"/>
                    <a:pt x="37" y="23"/>
                  </a:cubicBezTo>
                  <a:cubicBezTo>
                    <a:pt x="37" y="22"/>
                    <a:pt x="35" y="22"/>
                    <a:pt x="35" y="22"/>
                  </a:cubicBezTo>
                  <a:cubicBezTo>
                    <a:pt x="35" y="22"/>
                    <a:pt x="36" y="21"/>
                    <a:pt x="34" y="21"/>
                  </a:cubicBezTo>
                  <a:cubicBezTo>
                    <a:pt x="33" y="20"/>
                    <a:pt x="32" y="20"/>
                    <a:pt x="31" y="19"/>
                  </a:cubicBezTo>
                  <a:cubicBezTo>
                    <a:pt x="28" y="15"/>
                    <a:pt x="30" y="19"/>
                    <a:pt x="30" y="19"/>
                  </a:cubicBezTo>
                  <a:cubicBezTo>
                    <a:pt x="29" y="19"/>
                    <a:pt x="26" y="16"/>
                    <a:pt x="25" y="16"/>
                  </a:cubicBezTo>
                  <a:cubicBezTo>
                    <a:pt x="24" y="14"/>
                    <a:pt x="23" y="12"/>
                    <a:pt x="21" y="11"/>
                  </a:cubicBezTo>
                  <a:cubicBezTo>
                    <a:pt x="19" y="10"/>
                    <a:pt x="18" y="9"/>
                    <a:pt x="16" y="7"/>
                  </a:cubicBezTo>
                  <a:cubicBezTo>
                    <a:pt x="15" y="6"/>
                    <a:pt x="14" y="3"/>
                    <a:pt x="1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8" name="Freeform 453">
              <a:extLst>
                <a:ext uri="{FF2B5EF4-FFF2-40B4-BE49-F238E27FC236}">
                  <a16:creationId xmlns:a16="http://schemas.microsoft.com/office/drawing/2014/main" id="{17A545A6-A7FE-744C-B110-18D63E25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167" y="4489461"/>
              <a:ext cx="23891" cy="23893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9" name="Freeform 454">
              <a:extLst>
                <a:ext uri="{FF2B5EF4-FFF2-40B4-BE49-F238E27FC236}">
                  <a16:creationId xmlns:a16="http://schemas.microsoft.com/office/drawing/2014/main" id="{F93FD49F-F6CB-8045-9901-293029AE3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0616" y="4545208"/>
              <a:ext cx="22299" cy="23893"/>
            </a:xfrm>
            <a:custGeom>
              <a:avLst/>
              <a:gdLst>
                <a:gd name="T0" fmla="*/ 4 w 5"/>
                <a:gd name="T1" fmla="*/ 4 h 5"/>
                <a:gd name="T2" fmla="*/ 1 w 5"/>
                <a:gd name="T3" fmla="*/ 0 h 5"/>
                <a:gd name="T4" fmla="*/ 4 w 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cubicBezTo>
                    <a:pt x="5" y="3"/>
                    <a:pt x="2" y="0"/>
                    <a:pt x="1" y="0"/>
                  </a:cubicBezTo>
                  <a:cubicBezTo>
                    <a:pt x="0" y="1"/>
                    <a:pt x="3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Freeform 455">
              <a:extLst>
                <a:ext uri="{FF2B5EF4-FFF2-40B4-BE49-F238E27FC236}">
                  <a16:creationId xmlns:a16="http://schemas.microsoft.com/office/drawing/2014/main" id="{51427EB0-3827-DE48-B43E-5B9E7E037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8301" y="4559541"/>
              <a:ext cx="33448" cy="33448"/>
            </a:xfrm>
            <a:custGeom>
              <a:avLst/>
              <a:gdLst>
                <a:gd name="T0" fmla="*/ 7 w 7"/>
                <a:gd name="T1" fmla="*/ 7 h 7"/>
                <a:gd name="T2" fmla="*/ 5 w 7"/>
                <a:gd name="T3" fmla="*/ 3 h 7"/>
                <a:gd name="T4" fmla="*/ 0 w 7"/>
                <a:gd name="T5" fmla="*/ 1 h 7"/>
                <a:gd name="T6" fmla="*/ 1 w 7"/>
                <a:gd name="T7" fmla="*/ 3 h 7"/>
                <a:gd name="T8" fmla="*/ 3 w 7"/>
                <a:gd name="T9" fmla="*/ 5 h 7"/>
                <a:gd name="T10" fmla="*/ 7 w 7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cubicBezTo>
                    <a:pt x="7" y="5"/>
                    <a:pt x="5" y="5"/>
                    <a:pt x="5" y="3"/>
                  </a:cubicBezTo>
                  <a:cubicBezTo>
                    <a:pt x="5" y="1"/>
                    <a:pt x="2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" y="3"/>
                    <a:pt x="2" y="4"/>
                    <a:pt x="3" y="5"/>
                  </a:cubicBezTo>
                  <a:cubicBezTo>
                    <a:pt x="3" y="6"/>
                    <a:pt x="7" y="7"/>
                    <a:pt x="7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1" name="Freeform 456">
              <a:extLst>
                <a:ext uri="{FF2B5EF4-FFF2-40B4-BE49-F238E27FC236}">
                  <a16:creationId xmlns:a16="http://schemas.microsoft.com/office/drawing/2014/main" id="{E13897FB-6D18-F14C-8D24-20D463408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862" y="4583434"/>
              <a:ext cx="17521" cy="17521"/>
            </a:xfrm>
            <a:custGeom>
              <a:avLst/>
              <a:gdLst>
                <a:gd name="T0" fmla="*/ 2 w 4"/>
                <a:gd name="T1" fmla="*/ 3 h 4"/>
                <a:gd name="T2" fmla="*/ 2 w 4"/>
                <a:gd name="T3" fmla="*/ 0 h 4"/>
                <a:gd name="T4" fmla="*/ 2 w 4"/>
                <a:gd name="T5" fmla="*/ 3 h 4"/>
                <a:gd name="T6" fmla="*/ 2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3"/>
                  </a:moveTo>
                  <a:cubicBezTo>
                    <a:pt x="0" y="4"/>
                    <a:pt x="0" y="1"/>
                    <a:pt x="2" y="0"/>
                  </a:cubicBezTo>
                  <a:cubicBezTo>
                    <a:pt x="4" y="0"/>
                    <a:pt x="4" y="3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2" name="Freeform 457">
              <a:extLst>
                <a:ext uri="{FF2B5EF4-FFF2-40B4-BE49-F238E27FC236}">
                  <a16:creationId xmlns:a16="http://schemas.microsoft.com/office/drawing/2014/main" id="{19BE1A79-86FB-3944-829A-59CDFD34D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3078" y="4663072"/>
              <a:ext cx="215025" cy="70082"/>
            </a:xfrm>
            <a:custGeom>
              <a:avLst/>
              <a:gdLst>
                <a:gd name="T0" fmla="*/ 9 w 46"/>
                <a:gd name="T1" fmla="*/ 0 h 15"/>
                <a:gd name="T2" fmla="*/ 3 w 46"/>
                <a:gd name="T3" fmla="*/ 0 h 15"/>
                <a:gd name="T4" fmla="*/ 0 w 46"/>
                <a:gd name="T5" fmla="*/ 4 h 15"/>
                <a:gd name="T6" fmla="*/ 5 w 46"/>
                <a:gd name="T7" fmla="*/ 6 h 15"/>
                <a:gd name="T8" fmla="*/ 11 w 46"/>
                <a:gd name="T9" fmla="*/ 9 h 15"/>
                <a:gd name="T10" fmla="*/ 15 w 46"/>
                <a:gd name="T11" fmla="*/ 9 h 15"/>
                <a:gd name="T12" fmla="*/ 24 w 46"/>
                <a:gd name="T13" fmla="*/ 11 h 15"/>
                <a:gd name="T14" fmla="*/ 40 w 46"/>
                <a:gd name="T15" fmla="*/ 13 h 15"/>
                <a:gd name="T16" fmla="*/ 45 w 46"/>
                <a:gd name="T17" fmla="*/ 13 h 15"/>
                <a:gd name="T18" fmla="*/ 43 w 46"/>
                <a:gd name="T19" fmla="*/ 9 h 15"/>
                <a:gd name="T20" fmla="*/ 41 w 46"/>
                <a:gd name="T21" fmla="*/ 9 h 15"/>
                <a:gd name="T22" fmla="*/ 37 w 46"/>
                <a:gd name="T23" fmla="*/ 9 h 15"/>
                <a:gd name="T24" fmla="*/ 35 w 46"/>
                <a:gd name="T25" fmla="*/ 6 h 15"/>
                <a:gd name="T26" fmla="*/ 32 w 46"/>
                <a:gd name="T27" fmla="*/ 4 h 15"/>
                <a:gd name="T28" fmla="*/ 27 w 46"/>
                <a:gd name="T29" fmla="*/ 3 h 15"/>
                <a:gd name="T30" fmla="*/ 25 w 46"/>
                <a:gd name="T31" fmla="*/ 4 h 15"/>
                <a:gd name="T32" fmla="*/ 21 w 46"/>
                <a:gd name="T33" fmla="*/ 5 h 15"/>
                <a:gd name="T34" fmla="*/ 15 w 46"/>
                <a:gd name="T35" fmla="*/ 3 h 15"/>
                <a:gd name="T36" fmla="*/ 11 w 46"/>
                <a:gd name="T37" fmla="*/ 2 h 15"/>
                <a:gd name="T38" fmla="*/ 9 w 46"/>
                <a:gd name="T39" fmla="*/ 0 h 15"/>
                <a:gd name="T40" fmla="*/ 9 w 46"/>
                <a:gd name="T4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15">
                  <a:moveTo>
                    <a:pt x="9" y="0"/>
                  </a:moveTo>
                  <a:cubicBezTo>
                    <a:pt x="7" y="1"/>
                    <a:pt x="6" y="0"/>
                    <a:pt x="3" y="0"/>
                  </a:cubicBezTo>
                  <a:cubicBezTo>
                    <a:pt x="3" y="0"/>
                    <a:pt x="0" y="3"/>
                    <a:pt x="0" y="4"/>
                  </a:cubicBezTo>
                  <a:cubicBezTo>
                    <a:pt x="0" y="5"/>
                    <a:pt x="4" y="4"/>
                    <a:pt x="5" y="6"/>
                  </a:cubicBezTo>
                  <a:cubicBezTo>
                    <a:pt x="6" y="8"/>
                    <a:pt x="9" y="8"/>
                    <a:pt x="11" y="9"/>
                  </a:cubicBezTo>
                  <a:cubicBezTo>
                    <a:pt x="13" y="9"/>
                    <a:pt x="14" y="9"/>
                    <a:pt x="15" y="9"/>
                  </a:cubicBezTo>
                  <a:cubicBezTo>
                    <a:pt x="18" y="9"/>
                    <a:pt x="21" y="10"/>
                    <a:pt x="24" y="11"/>
                  </a:cubicBezTo>
                  <a:cubicBezTo>
                    <a:pt x="29" y="12"/>
                    <a:pt x="35" y="11"/>
                    <a:pt x="40" y="13"/>
                  </a:cubicBezTo>
                  <a:cubicBezTo>
                    <a:pt x="41" y="13"/>
                    <a:pt x="44" y="15"/>
                    <a:pt x="45" y="13"/>
                  </a:cubicBezTo>
                  <a:cubicBezTo>
                    <a:pt x="46" y="13"/>
                    <a:pt x="44" y="9"/>
                    <a:pt x="43" y="9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39" y="10"/>
                    <a:pt x="38" y="9"/>
                    <a:pt x="37" y="9"/>
                  </a:cubicBezTo>
                  <a:cubicBezTo>
                    <a:pt x="36" y="8"/>
                    <a:pt x="36" y="7"/>
                    <a:pt x="35" y="6"/>
                  </a:cubicBezTo>
                  <a:cubicBezTo>
                    <a:pt x="35" y="5"/>
                    <a:pt x="33" y="5"/>
                    <a:pt x="32" y="4"/>
                  </a:cubicBezTo>
                  <a:cubicBezTo>
                    <a:pt x="31" y="4"/>
                    <a:pt x="28" y="3"/>
                    <a:pt x="27" y="3"/>
                  </a:cubicBezTo>
                  <a:cubicBezTo>
                    <a:pt x="26" y="3"/>
                    <a:pt x="25" y="4"/>
                    <a:pt x="25" y="4"/>
                  </a:cubicBezTo>
                  <a:cubicBezTo>
                    <a:pt x="24" y="5"/>
                    <a:pt x="23" y="5"/>
                    <a:pt x="21" y="5"/>
                  </a:cubicBezTo>
                  <a:cubicBezTo>
                    <a:pt x="19" y="5"/>
                    <a:pt x="17" y="4"/>
                    <a:pt x="15" y="3"/>
                  </a:cubicBezTo>
                  <a:cubicBezTo>
                    <a:pt x="14" y="2"/>
                    <a:pt x="12" y="2"/>
                    <a:pt x="11" y="2"/>
                  </a:cubicBezTo>
                  <a:cubicBezTo>
                    <a:pt x="11" y="2"/>
                    <a:pt x="10" y="0"/>
                    <a:pt x="9" y="0"/>
                  </a:cubicBezTo>
                  <a:cubicBezTo>
                    <a:pt x="8" y="1"/>
                    <a:pt x="10" y="0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3" name="Freeform 458">
              <a:extLst>
                <a:ext uri="{FF2B5EF4-FFF2-40B4-BE49-F238E27FC236}">
                  <a16:creationId xmlns:a16="http://schemas.microsoft.com/office/drawing/2014/main" id="{FEE1EF40-B224-C845-87D5-89F3D70A5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2356" y="4680592"/>
              <a:ext cx="36633" cy="14335"/>
            </a:xfrm>
            <a:custGeom>
              <a:avLst/>
              <a:gdLst>
                <a:gd name="T0" fmla="*/ 3 w 8"/>
                <a:gd name="T1" fmla="*/ 3 h 3"/>
                <a:gd name="T2" fmla="*/ 8 w 8"/>
                <a:gd name="T3" fmla="*/ 1 h 3"/>
                <a:gd name="T4" fmla="*/ 3 w 8"/>
                <a:gd name="T5" fmla="*/ 3 h 3"/>
                <a:gd name="T6" fmla="*/ 3 w 8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3" y="3"/>
                  </a:moveTo>
                  <a:cubicBezTo>
                    <a:pt x="0" y="2"/>
                    <a:pt x="7" y="0"/>
                    <a:pt x="8" y="1"/>
                  </a:cubicBezTo>
                  <a:cubicBezTo>
                    <a:pt x="8" y="2"/>
                    <a:pt x="4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4" name="Freeform 459">
              <a:extLst>
                <a:ext uri="{FF2B5EF4-FFF2-40B4-BE49-F238E27FC236}">
                  <a16:creationId xmlns:a16="http://schemas.microsoft.com/office/drawing/2014/main" id="{EB5743D6-243A-D84C-A085-EDAF08833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3324" y="4714040"/>
              <a:ext cx="28669" cy="19114"/>
            </a:xfrm>
            <a:custGeom>
              <a:avLst/>
              <a:gdLst>
                <a:gd name="T0" fmla="*/ 3 w 6"/>
                <a:gd name="T1" fmla="*/ 0 h 4"/>
                <a:gd name="T2" fmla="*/ 1 w 6"/>
                <a:gd name="T3" fmla="*/ 1 h 4"/>
                <a:gd name="T4" fmla="*/ 3 w 6"/>
                <a:gd name="T5" fmla="*/ 4 h 4"/>
                <a:gd name="T6" fmla="*/ 3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0" y="0"/>
                    <a:pt x="1" y="1"/>
                  </a:cubicBezTo>
                  <a:cubicBezTo>
                    <a:pt x="1" y="1"/>
                    <a:pt x="3" y="4"/>
                    <a:pt x="3" y="4"/>
                  </a:cubicBezTo>
                  <a:cubicBezTo>
                    <a:pt x="5" y="4"/>
                    <a:pt x="6" y="0"/>
                    <a:pt x="3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5" name="Freeform 460">
              <a:extLst>
                <a:ext uri="{FF2B5EF4-FFF2-40B4-BE49-F238E27FC236}">
                  <a16:creationId xmlns:a16="http://schemas.microsoft.com/office/drawing/2014/main" id="{5A391614-AE2D-F449-8DA1-406FF879C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1995" y="4718818"/>
              <a:ext cx="22299" cy="14335"/>
            </a:xfrm>
            <a:custGeom>
              <a:avLst/>
              <a:gdLst>
                <a:gd name="T0" fmla="*/ 4 w 5"/>
                <a:gd name="T1" fmla="*/ 1 h 3"/>
                <a:gd name="T2" fmla="*/ 2 w 5"/>
                <a:gd name="T3" fmla="*/ 0 h 3"/>
                <a:gd name="T4" fmla="*/ 1 w 5"/>
                <a:gd name="T5" fmla="*/ 2 h 3"/>
                <a:gd name="T6" fmla="*/ 2 w 5"/>
                <a:gd name="T7" fmla="*/ 2 h 3"/>
                <a:gd name="T8" fmla="*/ 4 w 5"/>
                <a:gd name="T9" fmla="*/ 1 h 3"/>
                <a:gd name="T10" fmla="*/ 4 w 5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3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2" y="1"/>
                    <a:pt x="0" y="2"/>
                    <a:pt x="1" y="2"/>
                  </a:cubicBezTo>
                  <a:cubicBezTo>
                    <a:pt x="1" y="2"/>
                    <a:pt x="2" y="3"/>
                    <a:pt x="2" y="2"/>
                  </a:cubicBezTo>
                  <a:cubicBezTo>
                    <a:pt x="3" y="2"/>
                    <a:pt x="5" y="2"/>
                    <a:pt x="4" y="1"/>
                  </a:cubicBezTo>
                  <a:cubicBezTo>
                    <a:pt x="4" y="1"/>
                    <a:pt x="5" y="2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6" name="Freeform 461">
              <a:extLst>
                <a:ext uri="{FF2B5EF4-FFF2-40B4-BE49-F238E27FC236}">
                  <a16:creationId xmlns:a16="http://schemas.microsoft.com/office/drawing/2014/main" id="{ACE02C37-E8F3-E046-8E90-2AF265DEA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9515" y="4718818"/>
              <a:ext cx="33448" cy="19114"/>
            </a:xfrm>
            <a:custGeom>
              <a:avLst/>
              <a:gdLst>
                <a:gd name="T0" fmla="*/ 2 w 7"/>
                <a:gd name="T1" fmla="*/ 1 h 4"/>
                <a:gd name="T2" fmla="*/ 2 w 7"/>
                <a:gd name="T3" fmla="*/ 4 h 4"/>
                <a:gd name="T4" fmla="*/ 6 w 7"/>
                <a:gd name="T5" fmla="*/ 3 h 4"/>
                <a:gd name="T6" fmla="*/ 5 w 7"/>
                <a:gd name="T7" fmla="*/ 1 h 4"/>
                <a:gd name="T8" fmla="*/ 2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2" y="1"/>
                  </a:moveTo>
                  <a:cubicBezTo>
                    <a:pt x="1" y="2"/>
                    <a:pt x="0" y="4"/>
                    <a:pt x="2" y="4"/>
                  </a:cubicBezTo>
                  <a:cubicBezTo>
                    <a:pt x="4" y="4"/>
                    <a:pt x="5" y="4"/>
                    <a:pt x="6" y="3"/>
                  </a:cubicBezTo>
                  <a:cubicBezTo>
                    <a:pt x="7" y="3"/>
                    <a:pt x="5" y="2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7" name="Freeform 462">
              <a:extLst>
                <a:ext uri="{FF2B5EF4-FFF2-40B4-BE49-F238E27FC236}">
                  <a16:creationId xmlns:a16="http://schemas.microsoft.com/office/drawing/2014/main" id="{6E17C5C6-3A49-E948-8584-8F3F2D5F9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3406" y="4714040"/>
              <a:ext cx="38226" cy="23893"/>
            </a:xfrm>
            <a:custGeom>
              <a:avLst/>
              <a:gdLst>
                <a:gd name="T0" fmla="*/ 1 w 8"/>
                <a:gd name="T1" fmla="*/ 0 h 5"/>
                <a:gd name="T2" fmla="*/ 0 w 8"/>
                <a:gd name="T3" fmla="*/ 1 h 5"/>
                <a:gd name="T4" fmla="*/ 2 w 8"/>
                <a:gd name="T5" fmla="*/ 2 h 5"/>
                <a:gd name="T6" fmla="*/ 2 w 8"/>
                <a:gd name="T7" fmla="*/ 3 h 5"/>
                <a:gd name="T8" fmla="*/ 7 w 8"/>
                <a:gd name="T9" fmla="*/ 4 h 5"/>
                <a:gd name="T10" fmla="*/ 7 w 8"/>
                <a:gd name="T11" fmla="*/ 1 h 5"/>
                <a:gd name="T12" fmla="*/ 1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6" y="5"/>
                    <a:pt x="7" y="4"/>
                  </a:cubicBezTo>
                  <a:cubicBezTo>
                    <a:pt x="8" y="3"/>
                    <a:pt x="8" y="2"/>
                    <a:pt x="7" y="1"/>
                  </a:cubicBez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8" name="Freeform 463">
              <a:extLst>
                <a:ext uri="{FF2B5EF4-FFF2-40B4-BE49-F238E27FC236}">
                  <a16:creationId xmlns:a16="http://schemas.microsoft.com/office/drawing/2014/main" id="{DE4273C1-61B7-674E-9A01-F3C0B5FF6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4376" y="4718818"/>
              <a:ext cx="57340" cy="19114"/>
            </a:xfrm>
            <a:custGeom>
              <a:avLst/>
              <a:gdLst>
                <a:gd name="T0" fmla="*/ 2 w 12"/>
                <a:gd name="T1" fmla="*/ 0 h 4"/>
                <a:gd name="T2" fmla="*/ 0 w 12"/>
                <a:gd name="T3" fmla="*/ 2 h 4"/>
                <a:gd name="T4" fmla="*/ 12 w 12"/>
                <a:gd name="T5" fmla="*/ 2 h 4"/>
                <a:gd name="T6" fmla="*/ 9 w 12"/>
                <a:gd name="T7" fmla="*/ 2 h 4"/>
                <a:gd name="T8" fmla="*/ 2 w 12"/>
                <a:gd name="T9" fmla="*/ 0 h 4"/>
                <a:gd name="T10" fmla="*/ 2 w 1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2"/>
                    <a:pt x="11" y="4"/>
                    <a:pt x="12" y="2"/>
                  </a:cubicBezTo>
                  <a:cubicBezTo>
                    <a:pt x="12" y="1"/>
                    <a:pt x="9" y="2"/>
                    <a:pt x="9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9" name="Freeform 464">
              <a:extLst>
                <a:ext uri="{FF2B5EF4-FFF2-40B4-BE49-F238E27FC236}">
                  <a16:creationId xmlns:a16="http://schemas.microsoft.com/office/drawing/2014/main" id="{90C552F0-3BBC-D242-83E6-6A5749E4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6855" y="4745895"/>
              <a:ext cx="50968" cy="28669"/>
            </a:xfrm>
            <a:custGeom>
              <a:avLst/>
              <a:gdLst>
                <a:gd name="T0" fmla="*/ 0 w 11"/>
                <a:gd name="T1" fmla="*/ 0 h 6"/>
                <a:gd name="T2" fmla="*/ 8 w 11"/>
                <a:gd name="T3" fmla="*/ 4 h 6"/>
                <a:gd name="T4" fmla="*/ 0 w 1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1" y="0"/>
                    <a:pt x="7" y="6"/>
                    <a:pt x="8" y="4"/>
                  </a:cubicBezTo>
                  <a:cubicBezTo>
                    <a:pt x="11" y="1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Freeform 465">
              <a:extLst>
                <a:ext uri="{FF2B5EF4-FFF2-40B4-BE49-F238E27FC236}">
                  <a16:creationId xmlns:a16="http://schemas.microsoft.com/office/drawing/2014/main" id="{4FF3C007-7FC6-8443-9899-70707ECC6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9317" y="4596176"/>
              <a:ext cx="28669" cy="19114"/>
            </a:xfrm>
            <a:custGeom>
              <a:avLst/>
              <a:gdLst>
                <a:gd name="T0" fmla="*/ 3 w 6"/>
                <a:gd name="T1" fmla="*/ 3 h 4"/>
                <a:gd name="T2" fmla="*/ 4 w 6"/>
                <a:gd name="T3" fmla="*/ 0 h 4"/>
                <a:gd name="T4" fmla="*/ 3 w 6"/>
                <a:gd name="T5" fmla="*/ 3 h 4"/>
                <a:gd name="T6" fmla="*/ 3 w 6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3" y="3"/>
                  </a:moveTo>
                  <a:cubicBezTo>
                    <a:pt x="0" y="4"/>
                    <a:pt x="1" y="0"/>
                    <a:pt x="4" y="0"/>
                  </a:cubicBezTo>
                  <a:cubicBezTo>
                    <a:pt x="6" y="0"/>
                    <a:pt x="5" y="3"/>
                    <a:pt x="3" y="3"/>
                  </a:cubicBezTo>
                  <a:cubicBezTo>
                    <a:pt x="2" y="4"/>
                    <a:pt x="5" y="3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Freeform 466">
              <a:extLst>
                <a:ext uri="{FF2B5EF4-FFF2-40B4-BE49-F238E27FC236}">
                  <a16:creationId xmlns:a16="http://schemas.microsoft.com/office/drawing/2014/main" id="{B2CFEBA5-FAE7-2A4F-A9B4-61A01E390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7101" y="4592990"/>
              <a:ext cx="70082" cy="22299"/>
            </a:xfrm>
            <a:custGeom>
              <a:avLst/>
              <a:gdLst>
                <a:gd name="T0" fmla="*/ 2 w 15"/>
                <a:gd name="T1" fmla="*/ 3 h 5"/>
                <a:gd name="T2" fmla="*/ 1 w 15"/>
                <a:gd name="T3" fmla="*/ 1 h 5"/>
                <a:gd name="T4" fmla="*/ 5 w 15"/>
                <a:gd name="T5" fmla="*/ 0 h 5"/>
                <a:gd name="T6" fmla="*/ 13 w 15"/>
                <a:gd name="T7" fmla="*/ 2 h 5"/>
                <a:gd name="T8" fmla="*/ 15 w 15"/>
                <a:gd name="T9" fmla="*/ 5 h 5"/>
                <a:gd name="T10" fmla="*/ 11 w 15"/>
                <a:gd name="T11" fmla="*/ 3 h 5"/>
                <a:gd name="T12" fmla="*/ 2 w 15"/>
                <a:gd name="T13" fmla="*/ 3 h 5"/>
                <a:gd name="T14" fmla="*/ 2 w 15"/>
                <a:gd name="T1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5">
                  <a:moveTo>
                    <a:pt x="2" y="3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8" y="0"/>
                    <a:pt x="10" y="0"/>
                    <a:pt x="13" y="2"/>
                  </a:cubicBezTo>
                  <a:cubicBezTo>
                    <a:pt x="14" y="3"/>
                    <a:pt x="15" y="4"/>
                    <a:pt x="15" y="5"/>
                  </a:cubicBezTo>
                  <a:cubicBezTo>
                    <a:pt x="14" y="5"/>
                    <a:pt x="11" y="3"/>
                    <a:pt x="11" y="3"/>
                  </a:cubicBezTo>
                  <a:cubicBezTo>
                    <a:pt x="8" y="2"/>
                    <a:pt x="5" y="3"/>
                    <a:pt x="2" y="3"/>
                  </a:cubicBezTo>
                  <a:cubicBezTo>
                    <a:pt x="1" y="3"/>
                    <a:pt x="3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" name="Freeform 467">
              <a:extLst>
                <a:ext uri="{FF2B5EF4-FFF2-40B4-BE49-F238E27FC236}">
                  <a16:creationId xmlns:a16="http://schemas.microsoft.com/office/drawing/2014/main" id="{DAE7FEAD-EB54-184D-AE98-305AD97FC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2076" y="4484680"/>
              <a:ext cx="149721" cy="168834"/>
            </a:xfrm>
            <a:custGeom>
              <a:avLst/>
              <a:gdLst>
                <a:gd name="T0" fmla="*/ 13 w 32"/>
                <a:gd name="T1" fmla="*/ 32 h 36"/>
                <a:gd name="T2" fmla="*/ 14 w 32"/>
                <a:gd name="T3" fmla="*/ 30 h 36"/>
                <a:gd name="T4" fmla="*/ 11 w 32"/>
                <a:gd name="T5" fmla="*/ 28 h 36"/>
                <a:gd name="T6" fmla="*/ 12 w 32"/>
                <a:gd name="T7" fmla="*/ 23 h 36"/>
                <a:gd name="T8" fmla="*/ 8 w 32"/>
                <a:gd name="T9" fmla="*/ 23 h 36"/>
                <a:gd name="T10" fmla="*/ 8 w 32"/>
                <a:gd name="T11" fmla="*/ 29 h 36"/>
                <a:gd name="T12" fmla="*/ 8 w 32"/>
                <a:gd name="T13" fmla="*/ 30 h 36"/>
                <a:gd name="T14" fmla="*/ 7 w 32"/>
                <a:gd name="T15" fmla="*/ 34 h 36"/>
                <a:gd name="T16" fmla="*/ 4 w 32"/>
                <a:gd name="T17" fmla="*/ 36 h 36"/>
                <a:gd name="T18" fmla="*/ 4 w 32"/>
                <a:gd name="T19" fmla="*/ 31 h 36"/>
                <a:gd name="T20" fmla="*/ 2 w 32"/>
                <a:gd name="T21" fmla="*/ 26 h 36"/>
                <a:gd name="T22" fmla="*/ 1 w 32"/>
                <a:gd name="T23" fmla="*/ 21 h 36"/>
                <a:gd name="T24" fmla="*/ 3 w 32"/>
                <a:gd name="T25" fmla="*/ 14 h 36"/>
                <a:gd name="T26" fmla="*/ 9 w 32"/>
                <a:gd name="T27" fmla="*/ 5 h 36"/>
                <a:gd name="T28" fmla="*/ 11 w 32"/>
                <a:gd name="T29" fmla="*/ 2 h 36"/>
                <a:gd name="T30" fmla="*/ 18 w 32"/>
                <a:gd name="T31" fmla="*/ 4 h 36"/>
                <a:gd name="T32" fmla="*/ 25 w 32"/>
                <a:gd name="T33" fmla="*/ 4 h 36"/>
                <a:gd name="T34" fmla="*/ 32 w 32"/>
                <a:gd name="T35" fmla="*/ 1 h 36"/>
                <a:gd name="T36" fmla="*/ 29 w 32"/>
                <a:gd name="T37" fmla="*/ 6 h 36"/>
                <a:gd name="T38" fmla="*/ 23 w 32"/>
                <a:gd name="T39" fmla="*/ 7 h 36"/>
                <a:gd name="T40" fmla="*/ 10 w 32"/>
                <a:gd name="T41" fmla="*/ 7 h 36"/>
                <a:gd name="T42" fmla="*/ 6 w 32"/>
                <a:gd name="T43" fmla="*/ 10 h 36"/>
                <a:gd name="T44" fmla="*/ 10 w 32"/>
                <a:gd name="T45" fmla="*/ 15 h 36"/>
                <a:gd name="T46" fmla="*/ 13 w 32"/>
                <a:gd name="T47" fmla="*/ 14 h 36"/>
                <a:gd name="T48" fmla="*/ 20 w 32"/>
                <a:gd name="T49" fmla="*/ 13 h 36"/>
                <a:gd name="T50" fmla="*/ 17 w 32"/>
                <a:gd name="T51" fmla="*/ 16 h 36"/>
                <a:gd name="T52" fmla="*/ 13 w 32"/>
                <a:gd name="T53" fmla="*/ 17 h 36"/>
                <a:gd name="T54" fmla="*/ 14 w 32"/>
                <a:gd name="T55" fmla="*/ 20 h 36"/>
                <a:gd name="T56" fmla="*/ 18 w 32"/>
                <a:gd name="T57" fmla="*/ 25 h 36"/>
                <a:gd name="T58" fmla="*/ 19 w 32"/>
                <a:gd name="T59" fmla="*/ 28 h 36"/>
                <a:gd name="T60" fmla="*/ 22 w 32"/>
                <a:gd name="T61" fmla="*/ 30 h 36"/>
                <a:gd name="T62" fmla="*/ 13 w 32"/>
                <a:gd name="T63" fmla="*/ 32 h 36"/>
                <a:gd name="T64" fmla="*/ 13 w 32"/>
                <a:gd name="T65" fmla="*/ 3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6">
                  <a:moveTo>
                    <a:pt x="13" y="32"/>
                  </a:moveTo>
                  <a:cubicBezTo>
                    <a:pt x="13" y="31"/>
                    <a:pt x="14" y="31"/>
                    <a:pt x="14" y="30"/>
                  </a:cubicBezTo>
                  <a:cubicBezTo>
                    <a:pt x="14" y="29"/>
                    <a:pt x="12" y="28"/>
                    <a:pt x="11" y="28"/>
                  </a:cubicBezTo>
                  <a:cubicBezTo>
                    <a:pt x="10" y="26"/>
                    <a:pt x="12" y="25"/>
                    <a:pt x="12" y="23"/>
                  </a:cubicBezTo>
                  <a:cubicBezTo>
                    <a:pt x="12" y="22"/>
                    <a:pt x="8" y="22"/>
                    <a:pt x="8" y="23"/>
                  </a:cubicBezTo>
                  <a:cubicBezTo>
                    <a:pt x="7" y="25"/>
                    <a:pt x="8" y="27"/>
                    <a:pt x="8" y="29"/>
                  </a:cubicBezTo>
                  <a:cubicBezTo>
                    <a:pt x="7" y="29"/>
                    <a:pt x="8" y="30"/>
                    <a:pt x="8" y="30"/>
                  </a:cubicBezTo>
                  <a:cubicBezTo>
                    <a:pt x="8" y="32"/>
                    <a:pt x="7" y="33"/>
                    <a:pt x="7" y="34"/>
                  </a:cubicBezTo>
                  <a:cubicBezTo>
                    <a:pt x="6" y="36"/>
                    <a:pt x="7" y="36"/>
                    <a:pt x="4" y="36"/>
                  </a:cubicBezTo>
                  <a:cubicBezTo>
                    <a:pt x="1" y="36"/>
                    <a:pt x="4" y="32"/>
                    <a:pt x="4" y="31"/>
                  </a:cubicBezTo>
                  <a:cubicBezTo>
                    <a:pt x="5" y="30"/>
                    <a:pt x="4" y="27"/>
                    <a:pt x="2" y="26"/>
                  </a:cubicBezTo>
                  <a:cubicBezTo>
                    <a:pt x="0" y="25"/>
                    <a:pt x="0" y="23"/>
                    <a:pt x="1" y="21"/>
                  </a:cubicBezTo>
                  <a:cubicBezTo>
                    <a:pt x="2" y="19"/>
                    <a:pt x="2" y="16"/>
                    <a:pt x="3" y="14"/>
                  </a:cubicBezTo>
                  <a:cubicBezTo>
                    <a:pt x="5" y="11"/>
                    <a:pt x="4" y="5"/>
                    <a:pt x="9" y="5"/>
                  </a:cubicBezTo>
                  <a:cubicBezTo>
                    <a:pt x="10" y="5"/>
                    <a:pt x="9" y="2"/>
                    <a:pt x="11" y="2"/>
                  </a:cubicBezTo>
                  <a:cubicBezTo>
                    <a:pt x="14" y="3"/>
                    <a:pt x="16" y="4"/>
                    <a:pt x="18" y="4"/>
                  </a:cubicBezTo>
                  <a:cubicBezTo>
                    <a:pt x="20" y="4"/>
                    <a:pt x="23" y="5"/>
                    <a:pt x="25" y="4"/>
                  </a:cubicBezTo>
                  <a:cubicBezTo>
                    <a:pt x="26" y="4"/>
                    <a:pt x="32" y="0"/>
                    <a:pt x="32" y="1"/>
                  </a:cubicBezTo>
                  <a:cubicBezTo>
                    <a:pt x="32" y="2"/>
                    <a:pt x="29" y="5"/>
                    <a:pt x="29" y="6"/>
                  </a:cubicBezTo>
                  <a:cubicBezTo>
                    <a:pt x="27" y="7"/>
                    <a:pt x="25" y="7"/>
                    <a:pt x="23" y="7"/>
                  </a:cubicBezTo>
                  <a:cubicBezTo>
                    <a:pt x="18" y="6"/>
                    <a:pt x="14" y="7"/>
                    <a:pt x="10" y="7"/>
                  </a:cubicBezTo>
                  <a:cubicBezTo>
                    <a:pt x="7" y="6"/>
                    <a:pt x="6" y="7"/>
                    <a:pt x="6" y="10"/>
                  </a:cubicBezTo>
                  <a:cubicBezTo>
                    <a:pt x="6" y="13"/>
                    <a:pt x="9" y="13"/>
                    <a:pt x="10" y="15"/>
                  </a:cubicBezTo>
                  <a:cubicBezTo>
                    <a:pt x="11" y="17"/>
                    <a:pt x="12" y="15"/>
                    <a:pt x="13" y="14"/>
                  </a:cubicBezTo>
                  <a:cubicBezTo>
                    <a:pt x="13" y="13"/>
                    <a:pt x="20" y="12"/>
                    <a:pt x="20" y="13"/>
                  </a:cubicBezTo>
                  <a:cubicBezTo>
                    <a:pt x="21" y="13"/>
                    <a:pt x="18" y="16"/>
                    <a:pt x="17" y="16"/>
                  </a:cubicBezTo>
                  <a:cubicBezTo>
                    <a:pt x="15" y="18"/>
                    <a:pt x="15" y="18"/>
                    <a:pt x="13" y="17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1"/>
                    <a:pt x="18" y="23"/>
                    <a:pt x="18" y="25"/>
                  </a:cubicBezTo>
                  <a:cubicBezTo>
                    <a:pt x="18" y="26"/>
                    <a:pt x="18" y="27"/>
                    <a:pt x="19" y="28"/>
                  </a:cubicBezTo>
                  <a:cubicBezTo>
                    <a:pt x="19" y="28"/>
                    <a:pt x="21" y="30"/>
                    <a:pt x="22" y="30"/>
                  </a:cubicBezTo>
                  <a:cubicBezTo>
                    <a:pt x="20" y="31"/>
                    <a:pt x="15" y="33"/>
                    <a:pt x="13" y="32"/>
                  </a:cubicBezTo>
                  <a:cubicBezTo>
                    <a:pt x="13" y="31"/>
                    <a:pt x="14" y="33"/>
                    <a:pt x="13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Freeform 468">
              <a:extLst>
                <a:ext uri="{FF2B5EF4-FFF2-40B4-BE49-F238E27FC236}">
                  <a16:creationId xmlns:a16="http://schemas.microsoft.com/office/drawing/2014/main" id="{C2F98700-BC29-B640-81A2-4F42DA8A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766" y="4475124"/>
              <a:ext cx="36633" cy="70082"/>
            </a:xfrm>
            <a:custGeom>
              <a:avLst/>
              <a:gdLst>
                <a:gd name="T0" fmla="*/ 3 w 8"/>
                <a:gd name="T1" fmla="*/ 2 h 15"/>
                <a:gd name="T2" fmla="*/ 3 w 8"/>
                <a:gd name="T3" fmla="*/ 0 h 15"/>
                <a:gd name="T4" fmla="*/ 0 w 8"/>
                <a:gd name="T5" fmla="*/ 4 h 15"/>
                <a:gd name="T6" fmla="*/ 1 w 8"/>
                <a:gd name="T7" fmla="*/ 8 h 15"/>
                <a:gd name="T8" fmla="*/ 2 w 8"/>
                <a:gd name="T9" fmla="*/ 12 h 15"/>
                <a:gd name="T10" fmla="*/ 5 w 8"/>
                <a:gd name="T11" fmla="*/ 15 h 15"/>
                <a:gd name="T12" fmla="*/ 4 w 8"/>
                <a:gd name="T13" fmla="*/ 13 h 15"/>
                <a:gd name="T14" fmla="*/ 3 w 8"/>
                <a:gd name="T15" fmla="*/ 9 h 15"/>
                <a:gd name="T16" fmla="*/ 7 w 8"/>
                <a:gd name="T17" fmla="*/ 9 h 15"/>
                <a:gd name="T18" fmla="*/ 5 w 8"/>
                <a:gd name="T19" fmla="*/ 7 h 15"/>
                <a:gd name="T20" fmla="*/ 6 w 8"/>
                <a:gd name="T21" fmla="*/ 5 h 15"/>
                <a:gd name="T22" fmla="*/ 2 w 8"/>
                <a:gd name="T23" fmla="*/ 6 h 15"/>
                <a:gd name="T24" fmla="*/ 3 w 8"/>
                <a:gd name="T25" fmla="*/ 2 h 15"/>
                <a:gd name="T26" fmla="*/ 3 w 8"/>
                <a:gd name="T2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0" y="3"/>
                    <a:pt x="0" y="4"/>
                  </a:cubicBezTo>
                  <a:cubicBezTo>
                    <a:pt x="0" y="5"/>
                    <a:pt x="1" y="6"/>
                    <a:pt x="1" y="8"/>
                  </a:cubicBezTo>
                  <a:cubicBezTo>
                    <a:pt x="1" y="9"/>
                    <a:pt x="1" y="11"/>
                    <a:pt x="2" y="12"/>
                  </a:cubicBezTo>
                  <a:cubicBezTo>
                    <a:pt x="2" y="12"/>
                    <a:pt x="5" y="15"/>
                    <a:pt x="5" y="15"/>
                  </a:cubicBezTo>
                  <a:cubicBezTo>
                    <a:pt x="5" y="15"/>
                    <a:pt x="4" y="13"/>
                    <a:pt x="4" y="13"/>
                  </a:cubicBezTo>
                  <a:cubicBezTo>
                    <a:pt x="3" y="12"/>
                    <a:pt x="3" y="10"/>
                    <a:pt x="3" y="9"/>
                  </a:cubicBezTo>
                  <a:cubicBezTo>
                    <a:pt x="3" y="8"/>
                    <a:pt x="7" y="9"/>
                    <a:pt x="7" y="9"/>
                  </a:cubicBezTo>
                  <a:cubicBezTo>
                    <a:pt x="8" y="9"/>
                    <a:pt x="6" y="8"/>
                    <a:pt x="5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7" y="1"/>
                    <a:pt x="3" y="6"/>
                    <a:pt x="2" y="6"/>
                  </a:cubicBezTo>
                  <a:cubicBezTo>
                    <a:pt x="2" y="6"/>
                    <a:pt x="4" y="3"/>
                    <a:pt x="3" y="2"/>
                  </a:cubicBezTo>
                  <a:cubicBezTo>
                    <a:pt x="3" y="1"/>
                    <a:pt x="4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Freeform 469">
              <a:extLst>
                <a:ext uri="{FF2B5EF4-FFF2-40B4-BE49-F238E27FC236}">
                  <a16:creationId xmlns:a16="http://schemas.microsoft.com/office/drawing/2014/main" id="{D591545F-B1C2-D740-8B79-27EF48D0D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1880" y="4465568"/>
              <a:ext cx="12742" cy="9557"/>
            </a:xfrm>
            <a:custGeom>
              <a:avLst/>
              <a:gdLst>
                <a:gd name="T0" fmla="*/ 1 w 3"/>
                <a:gd name="T1" fmla="*/ 2 h 2"/>
                <a:gd name="T2" fmla="*/ 2 w 3"/>
                <a:gd name="T3" fmla="*/ 0 h 2"/>
                <a:gd name="T4" fmla="*/ 1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" name="Freeform 470">
              <a:extLst>
                <a:ext uri="{FF2B5EF4-FFF2-40B4-BE49-F238E27FC236}">
                  <a16:creationId xmlns:a16="http://schemas.microsoft.com/office/drawing/2014/main" id="{E2622CAC-6FD1-2C46-959B-86BB73D2F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2849" y="4526093"/>
              <a:ext cx="22299" cy="9557"/>
            </a:xfrm>
            <a:custGeom>
              <a:avLst/>
              <a:gdLst>
                <a:gd name="T0" fmla="*/ 5 w 5"/>
                <a:gd name="T1" fmla="*/ 1 h 2"/>
                <a:gd name="T2" fmla="*/ 0 w 5"/>
                <a:gd name="T3" fmla="*/ 1 h 2"/>
                <a:gd name="T4" fmla="*/ 5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5" y="1"/>
                  </a:moveTo>
                  <a:cubicBezTo>
                    <a:pt x="5" y="0"/>
                    <a:pt x="0" y="0"/>
                    <a:pt x="0" y="1"/>
                  </a:cubicBezTo>
                  <a:cubicBezTo>
                    <a:pt x="0" y="1"/>
                    <a:pt x="5" y="2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Freeform 471">
              <a:extLst>
                <a:ext uri="{FF2B5EF4-FFF2-40B4-BE49-F238E27FC236}">
                  <a16:creationId xmlns:a16="http://schemas.microsoft.com/office/drawing/2014/main" id="{F4C6DA28-5AA2-B44F-8C9B-5A334369E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628" y="4530871"/>
              <a:ext cx="87603" cy="52562"/>
            </a:xfrm>
            <a:custGeom>
              <a:avLst/>
              <a:gdLst>
                <a:gd name="T0" fmla="*/ 10 w 19"/>
                <a:gd name="T1" fmla="*/ 1 h 11"/>
                <a:gd name="T2" fmla="*/ 4 w 19"/>
                <a:gd name="T3" fmla="*/ 3 h 11"/>
                <a:gd name="T4" fmla="*/ 3 w 19"/>
                <a:gd name="T5" fmla="*/ 4 h 11"/>
                <a:gd name="T6" fmla="*/ 1 w 19"/>
                <a:gd name="T7" fmla="*/ 3 h 11"/>
                <a:gd name="T8" fmla="*/ 3 w 19"/>
                <a:gd name="T9" fmla="*/ 6 h 11"/>
                <a:gd name="T10" fmla="*/ 6 w 19"/>
                <a:gd name="T11" fmla="*/ 7 h 11"/>
                <a:gd name="T12" fmla="*/ 9 w 19"/>
                <a:gd name="T13" fmla="*/ 10 h 11"/>
                <a:gd name="T14" fmla="*/ 14 w 19"/>
                <a:gd name="T15" fmla="*/ 10 h 11"/>
                <a:gd name="T16" fmla="*/ 18 w 19"/>
                <a:gd name="T17" fmla="*/ 5 h 11"/>
                <a:gd name="T18" fmla="*/ 15 w 19"/>
                <a:gd name="T19" fmla="*/ 2 h 11"/>
                <a:gd name="T20" fmla="*/ 10 w 19"/>
                <a:gd name="T21" fmla="*/ 1 h 11"/>
                <a:gd name="T22" fmla="*/ 10 w 19"/>
                <a:gd name="T2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1">
                  <a:moveTo>
                    <a:pt x="10" y="1"/>
                  </a:moveTo>
                  <a:cubicBezTo>
                    <a:pt x="9" y="0"/>
                    <a:pt x="5" y="2"/>
                    <a:pt x="4" y="3"/>
                  </a:cubicBezTo>
                  <a:cubicBezTo>
                    <a:pt x="3" y="3"/>
                    <a:pt x="4" y="3"/>
                    <a:pt x="3" y="4"/>
                  </a:cubicBezTo>
                  <a:cubicBezTo>
                    <a:pt x="3" y="5"/>
                    <a:pt x="2" y="3"/>
                    <a:pt x="1" y="3"/>
                  </a:cubicBezTo>
                  <a:cubicBezTo>
                    <a:pt x="0" y="3"/>
                    <a:pt x="2" y="6"/>
                    <a:pt x="3" y="6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8" y="9"/>
                    <a:pt x="9" y="10"/>
                  </a:cubicBezTo>
                  <a:cubicBezTo>
                    <a:pt x="10" y="11"/>
                    <a:pt x="13" y="10"/>
                    <a:pt x="14" y="10"/>
                  </a:cubicBezTo>
                  <a:cubicBezTo>
                    <a:pt x="18" y="10"/>
                    <a:pt x="19" y="8"/>
                    <a:pt x="18" y="5"/>
                  </a:cubicBezTo>
                  <a:cubicBezTo>
                    <a:pt x="18" y="3"/>
                    <a:pt x="17" y="2"/>
                    <a:pt x="15" y="2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10" y="1"/>
                    <a:pt x="11" y="1"/>
                    <a:pt x="1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" name="Freeform 472">
              <a:extLst>
                <a:ext uri="{FF2B5EF4-FFF2-40B4-BE49-F238E27FC236}">
                  <a16:creationId xmlns:a16="http://schemas.microsoft.com/office/drawing/2014/main" id="{D4980EC3-2321-0841-8EF5-22B88E857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3341" y="4620067"/>
              <a:ext cx="97159" cy="55747"/>
            </a:xfrm>
            <a:custGeom>
              <a:avLst/>
              <a:gdLst>
                <a:gd name="T0" fmla="*/ 0 w 21"/>
                <a:gd name="T1" fmla="*/ 8 h 12"/>
                <a:gd name="T2" fmla="*/ 6 w 21"/>
                <a:gd name="T3" fmla="*/ 8 h 12"/>
                <a:gd name="T4" fmla="*/ 9 w 21"/>
                <a:gd name="T5" fmla="*/ 7 h 12"/>
                <a:gd name="T6" fmla="*/ 13 w 21"/>
                <a:gd name="T7" fmla="*/ 7 h 12"/>
                <a:gd name="T8" fmla="*/ 14 w 21"/>
                <a:gd name="T9" fmla="*/ 5 h 12"/>
                <a:gd name="T10" fmla="*/ 17 w 21"/>
                <a:gd name="T11" fmla="*/ 3 h 12"/>
                <a:gd name="T12" fmla="*/ 20 w 21"/>
                <a:gd name="T13" fmla="*/ 4 h 12"/>
                <a:gd name="T14" fmla="*/ 18 w 21"/>
                <a:gd name="T15" fmla="*/ 7 h 12"/>
                <a:gd name="T16" fmla="*/ 11 w 21"/>
                <a:gd name="T17" fmla="*/ 11 h 12"/>
                <a:gd name="T18" fmla="*/ 0 w 21"/>
                <a:gd name="T19" fmla="*/ 8 h 12"/>
                <a:gd name="T20" fmla="*/ 0 w 21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1" y="7"/>
                    <a:pt x="5" y="8"/>
                    <a:pt x="6" y="8"/>
                  </a:cubicBezTo>
                  <a:cubicBezTo>
                    <a:pt x="7" y="8"/>
                    <a:pt x="8" y="6"/>
                    <a:pt x="9" y="7"/>
                  </a:cubicBezTo>
                  <a:cubicBezTo>
                    <a:pt x="10" y="8"/>
                    <a:pt x="12" y="8"/>
                    <a:pt x="13" y="7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5" y="5"/>
                    <a:pt x="17" y="5"/>
                    <a:pt x="17" y="3"/>
                  </a:cubicBezTo>
                  <a:cubicBezTo>
                    <a:pt x="17" y="0"/>
                    <a:pt x="21" y="2"/>
                    <a:pt x="20" y="4"/>
                  </a:cubicBezTo>
                  <a:cubicBezTo>
                    <a:pt x="19" y="5"/>
                    <a:pt x="18" y="7"/>
                    <a:pt x="18" y="7"/>
                  </a:cubicBezTo>
                  <a:cubicBezTo>
                    <a:pt x="15" y="8"/>
                    <a:pt x="14" y="10"/>
                    <a:pt x="11" y="11"/>
                  </a:cubicBezTo>
                  <a:cubicBezTo>
                    <a:pt x="9" y="12"/>
                    <a:pt x="0" y="11"/>
                    <a:pt x="0" y="8"/>
                  </a:cubicBezTo>
                  <a:cubicBezTo>
                    <a:pt x="0" y="7"/>
                    <a:pt x="0" y="10"/>
                    <a:pt x="0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" name="Freeform 473">
              <a:extLst>
                <a:ext uri="{FF2B5EF4-FFF2-40B4-BE49-F238E27FC236}">
                  <a16:creationId xmlns:a16="http://schemas.microsoft.com/office/drawing/2014/main" id="{3DD327C2-ED62-7A46-84C9-AEAD88348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3505" y="4648736"/>
              <a:ext cx="41412" cy="50968"/>
            </a:xfrm>
            <a:custGeom>
              <a:avLst/>
              <a:gdLst>
                <a:gd name="T0" fmla="*/ 1 w 9"/>
                <a:gd name="T1" fmla="*/ 0 h 11"/>
                <a:gd name="T2" fmla="*/ 8 w 9"/>
                <a:gd name="T3" fmla="*/ 8 h 11"/>
                <a:gd name="T4" fmla="*/ 5 w 9"/>
                <a:gd name="T5" fmla="*/ 4 h 11"/>
                <a:gd name="T6" fmla="*/ 1 w 9"/>
                <a:gd name="T7" fmla="*/ 0 h 11"/>
                <a:gd name="T8" fmla="*/ 1 w 9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0"/>
                  </a:moveTo>
                  <a:cubicBezTo>
                    <a:pt x="0" y="1"/>
                    <a:pt x="5" y="11"/>
                    <a:pt x="8" y="8"/>
                  </a:cubicBezTo>
                  <a:cubicBezTo>
                    <a:pt x="9" y="6"/>
                    <a:pt x="6" y="4"/>
                    <a:pt x="5" y="4"/>
                  </a:cubicBezTo>
                  <a:cubicBezTo>
                    <a:pt x="4" y="3"/>
                    <a:pt x="1" y="0"/>
                    <a:pt x="1" y="0"/>
                  </a:cubicBezTo>
                  <a:cubicBezTo>
                    <a:pt x="0" y="1"/>
                    <a:pt x="2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" name="Freeform 474">
              <a:extLst>
                <a:ext uri="{FF2B5EF4-FFF2-40B4-BE49-F238E27FC236}">
                  <a16:creationId xmlns:a16="http://schemas.microsoft.com/office/drawing/2014/main" id="{07E38A14-0A55-E642-BA81-8B824631F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4555" y="4742711"/>
              <a:ext cx="27077" cy="27077"/>
            </a:xfrm>
            <a:custGeom>
              <a:avLst/>
              <a:gdLst>
                <a:gd name="T0" fmla="*/ 6 w 6"/>
                <a:gd name="T1" fmla="*/ 4 h 6"/>
                <a:gd name="T2" fmla="*/ 1 w 6"/>
                <a:gd name="T3" fmla="*/ 2 h 6"/>
                <a:gd name="T4" fmla="*/ 6 w 6"/>
                <a:gd name="T5" fmla="*/ 4 h 6"/>
                <a:gd name="T6" fmla="*/ 6 w 6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6" y="2"/>
                    <a:pt x="0" y="0"/>
                    <a:pt x="1" y="2"/>
                  </a:cubicBezTo>
                  <a:cubicBezTo>
                    <a:pt x="1" y="3"/>
                    <a:pt x="6" y="5"/>
                    <a:pt x="6" y="4"/>
                  </a:cubicBezTo>
                  <a:cubicBezTo>
                    <a:pt x="6" y="3"/>
                    <a:pt x="6" y="6"/>
                    <a:pt x="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" name="Freeform 475">
              <a:extLst>
                <a:ext uri="{FF2B5EF4-FFF2-40B4-BE49-F238E27FC236}">
                  <a16:creationId xmlns:a16="http://schemas.microsoft.com/office/drawing/2014/main" id="{DD1AF0B9-D01E-A441-8729-3768F8CF5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5885" y="4699705"/>
              <a:ext cx="43005" cy="28669"/>
            </a:xfrm>
            <a:custGeom>
              <a:avLst/>
              <a:gdLst>
                <a:gd name="T0" fmla="*/ 8 w 9"/>
                <a:gd name="T1" fmla="*/ 6 h 6"/>
                <a:gd name="T2" fmla="*/ 0 w 9"/>
                <a:gd name="T3" fmla="*/ 1 h 6"/>
                <a:gd name="T4" fmla="*/ 3 w 9"/>
                <a:gd name="T5" fmla="*/ 4 h 6"/>
                <a:gd name="T6" fmla="*/ 8 w 9"/>
                <a:gd name="T7" fmla="*/ 6 h 6"/>
                <a:gd name="T8" fmla="*/ 8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8" y="6"/>
                  </a:moveTo>
                  <a:cubicBezTo>
                    <a:pt x="6" y="5"/>
                    <a:pt x="3" y="0"/>
                    <a:pt x="0" y="1"/>
                  </a:cubicBezTo>
                  <a:cubicBezTo>
                    <a:pt x="0" y="2"/>
                    <a:pt x="3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9" y="6"/>
                    <a:pt x="6" y="5"/>
                    <a:pt x="8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" name="Freeform 476">
              <a:extLst>
                <a:ext uri="{FF2B5EF4-FFF2-40B4-BE49-F238E27FC236}">
                  <a16:creationId xmlns:a16="http://schemas.microsoft.com/office/drawing/2014/main" id="{0FCC047A-406C-7340-987C-F4C273147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4473" y="4680592"/>
              <a:ext cx="19114" cy="23893"/>
            </a:xfrm>
            <a:custGeom>
              <a:avLst/>
              <a:gdLst>
                <a:gd name="T0" fmla="*/ 4 w 4"/>
                <a:gd name="T1" fmla="*/ 4 h 5"/>
                <a:gd name="T2" fmla="*/ 0 w 4"/>
                <a:gd name="T3" fmla="*/ 0 h 5"/>
                <a:gd name="T4" fmla="*/ 4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4" y="4"/>
                  </a:moveTo>
                  <a:cubicBezTo>
                    <a:pt x="4" y="2"/>
                    <a:pt x="0" y="0"/>
                    <a:pt x="0" y="0"/>
                  </a:cubicBezTo>
                  <a:cubicBezTo>
                    <a:pt x="0" y="1"/>
                    <a:pt x="4" y="5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" name="Freeform 477">
              <a:extLst>
                <a:ext uri="{FF2B5EF4-FFF2-40B4-BE49-F238E27FC236}">
                  <a16:creationId xmlns:a16="http://schemas.microsoft.com/office/drawing/2014/main" id="{3B5910F4-1D7E-C843-9430-AF3B497AE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6492" y="5008703"/>
              <a:ext cx="74859" cy="55747"/>
            </a:xfrm>
            <a:custGeom>
              <a:avLst/>
              <a:gdLst>
                <a:gd name="T0" fmla="*/ 15 w 16"/>
                <a:gd name="T1" fmla="*/ 11 h 12"/>
                <a:gd name="T2" fmla="*/ 2 w 16"/>
                <a:gd name="T3" fmla="*/ 0 h 12"/>
                <a:gd name="T4" fmla="*/ 15 w 16"/>
                <a:gd name="T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15" y="11"/>
                  </a:moveTo>
                  <a:cubicBezTo>
                    <a:pt x="16" y="12"/>
                    <a:pt x="3" y="0"/>
                    <a:pt x="2" y="0"/>
                  </a:cubicBezTo>
                  <a:cubicBezTo>
                    <a:pt x="0" y="0"/>
                    <a:pt x="7" y="9"/>
                    <a:pt x="15" y="1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" name="Freeform 482">
              <a:extLst>
                <a:ext uri="{FF2B5EF4-FFF2-40B4-BE49-F238E27FC236}">
                  <a16:creationId xmlns:a16="http://schemas.microsoft.com/office/drawing/2014/main" id="{40BCAA4C-09F8-9D4D-B049-D9EB347B5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4145" y="5532726"/>
              <a:ext cx="89196" cy="84417"/>
            </a:xfrm>
            <a:custGeom>
              <a:avLst/>
              <a:gdLst>
                <a:gd name="T0" fmla="*/ 0 w 19"/>
                <a:gd name="T1" fmla="*/ 2 h 18"/>
                <a:gd name="T2" fmla="*/ 2 w 19"/>
                <a:gd name="T3" fmla="*/ 7 h 18"/>
                <a:gd name="T4" fmla="*/ 4 w 19"/>
                <a:gd name="T5" fmla="*/ 10 h 18"/>
                <a:gd name="T6" fmla="*/ 3 w 19"/>
                <a:gd name="T7" fmla="*/ 12 h 18"/>
                <a:gd name="T8" fmla="*/ 9 w 19"/>
                <a:gd name="T9" fmla="*/ 18 h 18"/>
                <a:gd name="T10" fmla="*/ 12 w 19"/>
                <a:gd name="T11" fmla="*/ 15 h 18"/>
                <a:gd name="T12" fmla="*/ 13 w 19"/>
                <a:gd name="T13" fmla="*/ 17 h 18"/>
                <a:gd name="T14" fmla="*/ 14 w 19"/>
                <a:gd name="T15" fmla="*/ 14 h 18"/>
                <a:gd name="T16" fmla="*/ 16 w 19"/>
                <a:gd name="T17" fmla="*/ 15 h 18"/>
                <a:gd name="T18" fmla="*/ 18 w 19"/>
                <a:gd name="T19" fmla="*/ 7 h 18"/>
                <a:gd name="T20" fmla="*/ 16 w 19"/>
                <a:gd name="T21" fmla="*/ 1 h 18"/>
                <a:gd name="T22" fmla="*/ 7 w 19"/>
                <a:gd name="T23" fmla="*/ 3 h 18"/>
                <a:gd name="T24" fmla="*/ 0 w 19"/>
                <a:gd name="T25" fmla="*/ 2 h 18"/>
                <a:gd name="T26" fmla="*/ 0 w 19"/>
                <a:gd name="T27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8">
                  <a:moveTo>
                    <a:pt x="0" y="2"/>
                  </a:moveTo>
                  <a:cubicBezTo>
                    <a:pt x="0" y="3"/>
                    <a:pt x="2" y="6"/>
                    <a:pt x="2" y="7"/>
                  </a:cubicBezTo>
                  <a:cubicBezTo>
                    <a:pt x="3" y="8"/>
                    <a:pt x="4" y="9"/>
                    <a:pt x="4" y="10"/>
                  </a:cubicBezTo>
                  <a:cubicBezTo>
                    <a:pt x="4" y="11"/>
                    <a:pt x="3" y="11"/>
                    <a:pt x="3" y="12"/>
                  </a:cubicBezTo>
                  <a:cubicBezTo>
                    <a:pt x="4" y="15"/>
                    <a:pt x="7" y="17"/>
                    <a:pt x="9" y="18"/>
                  </a:cubicBezTo>
                  <a:cubicBezTo>
                    <a:pt x="11" y="18"/>
                    <a:pt x="11" y="16"/>
                    <a:pt x="12" y="15"/>
                  </a:cubicBezTo>
                  <a:cubicBezTo>
                    <a:pt x="12" y="15"/>
                    <a:pt x="13" y="17"/>
                    <a:pt x="13" y="17"/>
                  </a:cubicBezTo>
                  <a:cubicBezTo>
                    <a:pt x="13" y="16"/>
                    <a:pt x="13" y="14"/>
                    <a:pt x="14" y="14"/>
                  </a:cubicBezTo>
                  <a:cubicBezTo>
                    <a:pt x="15" y="13"/>
                    <a:pt x="15" y="15"/>
                    <a:pt x="16" y="15"/>
                  </a:cubicBezTo>
                  <a:cubicBezTo>
                    <a:pt x="15" y="15"/>
                    <a:pt x="18" y="8"/>
                    <a:pt x="18" y="7"/>
                  </a:cubicBezTo>
                  <a:cubicBezTo>
                    <a:pt x="18" y="6"/>
                    <a:pt x="19" y="0"/>
                    <a:pt x="16" y="1"/>
                  </a:cubicBezTo>
                  <a:cubicBezTo>
                    <a:pt x="13" y="2"/>
                    <a:pt x="10" y="4"/>
                    <a:pt x="7" y="3"/>
                  </a:cubicBezTo>
                  <a:cubicBezTo>
                    <a:pt x="6" y="3"/>
                    <a:pt x="1" y="0"/>
                    <a:pt x="0" y="2"/>
                  </a:cubicBezTo>
                  <a:cubicBezTo>
                    <a:pt x="0" y="3"/>
                    <a:pt x="1" y="0"/>
                    <a:pt x="0" y="2"/>
                  </a:cubicBezTo>
                  <a:close/>
                </a:path>
              </a:pathLst>
            </a:custGeom>
            <a:solidFill>
              <a:schemeClr val="accent3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" name="Freeform 483">
              <a:extLst>
                <a:ext uri="{FF2B5EF4-FFF2-40B4-BE49-F238E27FC236}">
                  <a16:creationId xmlns:a16="http://schemas.microsoft.com/office/drawing/2014/main" id="{9307465C-DBC2-874C-B44B-C87F04CE3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227" y="5508835"/>
              <a:ext cx="14335" cy="23893"/>
            </a:xfrm>
            <a:custGeom>
              <a:avLst/>
              <a:gdLst>
                <a:gd name="T0" fmla="*/ 3 w 3"/>
                <a:gd name="T1" fmla="*/ 4 h 5"/>
                <a:gd name="T2" fmla="*/ 1 w 3"/>
                <a:gd name="T3" fmla="*/ 0 h 5"/>
                <a:gd name="T4" fmla="*/ 3 w 3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3" y="4"/>
                  </a:moveTo>
                  <a:cubicBezTo>
                    <a:pt x="3" y="5"/>
                    <a:pt x="0" y="1"/>
                    <a:pt x="1" y="0"/>
                  </a:cubicBezTo>
                  <a:cubicBezTo>
                    <a:pt x="2" y="0"/>
                    <a:pt x="3" y="1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" name="Freeform 484">
              <a:extLst>
                <a:ext uri="{FF2B5EF4-FFF2-40B4-BE49-F238E27FC236}">
                  <a16:creationId xmlns:a16="http://schemas.microsoft.com/office/drawing/2014/main" id="{2BF7BE3F-0906-7645-93FF-5BEC93A3B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0254" y="5508835"/>
              <a:ext cx="9557" cy="9557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6" name="Freeform 486">
              <a:extLst>
                <a:ext uri="{FF2B5EF4-FFF2-40B4-BE49-F238E27FC236}">
                  <a16:creationId xmlns:a16="http://schemas.microsoft.com/office/drawing/2014/main" id="{284F3D00-688A-BA41-B092-0EFD01255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362" y="4803236"/>
              <a:ext cx="168834" cy="326518"/>
            </a:xfrm>
            <a:custGeom>
              <a:avLst/>
              <a:gdLst>
                <a:gd name="T0" fmla="*/ 31 w 36"/>
                <a:gd name="T1" fmla="*/ 2 h 70"/>
                <a:gd name="T2" fmla="*/ 29 w 36"/>
                <a:gd name="T3" fmla="*/ 0 h 70"/>
                <a:gd name="T4" fmla="*/ 28 w 36"/>
                <a:gd name="T5" fmla="*/ 3 h 70"/>
                <a:gd name="T6" fmla="*/ 26 w 36"/>
                <a:gd name="T7" fmla="*/ 8 h 70"/>
                <a:gd name="T8" fmla="*/ 23 w 36"/>
                <a:gd name="T9" fmla="*/ 8 h 70"/>
                <a:gd name="T10" fmla="*/ 23 w 36"/>
                <a:gd name="T11" fmla="*/ 10 h 70"/>
                <a:gd name="T12" fmla="*/ 22 w 36"/>
                <a:gd name="T13" fmla="*/ 12 h 70"/>
                <a:gd name="T14" fmla="*/ 23 w 36"/>
                <a:gd name="T15" fmla="*/ 13 h 70"/>
                <a:gd name="T16" fmla="*/ 21 w 36"/>
                <a:gd name="T17" fmla="*/ 14 h 70"/>
                <a:gd name="T18" fmla="*/ 19 w 36"/>
                <a:gd name="T19" fmla="*/ 16 h 70"/>
                <a:gd name="T20" fmla="*/ 15 w 36"/>
                <a:gd name="T21" fmla="*/ 18 h 70"/>
                <a:gd name="T22" fmla="*/ 15 w 36"/>
                <a:gd name="T23" fmla="*/ 19 h 70"/>
                <a:gd name="T24" fmla="*/ 13 w 36"/>
                <a:gd name="T25" fmla="*/ 19 h 70"/>
                <a:gd name="T26" fmla="*/ 8 w 36"/>
                <a:gd name="T27" fmla="*/ 21 h 70"/>
                <a:gd name="T28" fmla="*/ 6 w 36"/>
                <a:gd name="T29" fmla="*/ 21 h 70"/>
                <a:gd name="T30" fmla="*/ 4 w 36"/>
                <a:gd name="T31" fmla="*/ 27 h 70"/>
                <a:gd name="T32" fmla="*/ 4 w 36"/>
                <a:gd name="T33" fmla="*/ 44 h 70"/>
                <a:gd name="T34" fmla="*/ 0 w 36"/>
                <a:gd name="T35" fmla="*/ 51 h 70"/>
                <a:gd name="T36" fmla="*/ 0 w 36"/>
                <a:gd name="T37" fmla="*/ 55 h 70"/>
                <a:gd name="T38" fmla="*/ 2 w 36"/>
                <a:gd name="T39" fmla="*/ 59 h 70"/>
                <a:gd name="T40" fmla="*/ 5 w 36"/>
                <a:gd name="T41" fmla="*/ 68 h 70"/>
                <a:gd name="T42" fmla="*/ 16 w 36"/>
                <a:gd name="T43" fmla="*/ 68 h 70"/>
                <a:gd name="T44" fmla="*/ 24 w 36"/>
                <a:gd name="T45" fmla="*/ 50 h 70"/>
                <a:gd name="T46" fmla="*/ 31 w 36"/>
                <a:gd name="T47" fmla="*/ 30 h 70"/>
                <a:gd name="T48" fmla="*/ 32 w 36"/>
                <a:gd name="T49" fmla="*/ 23 h 70"/>
                <a:gd name="T50" fmla="*/ 34 w 36"/>
                <a:gd name="T51" fmla="*/ 19 h 70"/>
                <a:gd name="T52" fmla="*/ 36 w 36"/>
                <a:gd name="T53" fmla="*/ 17 h 70"/>
                <a:gd name="T54" fmla="*/ 35 w 36"/>
                <a:gd name="T55" fmla="*/ 11 h 70"/>
                <a:gd name="T56" fmla="*/ 31 w 36"/>
                <a:gd name="T57" fmla="*/ 2 h 70"/>
                <a:gd name="T58" fmla="*/ 31 w 36"/>
                <a:gd name="T59" fmla="*/ 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70">
                  <a:moveTo>
                    <a:pt x="31" y="2"/>
                  </a:moveTo>
                  <a:cubicBezTo>
                    <a:pt x="31" y="2"/>
                    <a:pt x="30" y="0"/>
                    <a:pt x="29" y="0"/>
                  </a:cubicBezTo>
                  <a:cubicBezTo>
                    <a:pt x="29" y="1"/>
                    <a:pt x="28" y="2"/>
                    <a:pt x="28" y="3"/>
                  </a:cubicBezTo>
                  <a:cubicBezTo>
                    <a:pt x="27" y="5"/>
                    <a:pt x="27" y="6"/>
                    <a:pt x="26" y="8"/>
                  </a:cubicBezTo>
                  <a:cubicBezTo>
                    <a:pt x="25" y="9"/>
                    <a:pt x="24" y="8"/>
                    <a:pt x="23" y="8"/>
                  </a:cubicBezTo>
                  <a:cubicBezTo>
                    <a:pt x="23" y="8"/>
                    <a:pt x="24" y="9"/>
                    <a:pt x="23" y="10"/>
                  </a:cubicBezTo>
                  <a:cubicBezTo>
                    <a:pt x="23" y="11"/>
                    <a:pt x="22" y="11"/>
                    <a:pt x="22" y="12"/>
                  </a:cubicBezTo>
                  <a:cubicBezTo>
                    <a:pt x="22" y="12"/>
                    <a:pt x="23" y="13"/>
                    <a:pt x="23" y="13"/>
                  </a:cubicBezTo>
                  <a:cubicBezTo>
                    <a:pt x="23" y="14"/>
                    <a:pt x="22" y="13"/>
                    <a:pt x="21" y="14"/>
                  </a:cubicBezTo>
                  <a:cubicBezTo>
                    <a:pt x="20" y="14"/>
                    <a:pt x="20" y="15"/>
                    <a:pt x="19" y="16"/>
                  </a:cubicBezTo>
                  <a:cubicBezTo>
                    <a:pt x="18" y="17"/>
                    <a:pt x="17" y="17"/>
                    <a:pt x="15" y="18"/>
                  </a:cubicBezTo>
                  <a:cubicBezTo>
                    <a:pt x="14" y="18"/>
                    <a:pt x="16" y="19"/>
                    <a:pt x="15" y="19"/>
                  </a:cubicBezTo>
                  <a:cubicBezTo>
                    <a:pt x="15" y="20"/>
                    <a:pt x="13" y="18"/>
                    <a:pt x="13" y="19"/>
                  </a:cubicBezTo>
                  <a:cubicBezTo>
                    <a:pt x="11" y="20"/>
                    <a:pt x="10" y="20"/>
                    <a:pt x="8" y="21"/>
                  </a:cubicBezTo>
                  <a:cubicBezTo>
                    <a:pt x="7" y="21"/>
                    <a:pt x="6" y="20"/>
                    <a:pt x="6" y="21"/>
                  </a:cubicBezTo>
                  <a:cubicBezTo>
                    <a:pt x="5" y="23"/>
                    <a:pt x="5" y="25"/>
                    <a:pt x="4" y="27"/>
                  </a:cubicBezTo>
                  <a:cubicBezTo>
                    <a:pt x="3" y="32"/>
                    <a:pt x="8" y="39"/>
                    <a:pt x="4" y="44"/>
                  </a:cubicBezTo>
                  <a:cubicBezTo>
                    <a:pt x="3" y="46"/>
                    <a:pt x="1" y="48"/>
                    <a:pt x="0" y="51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1" y="56"/>
                    <a:pt x="3" y="57"/>
                    <a:pt x="2" y="59"/>
                  </a:cubicBezTo>
                  <a:cubicBezTo>
                    <a:pt x="1" y="62"/>
                    <a:pt x="2" y="66"/>
                    <a:pt x="5" y="68"/>
                  </a:cubicBezTo>
                  <a:cubicBezTo>
                    <a:pt x="8" y="70"/>
                    <a:pt x="11" y="70"/>
                    <a:pt x="16" y="68"/>
                  </a:cubicBezTo>
                  <a:cubicBezTo>
                    <a:pt x="21" y="66"/>
                    <a:pt x="22" y="55"/>
                    <a:pt x="24" y="50"/>
                  </a:cubicBezTo>
                  <a:cubicBezTo>
                    <a:pt x="26" y="43"/>
                    <a:pt x="29" y="37"/>
                    <a:pt x="31" y="30"/>
                  </a:cubicBezTo>
                  <a:cubicBezTo>
                    <a:pt x="31" y="28"/>
                    <a:pt x="31" y="25"/>
                    <a:pt x="32" y="23"/>
                  </a:cubicBezTo>
                  <a:cubicBezTo>
                    <a:pt x="33" y="22"/>
                    <a:pt x="31" y="14"/>
                    <a:pt x="34" y="19"/>
                  </a:cubicBezTo>
                  <a:cubicBezTo>
                    <a:pt x="35" y="20"/>
                    <a:pt x="35" y="18"/>
                    <a:pt x="36" y="17"/>
                  </a:cubicBezTo>
                  <a:cubicBezTo>
                    <a:pt x="36" y="15"/>
                    <a:pt x="35" y="13"/>
                    <a:pt x="35" y="11"/>
                  </a:cubicBezTo>
                  <a:cubicBezTo>
                    <a:pt x="34" y="9"/>
                    <a:pt x="33" y="4"/>
                    <a:pt x="31" y="2"/>
                  </a:cubicBezTo>
                  <a:cubicBezTo>
                    <a:pt x="30" y="1"/>
                    <a:pt x="32" y="2"/>
                    <a:pt x="31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7" name="Freeform 489">
              <a:extLst>
                <a:ext uri="{FF2B5EF4-FFF2-40B4-BE49-F238E27FC236}">
                  <a16:creationId xmlns:a16="http://schemas.microsoft.com/office/drawing/2014/main" id="{2B5C6238-643E-BD4F-92FF-BF97CABDF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4656" y="2383813"/>
              <a:ext cx="41412" cy="23893"/>
            </a:xfrm>
            <a:custGeom>
              <a:avLst/>
              <a:gdLst>
                <a:gd name="T0" fmla="*/ 9 w 9"/>
                <a:gd name="T1" fmla="*/ 3 h 5"/>
                <a:gd name="T2" fmla="*/ 4 w 9"/>
                <a:gd name="T3" fmla="*/ 5 h 5"/>
                <a:gd name="T4" fmla="*/ 1 w 9"/>
                <a:gd name="T5" fmla="*/ 1 h 5"/>
                <a:gd name="T6" fmla="*/ 6 w 9"/>
                <a:gd name="T7" fmla="*/ 1 h 5"/>
                <a:gd name="T8" fmla="*/ 9 w 9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9" y="3"/>
                  </a:moveTo>
                  <a:cubicBezTo>
                    <a:pt x="7" y="4"/>
                    <a:pt x="6" y="4"/>
                    <a:pt x="4" y="5"/>
                  </a:cubicBezTo>
                  <a:cubicBezTo>
                    <a:pt x="2" y="5"/>
                    <a:pt x="0" y="3"/>
                    <a:pt x="1" y="1"/>
                  </a:cubicBezTo>
                  <a:cubicBezTo>
                    <a:pt x="1" y="0"/>
                    <a:pt x="5" y="0"/>
                    <a:pt x="6" y="1"/>
                  </a:cubicBezTo>
                  <a:cubicBezTo>
                    <a:pt x="7" y="1"/>
                    <a:pt x="8" y="3"/>
                    <a:pt x="9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8" name="Freeform 490">
              <a:extLst>
                <a:ext uri="{FF2B5EF4-FFF2-40B4-BE49-F238E27FC236}">
                  <a16:creationId xmlns:a16="http://schemas.microsoft.com/office/drawing/2014/main" id="{35EB6BB4-2555-0843-9E19-47BE2058C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8021" y="2337622"/>
              <a:ext cx="46190" cy="22299"/>
            </a:xfrm>
            <a:custGeom>
              <a:avLst/>
              <a:gdLst>
                <a:gd name="T0" fmla="*/ 6 w 10"/>
                <a:gd name="T1" fmla="*/ 5 h 5"/>
                <a:gd name="T2" fmla="*/ 1 w 10"/>
                <a:gd name="T3" fmla="*/ 4 h 5"/>
                <a:gd name="T4" fmla="*/ 4 w 10"/>
                <a:gd name="T5" fmla="*/ 1 h 5"/>
                <a:gd name="T6" fmla="*/ 9 w 10"/>
                <a:gd name="T7" fmla="*/ 1 h 5"/>
                <a:gd name="T8" fmla="*/ 6 w 10"/>
                <a:gd name="T9" fmla="*/ 5 h 5"/>
                <a:gd name="T10" fmla="*/ 6 w 10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6" y="5"/>
                  </a:moveTo>
                  <a:cubicBezTo>
                    <a:pt x="4" y="5"/>
                    <a:pt x="2" y="4"/>
                    <a:pt x="1" y="4"/>
                  </a:cubicBezTo>
                  <a:cubicBezTo>
                    <a:pt x="0" y="3"/>
                    <a:pt x="3" y="1"/>
                    <a:pt x="4" y="1"/>
                  </a:cubicBezTo>
                  <a:cubicBezTo>
                    <a:pt x="5" y="0"/>
                    <a:pt x="8" y="0"/>
                    <a:pt x="9" y="1"/>
                  </a:cubicBezTo>
                  <a:cubicBezTo>
                    <a:pt x="10" y="2"/>
                    <a:pt x="7" y="5"/>
                    <a:pt x="6" y="5"/>
                  </a:cubicBezTo>
                  <a:cubicBezTo>
                    <a:pt x="4" y="5"/>
                    <a:pt x="6" y="5"/>
                    <a:pt x="6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9" name="Freeform 492">
              <a:extLst>
                <a:ext uri="{FF2B5EF4-FFF2-40B4-BE49-F238E27FC236}">
                  <a16:creationId xmlns:a16="http://schemas.microsoft.com/office/drawing/2014/main" id="{C928720C-F11E-1A44-8392-73C0BBCCC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5346" y="2402927"/>
              <a:ext cx="27077" cy="19114"/>
            </a:xfrm>
            <a:custGeom>
              <a:avLst/>
              <a:gdLst>
                <a:gd name="T0" fmla="*/ 5 w 6"/>
                <a:gd name="T1" fmla="*/ 4 h 4"/>
                <a:gd name="T2" fmla="*/ 2 w 6"/>
                <a:gd name="T3" fmla="*/ 1 h 4"/>
                <a:gd name="T4" fmla="*/ 5 w 6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5" y="4"/>
                  </a:moveTo>
                  <a:cubicBezTo>
                    <a:pt x="4" y="4"/>
                    <a:pt x="0" y="3"/>
                    <a:pt x="2" y="1"/>
                  </a:cubicBezTo>
                  <a:cubicBezTo>
                    <a:pt x="5" y="0"/>
                    <a:pt x="6" y="4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0" name="Freeform 493">
              <a:extLst>
                <a:ext uri="{FF2B5EF4-FFF2-40B4-BE49-F238E27FC236}">
                  <a16:creationId xmlns:a16="http://schemas.microsoft.com/office/drawing/2014/main" id="{30F66A0C-F900-7C4F-975B-4C38B84C9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0716" y="3446193"/>
              <a:ext cx="27077" cy="50968"/>
            </a:xfrm>
            <a:custGeom>
              <a:avLst/>
              <a:gdLst>
                <a:gd name="T0" fmla="*/ 5 w 6"/>
                <a:gd name="T1" fmla="*/ 1 h 11"/>
                <a:gd name="T2" fmla="*/ 5 w 6"/>
                <a:gd name="T3" fmla="*/ 7 h 11"/>
                <a:gd name="T4" fmla="*/ 3 w 6"/>
                <a:gd name="T5" fmla="*/ 10 h 11"/>
                <a:gd name="T6" fmla="*/ 1 w 6"/>
                <a:gd name="T7" fmla="*/ 4 h 11"/>
                <a:gd name="T8" fmla="*/ 5 w 6"/>
                <a:gd name="T9" fmla="*/ 1 h 11"/>
                <a:gd name="T10" fmla="*/ 5 w 6"/>
                <a:gd name="T1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5" y="1"/>
                  </a:moveTo>
                  <a:cubicBezTo>
                    <a:pt x="5" y="3"/>
                    <a:pt x="6" y="5"/>
                    <a:pt x="5" y="7"/>
                  </a:cubicBezTo>
                  <a:cubicBezTo>
                    <a:pt x="4" y="8"/>
                    <a:pt x="5" y="11"/>
                    <a:pt x="3" y="10"/>
                  </a:cubicBezTo>
                  <a:cubicBezTo>
                    <a:pt x="1" y="8"/>
                    <a:pt x="0" y="6"/>
                    <a:pt x="1" y="4"/>
                  </a:cubicBezTo>
                  <a:cubicBezTo>
                    <a:pt x="1" y="3"/>
                    <a:pt x="5" y="0"/>
                    <a:pt x="5" y="1"/>
                  </a:cubicBezTo>
                  <a:cubicBezTo>
                    <a:pt x="5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1" name="Freeform 494">
              <a:extLst>
                <a:ext uri="{FF2B5EF4-FFF2-40B4-BE49-F238E27FC236}">
                  <a16:creationId xmlns:a16="http://schemas.microsoft.com/office/drawing/2014/main" id="{0D7D4DEF-31F1-9340-8FC3-9377093C3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1160" y="3492384"/>
              <a:ext cx="41412" cy="70082"/>
            </a:xfrm>
            <a:custGeom>
              <a:avLst/>
              <a:gdLst>
                <a:gd name="T0" fmla="*/ 7 w 9"/>
                <a:gd name="T1" fmla="*/ 3 h 15"/>
                <a:gd name="T2" fmla="*/ 5 w 9"/>
                <a:gd name="T3" fmla="*/ 2 h 15"/>
                <a:gd name="T4" fmla="*/ 0 w 9"/>
                <a:gd name="T5" fmla="*/ 2 h 15"/>
                <a:gd name="T6" fmla="*/ 1 w 9"/>
                <a:gd name="T7" fmla="*/ 8 h 15"/>
                <a:gd name="T8" fmla="*/ 2 w 9"/>
                <a:gd name="T9" fmla="*/ 13 h 15"/>
                <a:gd name="T10" fmla="*/ 4 w 9"/>
                <a:gd name="T11" fmla="*/ 14 h 15"/>
                <a:gd name="T12" fmla="*/ 8 w 9"/>
                <a:gd name="T13" fmla="*/ 10 h 15"/>
                <a:gd name="T14" fmla="*/ 7 w 9"/>
                <a:gd name="T15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5">
                  <a:moveTo>
                    <a:pt x="7" y="3"/>
                  </a:moveTo>
                  <a:cubicBezTo>
                    <a:pt x="6" y="3"/>
                    <a:pt x="7" y="0"/>
                    <a:pt x="5" y="2"/>
                  </a:cubicBezTo>
                  <a:cubicBezTo>
                    <a:pt x="2" y="4"/>
                    <a:pt x="3" y="4"/>
                    <a:pt x="0" y="2"/>
                  </a:cubicBezTo>
                  <a:cubicBezTo>
                    <a:pt x="0" y="2"/>
                    <a:pt x="1" y="8"/>
                    <a:pt x="1" y="8"/>
                  </a:cubicBezTo>
                  <a:cubicBezTo>
                    <a:pt x="2" y="10"/>
                    <a:pt x="2" y="11"/>
                    <a:pt x="2" y="13"/>
                  </a:cubicBezTo>
                  <a:cubicBezTo>
                    <a:pt x="2" y="14"/>
                    <a:pt x="2" y="15"/>
                    <a:pt x="4" y="14"/>
                  </a:cubicBezTo>
                  <a:cubicBezTo>
                    <a:pt x="6" y="13"/>
                    <a:pt x="8" y="13"/>
                    <a:pt x="8" y="10"/>
                  </a:cubicBezTo>
                  <a:cubicBezTo>
                    <a:pt x="8" y="9"/>
                    <a:pt x="9" y="3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2" name="Freeform 496">
              <a:extLst>
                <a:ext uri="{FF2B5EF4-FFF2-40B4-BE49-F238E27FC236}">
                  <a16:creationId xmlns:a16="http://schemas.microsoft.com/office/drawing/2014/main" id="{F629950C-399E-0240-8F91-FB7783994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2703" y="3642104"/>
              <a:ext cx="60525" cy="33448"/>
            </a:xfrm>
            <a:custGeom>
              <a:avLst/>
              <a:gdLst>
                <a:gd name="T0" fmla="*/ 12 w 13"/>
                <a:gd name="T1" fmla="*/ 1 h 7"/>
                <a:gd name="T2" fmla="*/ 10 w 13"/>
                <a:gd name="T3" fmla="*/ 2 h 7"/>
                <a:gd name="T4" fmla="*/ 10 w 13"/>
                <a:gd name="T5" fmla="*/ 5 h 7"/>
                <a:gd name="T6" fmla="*/ 6 w 13"/>
                <a:gd name="T7" fmla="*/ 6 h 7"/>
                <a:gd name="T8" fmla="*/ 2 w 13"/>
                <a:gd name="T9" fmla="*/ 6 h 7"/>
                <a:gd name="T10" fmla="*/ 5 w 13"/>
                <a:gd name="T11" fmla="*/ 3 h 7"/>
                <a:gd name="T12" fmla="*/ 12 w 13"/>
                <a:gd name="T13" fmla="*/ 1 h 7"/>
                <a:gd name="T14" fmla="*/ 12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12" y="1"/>
                  </a:moveTo>
                  <a:cubicBezTo>
                    <a:pt x="12" y="1"/>
                    <a:pt x="10" y="2"/>
                    <a:pt x="10" y="2"/>
                  </a:cubicBezTo>
                  <a:cubicBezTo>
                    <a:pt x="9" y="3"/>
                    <a:pt x="10" y="5"/>
                    <a:pt x="10" y="5"/>
                  </a:cubicBezTo>
                  <a:cubicBezTo>
                    <a:pt x="9" y="5"/>
                    <a:pt x="7" y="5"/>
                    <a:pt x="6" y="6"/>
                  </a:cubicBezTo>
                  <a:cubicBezTo>
                    <a:pt x="4" y="7"/>
                    <a:pt x="3" y="7"/>
                    <a:pt x="2" y="6"/>
                  </a:cubicBezTo>
                  <a:cubicBezTo>
                    <a:pt x="0" y="4"/>
                    <a:pt x="4" y="3"/>
                    <a:pt x="5" y="3"/>
                  </a:cubicBezTo>
                  <a:cubicBezTo>
                    <a:pt x="7" y="3"/>
                    <a:pt x="10" y="2"/>
                    <a:pt x="12" y="1"/>
                  </a:cubicBezTo>
                  <a:cubicBezTo>
                    <a:pt x="13" y="0"/>
                    <a:pt x="11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3" name="Freeform 497">
              <a:extLst>
                <a:ext uri="{FF2B5EF4-FFF2-40B4-BE49-F238E27FC236}">
                  <a16:creationId xmlns:a16="http://schemas.microsoft.com/office/drawing/2014/main" id="{D1F9C4A1-4656-1F40-B283-BAC3EF8AF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015" y="3646882"/>
              <a:ext cx="70082" cy="19114"/>
            </a:xfrm>
            <a:custGeom>
              <a:avLst/>
              <a:gdLst>
                <a:gd name="T0" fmla="*/ 8 w 15"/>
                <a:gd name="T1" fmla="*/ 4 h 4"/>
                <a:gd name="T2" fmla="*/ 1 w 15"/>
                <a:gd name="T3" fmla="*/ 1 h 4"/>
                <a:gd name="T4" fmla="*/ 7 w 15"/>
                <a:gd name="T5" fmla="*/ 1 h 4"/>
                <a:gd name="T6" fmla="*/ 15 w 15"/>
                <a:gd name="T7" fmla="*/ 2 h 4"/>
                <a:gd name="T8" fmla="*/ 13 w 15"/>
                <a:gd name="T9" fmla="*/ 3 h 4"/>
                <a:gd name="T10" fmla="*/ 8 w 15"/>
                <a:gd name="T11" fmla="*/ 4 h 4"/>
                <a:gd name="T12" fmla="*/ 8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8" y="4"/>
                  </a:moveTo>
                  <a:cubicBezTo>
                    <a:pt x="7" y="4"/>
                    <a:pt x="0" y="2"/>
                    <a:pt x="1" y="1"/>
                  </a:cubicBezTo>
                  <a:cubicBezTo>
                    <a:pt x="1" y="0"/>
                    <a:pt x="7" y="1"/>
                    <a:pt x="7" y="1"/>
                  </a:cubicBezTo>
                  <a:cubicBezTo>
                    <a:pt x="10" y="2"/>
                    <a:pt x="12" y="2"/>
                    <a:pt x="15" y="2"/>
                  </a:cubicBezTo>
                  <a:cubicBezTo>
                    <a:pt x="15" y="2"/>
                    <a:pt x="13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6" y="4"/>
                    <a:pt x="9" y="4"/>
                    <a:pt x="8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4" name="Freeform 498">
              <a:extLst>
                <a:ext uri="{FF2B5EF4-FFF2-40B4-BE49-F238E27FC236}">
                  <a16:creationId xmlns:a16="http://schemas.microsoft.com/office/drawing/2014/main" id="{6833223E-C35B-964F-9CDC-B9D876D4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8566" y="2958805"/>
              <a:ext cx="33448" cy="33448"/>
            </a:xfrm>
            <a:custGeom>
              <a:avLst/>
              <a:gdLst>
                <a:gd name="T0" fmla="*/ 1 w 7"/>
                <a:gd name="T1" fmla="*/ 4 h 7"/>
                <a:gd name="T2" fmla="*/ 1 w 7"/>
                <a:gd name="T3" fmla="*/ 1 h 7"/>
                <a:gd name="T4" fmla="*/ 7 w 7"/>
                <a:gd name="T5" fmla="*/ 1 h 7"/>
                <a:gd name="T6" fmla="*/ 1 w 7"/>
                <a:gd name="T7" fmla="*/ 4 h 7"/>
                <a:gd name="T8" fmla="*/ 1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4"/>
                  </a:moveTo>
                  <a:cubicBezTo>
                    <a:pt x="1" y="3"/>
                    <a:pt x="0" y="1"/>
                    <a:pt x="1" y="1"/>
                  </a:cubicBezTo>
                  <a:cubicBezTo>
                    <a:pt x="2" y="1"/>
                    <a:pt x="7" y="0"/>
                    <a:pt x="7" y="1"/>
                  </a:cubicBezTo>
                  <a:cubicBezTo>
                    <a:pt x="7" y="2"/>
                    <a:pt x="2" y="6"/>
                    <a:pt x="1" y="4"/>
                  </a:cubicBezTo>
                  <a:cubicBezTo>
                    <a:pt x="1" y="1"/>
                    <a:pt x="2" y="7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5" name="Freeform 499">
              <a:extLst>
                <a:ext uri="{FF2B5EF4-FFF2-40B4-BE49-F238E27FC236}">
                  <a16:creationId xmlns:a16="http://schemas.microsoft.com/office/drawing/2014/main" id="{8EB93F84-C3FF-AC40-B1D2-87E3E1636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344" y="2946063"/>
              <a:ext cx="23891" cy="12742"/>
            </a:xfrm>
            <a:custGeom>
              <a:avLst/>
              <a:gdLst>
                <a:gd name="T0" fmla="*/ 3 w 5"/>
                <a:gd name="T1" fmla="*/ 2 h 3"/>
                <a:gd name="T2" fmla="*/ 0 w 5"/>
                <a:gd name="T3" fmla="*/ 1 h 3"/>
                <a:gd name="T4" fmla="*/ 4 w 5"/>
                <a:gd name="T5" fmla="*/ 1 h 3"/>
                <a:gd name="T6" fmla="*/ 3 w 5"/>
                <a:gd name="T7" fmla="*/ 2 h 3"/>
                <a:gd name="T8" fmla="*/ 3 w 5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2"/>
                  </a:move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4" y="0"/>
                    <a:pt x="4" y="1"/>
                  </a:cubicBezTo>
                  <a:cubicBezTo>
                    <a:pt x="5" y="2"/>
                    <a:pt x="4" y="3"/>
                    <a:pt x="3" y="2"/>
                  </a:cubicBezTo>
                  <a:cubicBezTo>
                    <a:pt x="1" y="2"/>
                    <a:pt x="5" y="3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6" name="Freeform 500">
              <a:extLst>
                <a:ext uri="{FF2B5EF4-FFF2-40B4-BE49-F238E27FC236}">
                  <a16:creationId xmlns:a16="http://schemas.microsoft.com/office/drawing/2014/main" id="{B6CD0A1B-E192-9948-9A33-860506D3C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185" y="2977917"/>
              <a:ext cx="27077" cy="46190"/>
            </a:xfrm>
            <a:custGeom>
              <a:avLst/>
              <a:gdLst>
                <a:gd name="T0" fmla="*/ 6 w 6"/>
                <a:gd name="T1" fmla="*/ 2 h 10"/>
                <a:gd name="T2" fmla="*/ 3 w 6"/>
                <a:gd name="T3" fmla="*/ 9 h 10"/>
                <a:gd name="T4" fmla="*/ 6 w 6"/>
                <a:gd name="T5" fmla="*/ 2 h 10"/>
                <a:gd name="T6" fmla="*/ 6 w 6"/>
                <a:gd name="T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cubicBezTo>
                    <a:pt x="6" y="0"/>
                    <a:pt x="0" y="10"/>
                    <a:pt x="3" y="9"/>
                  </a:cubicBezTo>
                  <a:cubicBezTo>
                    <a:pt x="4" y="9"/>
                    <a:pt x="6" y="3"/>
                    <a:pt x="6" y="2"/>
                  </a:cubicBezTo>
                  <a:cubicBezTo>
                    <a:pt x="6" y="1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7" name="Freeform 501">
              <a:extLst>
                <a:ext uri="{FF2B5EF4-FFF2-40B4-BE49-F238E27FC236}">
                  <a16:creationId xmlns:a16="http://schemas.microsoft.com/office/drawing/2014/main" id="{3469BF63-82DB-EA44-AA61-2272AD728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7598" y="2898279"/>
              <a:ext cx="19114" cy="19114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1 h 4"/>
                <a:gd name="T4" fmla="*/ 3 w 4"/>
                <a:gd name="T5" fmla="*/ 0 h 4"/>
                <a:gd name="T6" fmla="*/ 3 w 4"/>
                <a:gd name="T7" fmla="*/ 3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2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4"/>
                    <a:pt x="4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8" name="Freeform 502">
              <a:extLst>
                <a:ext uri="{FF2B5EF4-FFF2-40B4-BE49-F238E27FC236}">
                  <a16:creationId xmlns:a16="http://schemas.microsoft.com/office/drawing/2014/main" id="{3E659265-0C6E-1E42-B4EF-7DC451375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1243" y="3043221"/>
              <a:ext cx="27077" cy="43005"/>
            </a:xfrm>
            <a:custGeom>
              <a:avLst/>
              <a:gdLst>
                <a:gd name="T0" fmla="*/ 6 w 6"/>
                <a:gd name="T1" fmla="*/ 2 h 9"/>
                <a:gd name="T2" fmla="*/ 6 w 6"/>
                <a:gd name="T3" fmla="*/ 4 h 9"/>
                <a:gd name="T4" fmla="*/ 5 w 6"/>
                <a:gd name="T5" fmla="*/ 9 h 9"/>
                <a:gd name="T6" fmla="*/ 0 w 6"/>
                <a:gd name="T7" fmla="*/ 3 h 9"/>
                <a:gd name="T8" fmla="*/ 3 w 6"/>
                <a:gd name="T9" fmla="*/ 3 h 9"/>
                <a:gd name="T10" fmla="*/ 6 w 6"/>
                <a:gd name="T11" fmla="*/ 2 h 9"/>
                <a:gd name="T12" fmla="*/ 6 w 6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6" y="2"/>
                  </a:moveTo>
                  <a:cubicBezTo>
                    <a:pt x="6" y="1"/>
                    <a:pt x="6" y="4"/>
                    <a:pt x="6" y="4"/>
                  </a:cubicBezTo>
                  <a:cubicBezTo>
                    <a:pt x="6" y="6"/>
                    <a:pt x="6" y="8"/>
                    <a:pt x="5" y="9"/>
                  </a:cubicBezTo>
                  <a:cubicBezTo>
                    <a:pt x="5" y="9"/>
                    <a:pt x="0" y="5"/>
                    <a:pt x="0" y="3"/>
                  </a:cubicBezTo>
                  <a:cubicBezTo>
                    <a:pt x="0" y="3"/>
                    <a:pt x="2" y="2"/>
                    <a:pt x="3" y="3"/>
                  </a:cubicBezTo>
                  <a:cubicBezTo>
                    <a:pt x="4" y="4"/>
                    <a:pt x="5" y="4"/>
                    <a:pt x="6" y="2"/>
                  </a:cubicBezTo>
                  <a:cubicBezTo>
                    <a:pt x="6" y="0"/>
                    <a:pt x="6" y="3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9" name="Freeform 503">
              <a:extLst>
                <a:ext uri="{FF2B5EF4-FFF2-40B4-BE49-F238E27FC236}">
                  <a16:creationId xmlns:a16="http://schemas.microsoft.com/office/drawing/2014/main" id="{1ED90899-8958-EC4E-B08A-D95110C35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796" y="3052778"/>
              <a:ext cx="38226" cy="38226"/>
            </a:xfrm>
            <a:custGeom>
              <a:avLst/>
              <a:gdLst>
                <a:gd name="T0" fmla="*/ 6 w 8"/>
                <a:gd name="T1" fmla="*/ 7 h 8"/>
                <a:gd name="T2" fmla="*/ 1 w 8"/>
                <a:gd name="T3" fmla="*/ 4 h 8"/>
                <a:gd name="T4" fmla="*/ 6 w 8"/>
                <a:gd name="T5" fmla="*/ 7 h 8"/>
                <a:gd name="T6" fmla="*/ 6 w 8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6" y="7"/>
                  </a:moveTo>
                  <a:cubicBezTo>
                    <a:pt x="5" y="8"/>
                    <a:pt x="0" y="5"/>
                    <a:pt x="1" y="4"/>
                  </a:cubicBezTo>
                  <a:cubicBezTo>
                    <a:pt x="3" y="0"/>
                    <a:pt x="8" y="5"/>
                    <a:pt x="6" y="7"/>
                  </a:cubicBezTo>
                  <a:cubicBezTo>
                    <a:pt x="5" y="8"/>
                    <a:pt x="7" y="6"/>
                    <a:pt x="6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0" name="Freeform 504">
              <a:extLst>
                <a:ext uri="{FF2B5EF4-FFF2-40B4-BE49-F238E27FC236}">
                  <a16:creationId xmlns:a16="http://schemas.microsoft.com/office/drawing/2014/main" id="{D71EA2FB-0032-8D48-8859-414A414CD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553" y="3535388"/>
              <a:ext cx="22299" cy="17521"/>
            </a:xfrm>
            <a:custGeom>
              <a:avLst/>
              <a:gdLst>
                <a:gd name="T0" fmla="*/ 4 w 5"/>
                <a:gd name="T1" fmla="*/ 2 h 4"/>
                <a:gd name="T2" fmla="*/ 3 w 5"/>
                <a:gd name="T3" fmla="*/ 3 h 4"/>
                <a:gd name="T4" fmla="*/ 0 w 5"/>
                <a:gd name="T5" fmla="*/ 2 h 4"/>
                <a:gd name="T6" fmla="*/ 4 w 5"/>
                <a:gd name="T7" fmla="*/ 0 h 4"/>
                <a:gd name="T8" fmla="*/ 4 w 5"/>
                <a:gd name="T9" fmla="*/ 2 h 4"/>
                <a:gd name="T10" fmla="*/ 4 w 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5" y="1"/>
                    <a:pt x="4" y="4"/>
                    <a:pt x="3" y="3"/>
                  </a:cubicBezTo>
                  <a:cubicBezTo>
                    <a:pt x="3" y="3"/>
                    <a:pt x="0" y="2"/>
                    <a:pt x="0" y="2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4" y="0"/>
                    <a:pt x="3" y="2"/>
                    <a:pt x="4" y="2"/>
                  </a:cubicBezTo>
                  <a:cubicBezTo>
                    <a:pt x="5" y="1"/>
                    <a:pt x="3" y="2"/>
                    <a:pt x="4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1" name="Freeform 505">
              <a:extLst>
                <a:ext uri="{FF2B5EF4-FFF2-40B4-BE49-F238E27FC236}">
                  <a16:creationId xmlns:a16="http://schemas.microsoft.com/office/drawing/2014/main" id="{7DE6CE2A-0669-DB4D-AFDE-7936BDFFF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192" y="2963582"/>
              <a:ext cx="28669" cy="28669"/>
            </a:xfrm>
            <a:custGeom>
              <a:avLst/>
              <a:gdLst>
                <a:gd name="T0" fmla="*/ 5 w 6"/>
                <a:gd name="T1" fmla="*/ 1 h 6"/>
                <a:gd name="T2" fmla="*/ 4 w 6"/>
                <a:gd name="T3" fmla="*/ 5 h 6"/>
                <a:gd name="T4" fmla="*/ 1 w 6"/>
                <a:gd name="T5" fmla="*/ 5 h 6"/>
                <a:gd name="T6" fmla="*/ 5 w 6"/>
                <a:gd name="T7" fmla="*/ 1 h 6"/>
                <a:gd name="T8" fmla="*/ 5 w 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5" y="1"/>
                  </a:moveTo>
                  <a:cubicBezTo>
                    <a:pt x="6" y="2"/>
                    <a:pt x="4" y="3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5" y="0"/>
                    <a:pt x="5" y="1"/>
                  </a:cubicBezTo>
                  <a:cubicBezTo>
                    <a:pt x="6" y="2"/>
                    <a:pt x="5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2" name="Freeform 506">
              <a:extLst>
                <a:ext uri="{FF2B5EF4-FFF2-40B4-BE49-F238E27FC236}">
                  <a16:creationId xmlns:a16="http://schemas.microsoft.com/office/drawing/2014/main" id="{71512E46-B89A-884D-9120-F6F2FD6B8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529" y="2997031"/>
              <a:ext cx="14335" cy="14335"/>
            </a:xfrm>
            <a:custGeom>
              <a:avLst/>
              <a:gdLst>
                <a:gd name="T0" fmla="*/ 3 w 3"/>
                <a:gd name="T1" fmla="*/ 1 h 3"/>
                <a:gd name="T2" fmla="*/ 0 w 3"/>
                <a:gd name="T3" fmla="*/ 2 h 3"/>
                <a:gd name="T4" fmla="*/ 2 w 3"/>
                <a:gd name="T5" fmla="*/ 3 h 3"/>
                <a:gd name="T6" fmla="*/ 3 w 3"/>
                <a:gd name="T7" fmla="*/ 1 h 3"/>
                <a:gd name="T8" fmla="*/ 3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0" y="1"/>
                    <a:pt x="0" y="2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3" y="0"/>
                    <a:pt x="3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3" name="Freeform 507">
              <a:extLst>
                <a:ext uri="{FF2B5EF4-FFF2-40B4-BE49-F238E27FC236}">
                  <a16:creationId xmlns:a16="http://schemas.microsoft.com/office/drawing/2014/main" id="{7DFD8DCA-854C-9B45-BC85-853BB56C8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864" y="3011366"/>
              <a:ext cx="7964" cy="4778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4" name="Freeform 508">
              <a:extLst>
                <a:ext uri="{FF2B5EF4-FFF2-40B4-BE49-F238E27FC236}">
                  <a16:creationId xmlns:a16="http://schemas.microsoft.com/office/drawing/2014/main" id="{07C38665-E83F-F749-9437-34435FEC2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864" y="3024108"/>
              <a:ext cx="4778" cy="9557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5" name="Freeform 509">
              <a:extLst>
                <a:ext uri="{FF2B5EF4-FFF2-40B4-BE49-F238E27FC236}">
                  <a16:creationId xmlns:a16="http://schemas.microsoft.com/office/drawing/2014/main" id="{81B3F05E-5791-2B4A-AD2E-223EB1FE8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864" y="3033664"/>
              <a:ext cx="7964" cy="4778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6" name="Freeform 510">
              <a:extLst>
                <a:ext uri="{FF2B5EF4-FFF2-40B4-BE49-F238E27FC236}">
                  <a16:creationId xmlns:a16="http://schemas.microsoft.com/office/drawing/2014/main" id="{B5E58CD0-24BC-3749-ADE9-E31F85F82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6497" y="3103746"/>
              <a:ext cx="4778" cy="9557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0"/>
                    <a:pt x="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7" name="Freeform 511">
              <a:extLst>
                <a:ext uri="{FF2B5EF4-FFF2-40B4-BE49-F238E27FC236}">
                  <a16:creationId xmlns:a16="http://schemas.microsoft.com/office/drawing/2014/main" id="{0F05B543-9B24-8E4F-95E3-9684BBBDD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6580" y="2893501"/>
              <a:ext cx="9557" cy="19114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1 h 4"/>
                <a:gd name="T4" fmla="*/ 1 w 2"/>
                <a:gd name="T5" fmla="*/ 4 h 4"/>
                <a:gd name="T6" fmla="*/ 1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0" y="3"/>
                    <a:pt x="0" y="1"/>
                    <a:pt x="2" y="1"/>
                  </a:cubicBezTo>
                  <a:cubicBezTo>
                    <a:pt x="2" y="0"/>
                    <a:pt x="2" y="4"/>
                    <a:pt x="1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8" name="Freeform 522">
              <a:extLst>
                <a:ext uri="{FF2B5EF4-FFF2-40B4-BE49-F238E27FC236}">
                  <a16:creationId xmlns:a16="http://schemas.microsoft.com/office/drawing/2014/main" id="{59A7EFD4-B069-7046-A319-C5ADCB394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313" y="5556617"/>
              <a:ext cx="28669" cy="50968"/>
            </a:xfrm>
            <a:custGeom>
              <a:avLst/>
              <a:gdLst>
                <a:gd name="T0" fmla="*/ 3 w 6"/>
                <a:gd name="T1" fmla="*/ 10 h 11"/>
                <a:gd name="T2" fmla="*/ 0 w 6"/>
                <a:gd name="T3" fmla="*/ 9 h 11"/>
                <a:gd name="T4" fmla="*/ 1 w 6"/>
                <a:gd name="T5" fmla="*/ 2 h 11"/>
                <a:gd name="T6" fmla="*/ 4 w 6"/>
                <a:gd name="T7" fmla="*/ 3 h 11"/>
                <a:gd name="T8" fmla="*/ 3 w 6"/>
                <a:gd name="T9" fmla="*/ 10 h 11"/>
                <a:gd name="T10" fmla="*/ 3 w 6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1">
                  <a:moveTo>
                    <a:pt x="3" y="10"/>
                  </a:moveTo>
                  <a:cubicBezTo>
                    <a:pt x="1" y="11"/>
                    <a:pt x="0" y="11"/>
                    <a:pt x="0" y="9"/>
                  </a:cubicBezTo>
                  <a:cubicBezTo>
                    <a:pt x="1" y="7"/>
                    <a:pt x="1" y="4"/>
                    <a:pt x="1" y="2"/>
                  </a:cubicBezTo>
                  <a:cubicBezTo>
                    <a:pt x="1" y="0"/>
                    <a:pt x="5" y="0"/>
                    <a:pt x="4" y="3"/>
                  </a:cubicBezTo>
                  <a:cubicBezTo>
                    <a:pt x="4" y="5"/>
                    <a:pt x="6" y="8"/>
                    <a:pt x="3" y="10"/>
                  </a:cubicBezTo>
                  <a:cubicBezTo>
                    <a:pt x="2" y="10"/>
                    <a:pt x="4" y="9"/>
                    <a:pt x="3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9" name="Freeform 523">
              <a:extLst>
                <a:ext uri="{FF2B5EF4-FFF2-40B4-BE49-F238E27FC236}">
                  <a16:creationId xmlns:a16="http://schemas.microsoft.com/office/drawing/2014/main" id="{35BC9484-4A65-CD4E-B624-FD7FB7771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286" y="4231429"/>
              <a:ext cx="22299" cy="19114"/>
            </a:xfrm>
            <a:custGeom>
              <a:avLst/>
              <a:gdLst>
                <a:gd name="T0" fmla="*/ 3 w 5"/>
                <a:gd name="T1" fmla="*/ 3 h 4"/>
                <a:gd name="T2" fmla="*/ 1 w 5"/>
                <a:gd name="T3" fmla="*/ 1 h 4"/>
                <a:gd name="T4" fmla="*/ 3 w 5"/>
                <a:gd name="T5" fmla="*/ 3 h 4"/>
                <a:gd name="T6" fmla="*/ 3 w 5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2" y="4"/>
                    <a:pt x="0" y="3"/>
                    <a:pt x="1" y="1"/>
                  </a:cubicBezTo>
                  <a:cubicBezTo>
                    <a:pt x="1" y="0"/>
                    <a:pt x="5" y="2"/>
                    <a:pt x="3" y="3"/>
                  </a:cubicBezTo>
                  <a:cubicBezTo>
                    <a:pt x="2" y="4"/>
                    <a:pt x="5" y="2"/>
                    <a:pt x="3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0" name="Freeform 524">
              <a:extLst>
                <a:ext uri="{FF2B5EF4-FFF2-40B4-BE49-F238E27FC236}">
                  <a16:creationId xmlns:a16="http://schemas.microsoft.com/office/drawing/2014/main" id="{42031D75-A1A7-2F49-B48F-1ECAF994C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75" y="4260100"/>
              <a:ext cx="27077" cy="36635"/>
            </a:xfrm>
            <a:custGeom>
              <a:avLst/>
              <a:gdLst>
                <a:gd name="T0" fmla="*/ 1 w 6"/>
                <a:gd name="T1" fmla="*/ 5 h 8"/>
                <a:gd name="T2" fmla="*/ 2 w 6"/>
                <a:gd name="T3" fmla="*/ 4 h 8"/>
                <a:gd name="T4" fmla="*/ 4 w 6"/>
                <a:gd name="T5" fmla="*/ 2 h 8"/>
                <a:gd name="T6" fmla="*/ 1 w 6"/>
                <a:gd name="T7" fmla="*/ 5 h 8"/>
                <a:gd name="T8" fmla="*/ 1 w 6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5"/>
                  </a:moveTo>
                  <a:cubicBezTo>
                    <a:pt x="0" y="4"/>
                    <a:pt x="2" y="4"/>
                    <a:pt x="2" y="4"/>
                  </a:cubicBezTo>
                  <a:cubicBezTo>
                    <a:pt x="3" y="4"/>
                    <a:pt x="3" y="0"/>
                    <a:pt x="4" y="2"/>
                  </a:cubicBezTo>
                  <a:cubicBezTo>
                    <a:pt x="6" y="4"/>
                    <a:pt x="2" y="8"/>
                    <a:pt x="1" y="5"/>
                  </a:cubicBezTo>
                  <a:cubicBezTo>
                    <a:pt x="0" y="4"/>
                    <a:pt x="1" y="6"/>
                    <a:pt x="1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1" name="Freeform 525">
              <a:extLst>
                <a:ext uri="{FF2B5EF4-FFF2-40B4-BE49-F238E27FC236}">
                  <a16:creationId xmlns:a16="http://schemas.microsoft.com/office/drawing/2014/main" id="{CBF2C43C-C4BA-9241-AA18-53A8F14AD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3413" y="4513351"/>
              <a:ext cx="65304" cy="60525"/>
            </a:xfrm>
            <a:custGeom>
              <a:avLst/>
              <a:gdLst>
                <a:gd name="T0" fmla="*/ 12 w 14"/>
                <a:gd name="T1" fmla="*/ 4 h 13"/>
                <a:gd name="T2" fmla="*/ 10 w 14"/>
                <a:gd name="T3" fmla="*/ 3 h 13"/>
                <a:gd name="T4" fmla="*/ 6 w 14"/>
                <a:gd name="T5" fmla="*/ 1 h 13"/>
                <a:gd name="T6" fmla="*/ 2 w 14"/>
                <a:gd name="T7" fmla="*/ 1 h 13"/>
                <a:gd name="T8" fmla="*/ 1 w 14"/>
                <a:gd name="T9" fmla="*/ 2 h 13"/>
                <a:gd name="T10" fmla="*/ 2 w 14"/>
                <a:gd name="T11" fmla="*/ 4 h 13"/>
                <a:gd name="T12" fmla="*/ 1 w 14"/>
                <a:gd name="T13" fmla="*/ 7 h 13"/>
                <a:gd name="T14" fmla="*/ 2 w 14"/>
                <a:gd name="T15" fmla="*/ 10 h 13"/>
                <a:gd name="T16" fmla="*/ 4 w 14"/>
                <a:gd name="T17" fmla="*/ 10 h 13"/>
                <a:gd name="T18" fmla="*/ 7 w 14"/>
                <a:gd name="T19" fmla="*/ 12 h 13"/>
                <a:gd name="T20" fmla="*/ 10 w 14"/>
                <a:gd name="T21" fmla="*/ 10 h 13"/>
                <a:gd name="T22" fmla="*/ 12 w 14"/>
                <a:gd name="T23" fmla="*/ 4 h 13"/>
                <a:gd name="T24" fmla="*/ 12 w 14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13">
                  <a:moveTo>
                    <a:pt x="12" y="4"/>
                  </a:moveTo>
                  <a:cubicBezTo>
                    <a:pt x="12" y="3"/>
                    <a:pt x="11" y="3"/>
                    <a:pt x="10" y="3"/>
                  </a:cubicBezTo>
                  <a:cubicBezTo>
                    <a:pt x="8" y="2"/>
                    <a:pt x="8" y="1"/>
                    <a:pt x="6" y="1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4"/>
                    <a:pt x="1" y="3"/>
                    <a:pt x="2" y="4"/>
                  </a:cubicBezTo>
                  <a:cubicBezTo>
                    <a:pt x="2" y="4"/>
                    <a:pt x="1" y="7"/>
                    <a:pt x="1" y="7"/>
                  </a:cubicBezTo>
                  <a:cubicBezTo>
                    <a:pt x="1" y="9"/>
                    <a:pt x="1" y="9"/>
                    <a:pt x="2" y="10"/>
                  </a:cubicBezTo>
                  <a:cubicBezTo>
                    <a:pt x="3" y="11"/>
                    <a:pt x="3" y="10"/>
                    <a:pt x="4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3"/>
                    <a:pt x="8" y="11"/>
                    <a:pt x="10" y="10"/>
                  </a:cubicBezTo>
                  <a:cubicBezTo>
                    <a:pt x="12" y="8"/>
                    <a:pt x="14" y="7"/>
                    <a:pt x="12" y="4"/>
                  </a:cubicBezTo>
                  <a:cubicBezTo>
                    <a:pt x="12" y="2"/>
                    <a:pt x="14" y="8"/>
                    <a:pt x="1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2" name="Freeform 526">
              <a:extLst>
                <a:ext uri="{FF2B5EF4-FFF2-40B4-BE49-F238E27FC236}">
                  <a16:creationId xmlns:a16="http://schemas.microsoft.com/office/drawing/2014/main" id="{C1A01A78-C0BD-ED4B-95C5-EE2CF242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1147" y="4081710"/>
              <a:ext cx="46190" cy="19114"/>
            </a:xfrm>
            <a:custGeom>
              <a:avLst/>
              <a:gdLst>
                <a:gd name="T0" fmla="*/ 9 w 10"/>
                <a:gd name="T1" fmla="*/ 2 h 4"/>
                <a:gd name="T2" fmla="*/ 4 w 10"/>
                <a:gd name="T3" fmla="*/ 0 h 4"/>
                <a:gd name="T4" fmla="*/ 1 w 10"/>
                <a:gd name="T5" fmla="*/ 3 h 4"/>
                <a:gd name="T6" fmla="*/ 9 w 10"/>
                <a:gd name="T7" fmla="*/ 2 h 4"/>
                <a:gd name="T8" fmla="*/ 9 w 10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">
                  <a:moveTo>
                    <a:pt x="9" y="2"/>
                  </a:moveTo>
                  <a:cubicBezTo>
                    <a:pt x="7" y="1"/>
                    <a:pt x="6" y="0"/>
                    <a:pt x="4" y="0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4"/>
                    <a:pt x="9" y="2"/>
                    <a:pt x="9" y="2"/>
                  </a:cubicBezTo>
                  <a:cubicBezTo>
                    <a:pt x="6" y="1"/>
                    <a:pt x="10" y="3"/>
                    <a:pt x="9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3" name="Freeform 529">
              <a:extLst>
                <a:ext uri="{FF2B5EF4-FFF2-40B4-BE49-F238E27FC236}">
                  <a16:creationId xmlns:a16="http://schemas.microsoft.com/office/drawing/2014/main" id="{880C59EB-861F-374F-ABE3-B03A9369E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8339" y="3919246"/>
              <a:ext cx="19114" cy="17521"/>
            </a:xfrm>
            <a:custGeom>
              <a:avLst/>
              <a:gdLst>
                <a:gd name="T0" fmla="*/ 2 w 4"/>
                <a:gd name="T1" fmla="*/ 4 h 4"/>
                <a:gd name="T2" fmla="*/ 1 w 4"/>
                <a:gd name="T3" fmla="*/ 0 h 4"/>
                <a:gd name="T4" fmla="*/ 2 w 4"/>
                <a:gd name="T5" fmla="*/ 4 h 4"/>
                <a:gd name="T6" fmla="*/ 2 w 4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cubicBezTo>
                    <a:pt x="0" y="4"/>
                    <a:pt x="1" y="1"/>
                    <a:pt x="1" y="0"/>
                  </a:cubicBezTo>
                  <a:cubicBezTo>
                    <a:pt x="2" y="0"/>
                    <a:pt x="4" y="4"/>
                    <a:pt x="2" y="4"/>
                  </a:cubicBezTo>
                  <a:cubicBezTo>
                    <a:pt x="1" y="4"/>
                    <a:pt x="4" y="4"/>
                    <a:pt x="2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4" name="Freeform 531">
              <a:extLst>
                <a:ext uri="{FF2B5EF4-FFF2-40B4-BE49-F238E27FC236}">
                  <a16:creationId xmlns:a16="http://schemas.microsoft.com/office/drawing/2014/main" id="{2C51767C-5A2A-004A-AB81-437466217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532" y="3328328"/>
              <a:ext cx="27077" cy="47783"/>
            </a:xfrm>
            <a:custGeom>
              <a:avLst/>
              <a:gdLst>
                <a:gd name="T0" fmla="*/ 3 w 6"/>
                <a:gd name="T1" fmla="*/ 8 h 10"/>
                <a:gd name="T2" fmla="*/ 0 w 6"/>
                <a:gd name="T3" fmla="*/ 7 h 10"/>
                <a:gd name="T4" fmla="*/ 4 w 6"/>
                <a:gd name="T5" fmla="*/ 2 h 10"/>
                <a:gd name="T6" fmla="*/ 6 w 6"/>
                <a:gd name="T7" fmla="*/ 4 h 10"/>
                <a:gd name="T8" fmla="*/ 3 w 6"/>
                <a:gd name="T9" fmla="*/ 8 h 10"/>
                <a:gd name="T10" fmla="*/ 3 w 6"/>
                <a:gd name="T1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0">
                  <a:moveTo>
                    <a:pt x="3" y="8"/>
                  </a:moveTo>
                  <a:cubicBezTo>
                    <a:pt x="2" y="10"/>
                    <a:pt x="0" y="9"/>
                    <a:pt x="0" y="7"/>
                  </a:cubicBezTo>
                  <a:cubicBezTo>
                    <a:pt x="1" y="6"/>
                    <a:pt x="3" y="3"/>
                    <a:pt x="4" y="2"/>
                  </a:cubicBezTo>
                  <a:cubicBezTo>
                    <a:pt x="6" y="0"/>
                    <a:pt x="6" y="3"/>
                    <a:pt x="6" y="4"/>
                  </a:cubicBezTo>
                  <a:cubicBezTo>
                    <a:pt x="6" y="6"/>
                    <a:pt x="3" y="6"/>
                    <a:pt x="3" y="8"/>
                  </a:cubicBezTo>
                  <a:cubicBezTo>
                    <a:pt x="2" y="10"/>
                    <a:pt x="3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5" name="Freeform 532">
              <a:extLst>
                <a:ext uri="{FF2B5EF4-FFF2-40B4-BE49-F238E27FC236}">
                  <a16:creationId xmlns:a16="http://schemas.microsoft.com/office/drawing/2014/main" id="{6A74EE4D-9F4B-BE40-8E90-BC30786A4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274" y="3352220"/>
              <a:ext cx="33448" cy="19114"/>
            </a:xfrm>
            <a:custGeom>
              <a:avLst/>
              <a:gdLst>
                <a:gd name="T0" fmla="*/ 3 w 7"/>
                <a:gd name="T1" fmla="*/ 4 h 4"/>
                <a:gd name="T2" fmla="*/ 5 w 7"/>
                <a:gd name="T3" fmla="*/ 1 h 4"/>
                <a:gd name="T4" fmla="*/ 3 w 7"/>
                <a:gd name="T5" fmla="*/ 4 h 4"/>
                <a:gd name="T6" fmla="*/ 3 w 7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3" y="4"/>
                  </a:moveTo>
                  <a:cubicBezTo>
                    <a:pt x="0" y="4"/>
                    <a:pt x="3" y="0"/>
                    <a:pt x="5" y="1"/>
                  </a:cubicBezTo>
                  <a:cubicBezTo>
                    <a:pt x="7" y="1"/>
                    <a:pt x="4" y="4"/>
                    <a:pt x="3" y="4"/>
                  </a:cubicBezTo>
                  <a:cubicBezTo>
                    <a:pt x="2" y="4"/>
                    <a:pt x="4" y="4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6" name="Freeform 533">
              <a:extLst>
                <a:ext uri="{FF2B5EF4-FFF2-40B4-BE49-F238E27FC236}">
                  <a16:creationId xmlns:a16="http://schemas.microsoft.com/office/drawing/2014/main" id="{8D03724F-4438-7745-B494-176B09F1B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6893" y="3333106"/>
              <a:ext cx="70082" cy="33448"/>
            </a:xfrm>
            <a:custGeom>
              <a:avLst/>
              <a:gdLst>
                <a:gd name="T0" fmla="*/ 11 w 15"/>
                <a:gd name="T1" fmla="*/ 6 h 7"/>
                <a:gd name="T2" fmla="*/ 10 w 15"/>
                <a:gd name="T3" fmla="*/ 5 h 7"/>
                <a:gd name="T4" fmla="*/ 7 w 15"/>
                <a:gd name="T5" fmla="*/ 5 h 7"/>
                <a:gd name="T6" fmla="*/ 3 w 15"/>
                <a:gd name="T7" fmla="*/ 0 h 7"/>
                <a:gd name="T8" fmla="*/ 6 w 15"/>
                <a:gd name="T9" fmla="*/ 2 h 7"/>
                <a:gd name="T10" fmla="*/ 8 w 15"/>
                <a:gd name="T11" fmla="*/ 3 h 7"/>
                <a:gd name="T12" fmla="*/ 15 w 15"/>
                <a:gd name="T13" fmla="*/ 3 h 7"/>
                <a:gd name="T14" fmla="*/ 11 w 15"/>
                <a:gd name="T15" fmla="*/ 6 h 7"/>
                <a:gd name="T16" fmla="*/ 11 w 15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7">
                  <a:moveTo>
                    <a:pt x="11" y="6"/>
                  </a:move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8" y="6"/>
                    <a:pt x="7" y="5"/>
                  </a:cubicBezTo>
                  <a:cubicBezTo>
                    <a:pt x="7" y="4"/>
                    <a:pt x="0" y="1"/>
                    <a:pt x="3" y="0"/>
                  </a:cubicBezTo>
                  <a:cubicBezTo>
                    <a:pt x="4" y="0"/>
                    <a:pt x="5" y="2"/>
                    <a:pt x="6" y="2"/>
                  </a:cubicBezTo>
                  <a:cubicBezTo>
                    <a:pt x="7" y="3"/>
                    <a:pt x="7" y="2"/>
                    <a:pt x="8" y="3"/>
                  </a:cubicBezTo>
                  <a:cubicBezTo>
                    <a:pt x="9" y="4"/>
                    <a:pt x="13" y="2"/>
                    <a:pt x="15" y="3"/>
                  </a:cubicBezTo>
                  <a:cubicBezTo>
                    <a:pt x="14" y="3"/>
                    <a:pt x="12" y="6"/>
                    <a:pt x="11" y="6"/>
                  </a:cubicBezTo>
                  <a:cubicBezTo>
                    <a:pt x="9" y="7"/>
                    <a:pt x="12" y="6"/>
                    <a:pt x="1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7" name="Freeform 534">
              <a:extLst>
                <a:ext uri="{FF2B5EF4-FFF2-40B4-BE49-F238E27FC236}">
                  <a16:creationId xmlns:a16="http://schemas.microsoft.com/office/drawing/2014/main" id="{BB19F1A7-8E44-DA47-88EA-A7844F35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230" y="3240725"/>
              <a:ext cx="73267" cy="36635"/>
            </a:xfrm>
            <a:custGeom>
              <a:avLst/>
              <a:gdLst>
                <a:gd name="T0" fmla="*/ 13 w 16"/>
                <a:gd name="T1" fmla="*/ 6 h 8"/>
                <a:gd name="T2" fmla="*/ 0 w 16"/>
                <a:gd name="T3" fmla="*/ 2 h 8"/>
                <a:gd name="T4" fmla="*/ 13 w 16"/>
                <a:gd name="T5" fmla="*/ 6 h 8"/>
                <a:gd name="T6" fmla="*/ 13 w 16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13" y="6"/>
                  </a:moveTo>
                  <a:cubicBezTo>
                    <a:pt x="11" y="8"/>
                    <a:pt x="1" y="4"/>
                    <a:pt x="0" y="2"/>
                  </a:cubicBezTo>
                  <a:cubicBezTo>
                    <a:pt x="0" y="0"/>
                    <a:pt x="16" y="4"/>
                    <a:pt x="13" y="6"/>
                  </a:cubicBezTo>
                  <a:cubicBezTo>
                    <a:pt x="12" y="7"/>
                    <a:pt x="14" y="5"/>
                    <a:pt x="1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8" name="Freeform 535">
              <a:extLst>
                <a:ext uri="{FF2B5EF4-FFF2-40B4-BE49-F238E27FC236}">
                  <a16:creationId xmlns:a16="http://schemas.microsoft.com/office/drawing/2014/main" id="{1671A5B8-5ADA-214E-AAE2-C9613FC4F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501" y="3192942"/>
              <a:ext cx="149721" cy="144942"/>
            </a:xfrm>
            <a:custGeom>
              <a:avLst/>
              <a:gdLst>
                <a:gd name="T0" fmla="*/ 19 w 32"/>
                <a:gd name="T1" fmla="*/ 1 h 31"/>
                <a:gd name="T2" fmla="*/ 17 w 32"/>
                <a:gd name="T3" fmla="*/ 0 h 31"/>
                <a:gd name="T4" fmla="*/ 14 w 32"/>
                <a:gd name="T5" fmla="*/ 2 h 31"/>
                <a:gd name="T6" fmla="*/ 11 w 32"/>
                <a:gd name="T7" fmla="*/ 5 h 31"/>
                <a:gd name="T8" fmla="*/ 9 w 32"/>
                <a:gd name="T9" fmla="*/ 7 h 31"/>
                <a:gd name="T10" fmla="*/ 7 w 32"/>
                <a:gd name="T11" fmla="*/ 13 h 31"/>
                <a:gd name="T12" fmla="*/ 5 w 32"/>
                <a:gd name="T13" fmla="*/ 17 h 31"/>
                <a:gd name="T14" fmla="*/ 2 w 32"/>
                <a:gd name="T15" fmla="*/ 19 h 31"/>
                <a:gd name="T16" fmla="*/ 4 w 32"/>
                <a:gd name="T17" fmla="*/ 21 h 31"/>
                <a:gd name="T18" fmla="*/ 0 w 32"/>
                <a:gd name="T19" fmla="*/ 25 h 31"/>
                <a:gd name="T20" fmla="*/ 4 w 32"/>
                <a:gd name="T21" fmla="*/ 25 h 31"/>
                <a:gd name="T22" fmla="*/ 10 w 32"/>
                <a:gd name="T23" fmla="*/ 26 h 31"/>
                <a:gd name="T24" fmla="*/ 19 w 32"/>
                <a:gd name="T25" fmla="*/ 27 h 31"/>
                <a:gd name="T26" fmla="*/ 22 w 32"/>
                <a:gd name="T27" fmla="*/ 26 h 31"/>
                <a:gd name="T28" fmla="*/ 19 w 32"/>
                <a:gd name="T29" fmla="*/ 30 h 31"/>
                <a:gd name="T30" fmla="*/ 22 w 32"/>
                <a:gd name="T31" fmla="*/ 28 h 31"/>
                <a:gd name="T32" fmla="*/ 27 w 32"/>
                <a:gd name="T33" fmla="*/ 26 h 31"/>
                <a:gd name="T34" fmla="*/ 32 w 32"/>
                <a:gd name="T35" fmla="*/ 20 h 31"/>
                <a:gd name="T36" fmla="*/ 29 w 32"/>
                <a:gd name="T37" fmla="*/ 20 h 31"/>
                <a:gd name="T38" fmla="*/ 26 w 32"/>
                <a:gd name="T39" fmla="*/ 18 h 31"/>
                <a:gd name="T40" fmla="*/ 29 w 32"/>
                <a:gd name="T41" fmla="*/ 15 h 31"/>
                <a:gd name="T42" fmla="*/ 26 w 32"/>
                <a:gd name="T43" fmla="*/ 15 h 31"/>
                <a:gd name="T44" fmla="*/ 24 w 32"/>
                <a:gd name="T45" fmla="*/ 13 h 31"/>
                <a:gd name="T46" fmla="*/ 21 w 32"/>
                <a:gd name="T47" fmla="*/ 16 h 31"/>
                <a:gd name="T48" fmla="*/ 18 w 32"/>
                <a:gd name="T49" fmla="*/ 13 h 31"/>
                <a:gd name="T50" fmla="*/ 19 w 32"/>
                <a:gd name="T51" fmla="*/ 11 h 31"/>
                <a:gd name="T52" fmla="*/ 16 w 32"/>
                <a:gd name="T53" fmla="*/ 9 h 31"/>
                <a:gd name="T54" fmla="*/ 14 w 32"/>
                <a:gd name="T55" fmla="*/ 12 h 31"/>
                <a:gd name="T56" fmla="*/ 16 w 32"/>
                <a:gd name="T57" fmla="*/ 7 h 31"/>
                <a:gd name="T58" fmla="*/ 18 w 32"/>
                <a:gd name="T59" fmla="*/ 4 h 31"/>
                <a:gd name="T60" fmla="*/ 18 w 32"/>
                <a:gd name="T61" fmla="*/ 2 h 31"/>
                <a:gd name="T62" fmla="*/ 19 w 32"/>
                <a:gd name="T63" fmla="*/ 1 h 31"/>
                <a:gd name="T64" fmla="*/ 19 w 32"/>
                <a:gd name="T65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" h="31">
                  <a:moveTo>
                    <a:pt x="19" y="1"/>
                  </a:moveTo>
                  <a:cubicBezTo>
                    <a:pt x="20" y="0"/>
                    <a:pt x="17" y="0"/>
                    <a:pt x="17" y="0"/>
                  </a:cubicBezTo>
                  <a:cubicBezTo>
                    <a:pt x="16" y="0"/>
                    <a:pt x="15" y="1"/>
                    <a:pt x="14" y="2"/>
                  </a:cubicBezTo>
                  <a:cubicBezTo>
                    <a:pt x="13" y="3"/>
                    <a:pt x="12" y="4"/>
                    <a:pt x="11" y="5"/>
                  </a:cubicBezTo>
                  <a:cubicBezTo>
                    <a:pt x="11" y="6"/>
                    <a:pt x="10" y="7"/>
                    <a:pt x="9" y="7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7" y="15"/>
                    <a:pt x="6" y="16"/>
                    <a:pt x="5" y="17"/>
                  </a:cubicBezTo>
                  <a:cubicBezTo>
                    <a:pt x="4" y="18"/>
                    <a:pt x="2" y="19"/>
                    <a:pt x="2" y="19"/>
                  </a:cubicBezTo>
                  <a:cubicBezTo>
                    <a:pt x="2" y="20"/>
                    <a:pt x="4" y="20"/>
                    <a:pt x="4" y="21"/>
                  </a:cubicBezTo>
                  <a:cubicBezTo>
                    <a:pt x="4" y="22"/>
                    <a:pt x="0" y="24"/>
                    <a:pt x="0" y="25"/>
                  </a:cubicBezTo>
                  <a:cubicBezTo>
                    <a:pt x="0" y="27"/>
                    <a:pt x="3" y="26"/>
                    <a:pt x="4" y="25"/>
                  </a:cubicBezTo>
                  <a:cubicBezTo>
                    <a:pt x="6" y="25"/>
                    <a:pt x="8" y="26"/>
                    <a:pt x="10" y="26"/>
                  </a:cubicBezTo>
                  <a:cubicBezTo>
                    <a:pt x="13" y="27"/>
                    <a:pt x="16" y="26"/>
                    <a:pt x="19" y="27"/>
                  </a:cubicBezTo>
                  <a:cubicBezTo>
                    <a:pt x="19" y="27"/>
                    <a:pt x="22" y="25"/>
                    <a:pt x="22" y="26"/>
                  </a:cubicBezTo>
                  <a:cubicBezTo>
                    <a:pt x="22" y="27"/>
                    <a:pt x="19" y="30"/>
                    <a:pt x="19" y="30"/>
                  </a:cubicBezTo>
                  <a:cubicBezTo>
                    <a:pt x="20" y="31"/>
                    <a:pt x="22" y="28"/>
                    <a:pt x="22" y="28"/>
                  </a:cubicBezTo>
                  <a:cubicBezTo>
                    <a:pt x="24" y="27"/>
                    <a:pt x="26" y="27"/>
                    <a:pt x="27" y="26"/>
                  </a:cubicBezTo>
                  <a:cubicBezTo>
                    <a:pt x="27" y="25"/>
                    <a:pt x="32" y="20"/>
                    <a:pt x="32" y="20"/>
                  </a:cubicBezTo>
                  <a:cubicBezTo>
                    <a:pt x="31" y="19"/>
                    <a:pt x="30" y="20"/>
                    <a:pt x="29" y="20"/>
                  </a:cubicBezTo>
                  <a:cubicBezTo>
                    <a:pt x="29" y="20"/>
                    <a:pt x="26" y="18"/>
                    <a:pt x="26" y="18"/>
                  </a:cubicBezTo>
                  <a:cubicBezTo>
                    <a:pt x="26" y="17"/>
                    <a:pt x="30" y="16"/>
                    <a:pt x="29" y="15"/>
                  </a:cubicBezTo>
                  <a:cubicBezTo>
                    <a:pt x="29" y="14"/>
                    <a:pt x="27" y="15"/>
                    <a:pt x="26" y="15"/>
                  </a:cubicBezTo>
                  <a:cubicBezTo>
                    <a:pt x="25" y="15"/>
                    <a:pt x="25" y="13"/>
                    <a:pt x="24" y="13"/>
                  </a:cubicBezTo>
                  <a:cubicBezTo>
                    <a:pt x="24" y="13"/>
                    <a:pt x="21" y="16"/>
                    <a:pt x="21" y="16"/>
                  </a:cubicBezTo>
                  <a:cubicBezTo>
                    <a:pt x="20" y="14"/>
                    <a:pt x="20" y="14"/>
                    <a:pt x="18" y="13"/>
                  </a:cubicBezTo>
                  <a:cubicBezTo>
                    <a:pt x="16" y="12"/>
                    <a:pt x="19" y="12"/>
                    <a:pt x="19" y="11"/>
                  </a:cubicBezTo>
                  <a:cubicBezTo>
                    <a:pt x="19" y="11"/>
                    <a:pt x="17" y="9"/>
                    <a:pt x="16" y="9"/>
                  </a:cubicBezTo>
                  <a:cubicBezTo>
                    <a:pt x="16" y="10"/>
                    <a:pt x="14" y="13"/>
                    <a:pt x="14" y="12"/>
                  </a:cubicBezTo>
                  <a:cubicBezTo>
                    <a:pt x="12" y="11"/>
                    <a:pt x="15" y="7"/>
                    <a:pt x="16" y="7"/>
                  </a:cubicBezTo>
                  <a:cubicBezTo>
                    <a:pt x="17" y="6"/>
                    <a:pt x="17" y="5"/>
                    <a:pt x="18" y="4"/>
                  </a:cubicBezTo>
                  <a:cubicBezTo>
                    <a:pt x="18" y="3"/>
                    <a:pt x="18" y="2"/>
                    <a:pt x="18" y="2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20" y="0"/>
                    <a:pt x="19" y="1"/>
                    <a:pt x="19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9" name="Freeform 536">
              <a:extLst>
                <a:ext uri="{FF2B5EF4-FFF2-40B4-BE49-F238E27FC236}">
                  <a16:creationId xmlns:a16="http://schemas.microsoft.com/office/drawing/2014/main" id="{A332BC36-D2B5-B244-952A-39D3ABBE7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8552" y="3296472"/>
              <a:ext cx="38226" cy="46190"/>
            </a:xfrm>
            <a:custGeom>
              <a:avLst/>
              <a:gdLst>
                <a:gd name="T0" fmla="*/ 6 w 8"/>
                <a:gd name="T1" fmla="*/ 1 h 10"/>
                <a:gd name="T2" fmla="*/ 1 w 8"/>
                <a:gd name="T3" fmla="*/ 9 h 10"/>
                <a:gd name="T4" fmla="*/ 4 w 8"/>
                <a:gd name="T5" fmla="*/ 7 h 10"/>
                <a:gd name="T6" fmla="*/ 3 w 8"/>
                <a:gd name="T7" fmla="*/ 10 h 10"/>
                <a:gd name="T8" fmla="*/ 6 w 8"/>
                <a:gd name="T9" fmla="*/ 8 h 10"/>
                <a:gd name="T10" fmla="*/ 8 w 8"/>
                <a:gd name="T11" fmla="*/ 4 h 10"/>
                <a:gd name="T12" fmla="*/ 5 w 8"/>
                <a:gd name="T13" fmla="*/ 4 h 10"/>
                <a:gd name="T14" fmla="*/ 6 w 8"/>
                <a:gd name="T15" fmla="*/ 1 h 10"/>
                <a:gd name="T16" fmla="*/ 6 w 8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0">
                  <a:moveTo>
                    <a:pt x="6" y="1"/>
                  </a:moveTo>
                  <a:cubicBezTo>
                    <a:pt x="5" y="2"/>
                    <a:pt x="0" y="6"/>
                    <a:pt x="1" y="9"/>
                  </a:cubicBezTo>
                  <a:cubicBezTo>
                    <a:pt x="1" y="9"/>
                    <a:pt x="3" y="6"/>
                    <a:pt x="4" y="7"/>
                  </a:cubicBezTo>
                  <a:cubicBezTo>
                    <a:pt x="4" y="7"/>
                    <a:pt x="3" y="10"/>
                    <a:pt x="3" y="10"/>
                  </a:cubicBezTo>
                  <a:cubicBezTo>
                    <a:pt x="4" y="10"/>
                    <a:pt x="6" y="9"/>
                    <a:pt x="6" y="8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2"/>
                    <a:pt x="6" y="4"/>
                    <a:pt x="5" y="4"/>
                  </a:cubicBezTo>
                  <a:cubicBezTo>
                    <a:pt x="6" y="4"/>
                    <a:pt x="6" y="0"/>
                    <a:pt x="6" y="1"/>
                  </a:cubicBezTo>
                  <a:cubicBezTo>
                    <a:pt x="5" y="1"/>
                    <a:pt x="7" y="0"/>
                    <a:pt x="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0" name="Freeform 537">
              <a:extLst>
                <a:ext uri="{FF2B5EF4-FFF2-40B4-BE49-F238E27FC236}">
                  <a16:creationId xmlns:a16="http://schemas.microsoft.com/office/drawing/2014/main" id="{C4FE406D-9DF1-DD49-9AFB-CAC0DECB7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7338" y="2847309"/>
              <a:ext cx="14335" cy="27077"/>
            </a:xfrm>
            <a:custGeom>
              <a:avLst/>
              <a:gdLst>
                <a:gd name="T0" fmla="*/ 3 w 3"/>
                <a:gd name="T1" fmla="*/ 4 h 6"/>
                <a:gd name="T2" fmla="*/ 1 w 3"/>
                <a:gd name="T3" fmla="*/ 1 h 6"/>
                <a:gd name="T4" fmla="*/ 1 w 3"/>
                <a:gd name="T5" fmla="*/ 2 h 6"/>
                <a:gd name="T6" fmla="*/ 0 w 3"/>
                <a:gd name="T7" fmla="*/ 2 h 6"/>
                <a:gd name="T8" fmla="*/ 3 w 3"/>
                <a:gd name="T9" fmla="*/ 4 h 6"/>
                <a:gd name="T10" fmla="*/ 3 w 3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4"/>
                  </a:moveTo>
                  <a:cubicBezTo>
                    <a:pt x="3" y="3"/>
                    <a:pt x="1" y="0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3" y="6"/>
                    <a:pt x="3" y="4"/>
                  </a:cubicBezTo>
                  <a:cubicBezTo>
                    <a:pt x="3" y="3"/>
                    <a:pt x="3" y="6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1" name="Freeform 538">
              <a:extLst>
                <a:ext uri="{FF2B5EF4-FFF2-40B4-BE49-F238E27FC236}">
                  <a16:creationId xmlns:a16="http://schemas.microsoft.com/office/drawing/2014/main" id="{CD3BBCA1-B88E-AE4B-85B0-20B7AC002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257" y="2893501"/>
              <a:ext cx="14335" cy="14335"/>
            </a:xfrm>
            <a:custGeom>
              <a:avLst/>
              <a:gdLst>
                <a:gd name="T0" fmla="*/ 2 w 3"/>
                <a:gd name="T1" fmla="*/ 1 h 3"/>
                <a:gd name="T2" fmla="*/ 0 w 3"/>
                <a:gd name="T3" fmla="*/ 2 h 3"/>
                <a:gd name="T4" fmla="*/ 2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2" y="0"/>
                    <a:pt x="0" y="2"/>
                    <a:pt x="0" y="2"/>
                  </a:cubicBezTo>
                  <a:cubicBezTo>
                    <a:pt x="1" y="3"/>
                    <a:pt x="3" y="2"/>
                    <a:pt x="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2" name="Freeform 539">
              <a:extLst>
                <a:ext uri="{FF2B5EF4-FFF2-40B4-BE49-F238E27FC236}">
                  <a16:creationId xmlns:a16="http://schemas.microsoft.com/office/drawing/2014/main" id="{CD80B2F0-28CD-464C-8122-51DD3FF57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515" y="3141974"/>
              <a:ext cx="31856" cy="19114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1 h 4"/>
                <a:gd name="T4" fmla="*/ 7 w 7"/>
                <a:gd name="T5" fmla="*/ 3 h 4"/>
                <a:gd name="T6" fmla="*/ 7 w 7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7" y="0"/>
                    <a:pt x="3" y="0"/>
                    <a:pt x="1" y="1"/>
                  </a:cubicBezTo>
                  <a:cubicBezTo>
                    <a:pt x="0" y="1"/>
                    <a:pt x="7" y="4"/>
                    <a:pt x="7" y="3"/>
                  </a:cubicBezTo>
                  <a:cubicBezTo>
                    <a:pt x="7" y="0"/>
                    <a:pt x="7" y="4"/>
                    <a:pt x="7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3" name="Freeform 540">
              <a:extLst>
                <a:ext uri="{FF2B5EF4-FFF2-40B4-BE49-F238E27FC236}">
                  <a16:creationId xmlns:a16="http://schemas.microsoft.com/office/drawing/2014/main" id="{3AEFC860-60B6-344E-82EB-781135296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483" y="3028887"/>
              <a:ext cx="28669" cy="28669"/>
            </a:xfrm>
            <a:custGeom>
              <a:avLst/>
              <a:gdLst>
                <a:gd name="T0" fmla="*/ 3 w 6"/>
                <a:gd name="T1" fmla="*/ 5 h 6"/>
                <a:gd name="T2" fmla="*/ 0 w 6"/>
                <a:gd name="T3" fmla="*/ 3 h 6"/>
                <a:gd name="T4" fmla="*/ 4 w 6"/>
                <a:gd name="T5" fmla="*/ 2 h 6"/>
                <a:gd name="T6" fmla="*/ 3 w 6"/>
                <a:gd name="T7" fmla="*/ 5 h 6"/>
                <a:gd name="T8" fmla="*/ 3 w 6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3"/>
                    <a:pt x="3" y="0"/>
                    <a:pt x="4" y="2"/>
                  </a:cubicBezTo>
                  <a:cubicBezTo>
                    <a:pt x="6" y="3"/>
                    <a:pt x="5" y="6"/>
                    <a:pt x="3" y="5"/>
                  </a:cubicBezTo>
                  <a:cubicBezTo>
                    <a:pt x="2" y="4"/>
                    <a:pt x="4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4" name="Freeform 541">
              <a:extLst>
                <a:ext uri="{FF2B5EF4-FFF2-40B4-BE49-F238E27FC236}">
                  <a16:creationId xmlns:a16="http://schemas.microsoft.com/office/drawing/2014/main" id="{05FD645D-4A0C-7241-92BE-6A06BEF20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2149" y="2828196"/>
              <a:ext cx="28669" cy="33448"/>
            </a:xfrm>
            <a:custGeom>
              <a:avLst/>
              <a:gdLst>
                <a:gd name="T0" fmla="*/ 3 w 6"/>
                <a:gd name="T1" fmla="*/ 6 h 7"/>
                <a:gd name="T2" fmla="*/ 4 w 6"/>
                <a:gd name="T3" fmla="*/ 1 h 7"/>
                <a:gd name="T4" fmla="*/ 3 w 6"/>
                <a:gd name="T5" fmla="*/ 6 h 7"/>
                <a:gd name="T6" fmla="*/ 3 w 6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3" y="6"/>
                  </a:moveTo>
                  <a:cubicBezTo>
                    <a:pt x="0" y="7"/>
                    <a:pt x="1" y="0"/>
                    <a:pt x="4" y="1"/>
                  </a:cubicBezTo>
                  <a:cubicBezTo>
                    <a:pt x="6" y="1"/>
                    <a:pt x="5" y="6"/>
                    <a:pt x="3" y="6"/>
                  </a:cubicBezTo>
                  <a:cubicBezTo>
                    <a:pt x="2" y="6"/>
                    <a:pt x="6" y="6"/>
                    <a:pt x="3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5" name="Freeform 542">
              <a:extLst>
                <a:ext uri="{FF2B5EF4-FFF2-40B4-BE49-F238E27FC236}">
                  <a16:creationId xmlns:a16="http://schemas.microsoft.com/office/drawing/2014/main" id="{BC76FB02-3305-0A4B-80D5-056329229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510" y="2809083"/>
              <a:ext cx="55747" cy="28669"/>
            </a:xfrm>
            <a:custGeom>
              <a:avLst/>
              <a:gdLst>
                <a:gd name="T0" fmla="*/ 4 w 12"/>
                <a:gd name="T1" fmla="*/ 6 h 6"/>
                <a:gd name="T2" fmla="*/ 1 w 12"/>
                <a:gd name="T3" fmla="*/ 3 h 6"/>
                <a:gd name="T4" fmla="*/ 8 w 12"/>
                <a:gd name="T5" fmla="*/ 0 h 6"/>
                <a:gd name="T6" fmla="*/ 4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4" y="6"/>
                  </a:moveTo>
                  <a:cubicBezTo>
                    <a:pt x="2" y="6"/>
                    <a:pt x="0" y="5"/>
                    <a:pt x="1" y="3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2" y="0"/>
                    <a:pt x="6" y="6"/>
                    <a:pt x="4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6" name="Freeform 543">
              <a:extLst>
                <a:ext uri="{FF2B5EF4-FFF2-40B4-BE49-F238E27FC236}">
                  <a16:creationId xmlns:a16="http://schemas.microsoft.com/office/drawing/2014/main" id="{165DFA89-CE3A-7949-BD86-90430BABB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375" y="2791562"/>
              <a:ext cx="31856" cy="12742"/>
            </a:xfrm>
            <a:custGeom>
              <a:avLst/>
              <a:gdLst>
                <a:gd name="T0" fmla="*/ 5 w 7"/>
                <a:gd name="T1" fmla="*/ 3 h 3"/>
                <a:gd name="T2" fmla="*/ 3 w 7"/>
                <a:gd name="T3" fmla="*/ 0 h 3"/>
                <a:gd name="T4" fmla="*/ 7 w 7"/>
                <a:gd name="T5" fmla="*/ 1 h 3"/>
                <a:gd name="T6" fmla="*/ 5 w 7"/>
                <a:gd name="T7" fmla="*/ 3 h 3"/>
                <a:gd name="T8" fmla="*/ 5 w 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">
                  <a:moveTo>
                    <a:pt x="5" y="3"/>
                  </a:moveTo>
                  <a:cubicBezTo>
                    <a:pt x="4" y="3"/>
                    <a:pt x="0" y="0"/>
                    <a:pt x="3" y="0"/>
                  </a:cubicBezTo>
                  <a:cubicBezTo>
                    <a:pt x="4" y="0"/>
                    <a:pt x="6" y="0"/>
                    <a:pt x="7" y="1"/>
                  </a:cubicBezTo>
                  <a:cubicBezTo>
                    <a:pt x="7" y="1"/>
                    <a:pt x="6" y="3"/>
                    <a:pt x="5" y="3"/>
                  </a:cubicBezTo>
                  <a:cubicBezTo>
                    <a:pt x="4" y="3"/>
                    <a:pt x="7" y="3"/>
                    <a:pt x="5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7" name="Freeform 544">
              <a:extLst>
                <a:ext uri="{FF2B5EF4-FFF2-40B4-BE49-F238E27FC236}">
                  <a16:creationId xmlns:a16="http://schemas.microsoft.com/office/drawing/2014/main" id="{B60167F9-3D04-6546-94DC-1A3ECABAA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2871" y="2697589"/>
              <a:ext cx="159278" cy="111495"/>
            </a:xfrm>
            <a:custGeom>
              <a:avLst/>
              <a:gdLst>
                <a:gd name="T0" fmla="*/ 31 w 34"/>
                <a:gd name="T1" fmla="*/ 21 h 24"/>
                <a:gd name="T2" fmla="*/ 25 w 34"/>
                <a:gd name="T3" fmla="*/ 18 h 24"/>
                <a:gd name="T4" fmla="*/ 24 w 34"/>
                <a:gd name="T5" fmla="*/ 16 h 24"/>
                <a:gd name="T6" fmla="*/ 22 w 34"/>
                <a:gd name="T7" fmla="*/ 17 h 24"/>
                <a:gd name="T8" fmla="*/ 18 w 34"/>
                <a:gd name="T9" fmla="*/ 16 h 24"/>
                <a:gd name="T10" fmla="*/ 16 w 34"/>
                <a:gd name="T11" fmla="*/ 19 h 24"/>
                <a:gd name="T12" fmla="*/ 11 w 34"/>
                <a:gd name="T13" fmla="*/ 23 h 24"/>
                <a:gd name="T14" fmla="*/ 8 w 34"/>
                <a:gd name="T15" fmla="*/ 19 h 24"/>
                <a:gd name="T16" fmla="*/ 2 w 34"/>
                <a:gd name="T17" fmla="*/ 19 h 24"/>
                <a:gd name="T18" fmla="*/ 4 w 34"/>
                <a:gd name="T19" fmla="*/ 16 h 24"/>
                <a:gd name="T20" fmla="*/ 5 w 34"/>
                <a:gd name="T21" fmla="*/ 10 h 24"/>
                <a:gd name="T22" fmla="*/ 6 w 34"/>
                <a:gd name="T23" fmla="*/ 3 h 24"/>
                <a:gd name="T24" fmla="*/ 11 w 34"/>
                <a:gd name="T25" fmla="*/ 3 h 24"/>
                <a:gd name="T26" fmla="*/ 12 w 34"/>
                <a:gd name="T27" fmla="*/ 5 h 24"/>
                <a:gd name="T28" fmla="*/ 14 w 34"/>
                <a:gd name="T29" fmla="*/ 4 h 24"/>
                <a:gd name="T30" fmla="*/ 17 w 34"/>
                <a:gd name="T31" fmla="*/ 6 h 24"/>
                <a:gd name="T32" fmla="*/ 20 w 34"/>
                <a:gd name="T33" fmla="*/ 7 h 24"/>
                <a:gd name="T34" fmla="*/ 25 w 34"/>
                <a:gd name="T35" fmla="*/ 10 h 24"/>
                <a:gd name="T36" fmla="*/ 28 w 34"/>
                <a:gd name="T37" fmla="*/ 15 h 24"/>
                <a:gd name="T38" fmla="*/ 30 w 34"/>
                <a:gd name="T39" fmla="*/ 15 h 24"/>
                <a:gd name="T40" fmla="*/ 33 w 34"/>
                <a:gd name="T41" fmla="*/ 17 h 24"/>
                <a:gd name="T42" fmla="*/ 34 w 34"/>
                <a:gd name="T43" fmla="*/ 18 h 24"/>
                <a:gd name="T44" fmla="*/ 31 w 34"/>
                <a:gd name="T45" fmla="*/ 21 h 24"/>
                <a:gd name="T46" fmla="*/ 31 w 34"/>
                <a:gd name="T4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24">
                  <a:moveTo>
                    <a:pt x="31" y="21"/>
                  </a:moveTo>
                  <a:cubicBezTo>
                    <a:pt x="30" y="20"/>
                    <a:pt x="27" y="19"/>
                    <a:pt x="25" y="18"/>
                  </a:cubicBezTo>
                  <a:cubicBezTo>
                    <a:pt x="24" y="18"/>
                    <a:pt x="25" y="17"/>
                    <a:pt x="24" y="16"/>
                  </a:cubicBezTo>
                  <a:cubicBezTo>
                    <a:pt x="24" y="16"/>
                    <a:pt x="22" y="17"/>
                    <a:pt x="22" y="17"/>
                  </a:cubicBezTo>
                  <a:cubicBezTo>
                    <a:pt x="20" y="17"/>
                    <a:pt x="20" y="15"/>
                    <a:pt x="18" y="16"/>
                  </a:cubicBezTo>
                  <a:cubicBezTo>
                    <a:pt x="18" y="17"/>
                    <a:pt x="17" y="18"/>
                    <a:pt x="16" y="19"/>
                  </a:cubicBezTo>
                  <a:cubicBezTo>
                    <a:pt x="14" y="20"/>
                    <a:pt x="13" y="22"/>
                    <a:pt x="11" y="23"/>
                  </a:cubicBezTo>
                  <a:cubicBezTo>
                    <a:pt x="8" y="24"/>
                    <a:pt x="10" y="20"/>
                    <a:pt x="8" y="19"/>
                  </a:cubicBezTo>
                  <a:cubicBezTo>
                    <a:pt x="8" y="18"/>
                    <a:pt x="3" y="19"/>
                    <a:pt x="2" y="19"/>
                  </a:cubicBezTo>
                  <a:cubicBezTo>
                    <a:pt x="0" y="19"/>
                    <a:pt x="4" y="16"/>
                    <a:pt x="4" y="16"/>
                  </a:cubicBezTo>
                  <a:cubicBezTo>
                    <a:pt x="6" y="14"/>
                    <a:pt x="5" y="12"/>
                    <a:pt x="5" y="10"/>
                  </a:cubicBezTo>
                  <a:cubicBezTo>
                    <a:pt x="5" y="8"/>
                    <a:pt x="5" y="5"/>
                    <a:pt x="6" y="3"/>
                  </a:cubicBezTo>
                  <a:cubicBezTo>
                    <a:pt x="7" y="0"/>
                    <a:pt x="10" y="0"/>
                    <a:pt x="11" y="3"/>
                  </a:cubicBezTo>
                  <a:cubicBezTo>
                    <a:pt x="11" y="4"/>
                    <a:pt x="11" y="6"/>
                    <a:pt x="12" y="5"/>
                  </a:cubicBezTo>
                  <a:cubicBezTo>
                    <a:pt x="13" y="5"/>
                    <a:pt x="13" y="4"/>
                    <a:pt x="14" y="4"/>
                  </a:cubicBezTo>
                  <a:cubicBezTo>
                    <a:pt x="15" y="5"/>
                    <a:pt x="16" y="6"/>
                    <a:pt x="17" y="6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1" y="8"/>
                    <a:pt x="23" y="9"/>
                    <a:pt x="25" y="10"/>
                  </a:cubicBezTo>
                  <a:cubicBezTo>
                    <a:pt x="28" y="11"/>
                    <a:pt x="28" y="12"/>
                    <a:pt x="28" y="15"/>
                  </a:cubicBezTo>
                  <a:cubicBezTo>
                    <a:pt x="28" y="16"/>
                    <a:pt x="30" y="16"/>
                    <a:pt x="30" y="15"/>
                  </a:cubicBezTo>
                  <a:cubicBezTo>
                    <a:pt x="32" y="15"/>
                    <a:pt x="32" y="16"/>
                    <a:pt x="33" y="17"/>
                  </a:cubicBezTo>
                  <a:cubicBezTo>
                    <a:pt x="34" y="17"/>
                    <a:pt x="34" y="17"/>
                    <a:pt x="34" y="18"/>
                  </a:cubicBezTo>
                  <a:cubicBezTo>
                    <a:pt x="33" y="19"/>
                    <a:pt x="33" y="21"/>
                    <a:pt x="31" y="21"/>
                  </a:cubicBezTo>
                  <a:cubicBezTo>
                    <a:pt x="30" y="20"/>
                    <a:pt x="33" y="21"/>
                    <a:pt x="31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8" name="Freeform 545">
              <a:extLst>
                <a:ext uri="{FF2B5EF4-FFF2-40B4-BE49-F238E27FC236}">
                  <a16:creationId xmlns:a16="http://schemas.microsoft.com/office/drawing/2014/main" id="{68901D2E-DFE6-1E44-B282-5C6158484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4990" y="2688031"/>
              <a:ext cx="31856" cy="23893"/>
            </a:xfrm>
            <a:custGeom>
              <a:avLst/>
              <a:gdLst>
                <a:gd name="T0" fmla="*/ 5 w 7"/>
                <a:gd name="T1" fmla="*/ 4 h 5"/>
                <a:gd name="T2" fmla="*/ 1 w 7"/>
                <a:gd name="T3" fmla="*/ 0 h 5"/>
                <a:gd name="T4" fmla="*/ 5 w 7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5" y="4"/>
                  </a:moveTo>
                  <a:cubicBezTo>
                    <a:pt x="3" y="5"/>
                    <a:pt x="0" y="0"/>
                    <a:pt x="1" y="0"/>
                  </a:cubicBezTo>
                  <a:cubicBezTo>
                    <a:pt x="2" y="1"/>
                    <a:pt x="7" y="3"/>
                    <a:pt x="5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9" name="Freeform 546">
              <a:extLst>
                <a:ext uri="{FF2B5EF4-FFF2-40B4-BE49-F238E27FC236}">
                  <a16:creationId xmlns:a16="http://schemas.microsoft.com/office/drawing/2014/main" id="{CB71DFC9-77E1-F148-A873-0F6BA1CC0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432" y="2692810"/>
              <a:ext cx="17521" cy="23893"/>
            </a:xfrm>
            <a:custGeom>
              <a:avLst/>
              <a:gdLst>
                <a:gd name="T0" fmla="*/ 3 w 4"/>
                <a:gd name="T1" fmla="*/ 4 h 5"/>
                <a:gd name="T2" fmla="*/ 0 w 4"/>
                <a:gd name="T3" fmla="*/ 1 h 5"/>
                <a:gd name="T4" fmla="*/ 3 w 4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">
                  <a:moveTo>
                    <a:pt x="3" y="4"/>
                  </a:moveTo>
                  <a:cubicBezTo>
                    <a:pt x="1" y="5"/>
                    <a:pt x="0" y="2"/>
                    <a:pt x="0" y="1"/>
                  </a:cubicBezTo>
                  <a:cubicBezTo>
                    <a:pt x="1" y="0"/>
                    <a:pt x="4" y="3"/>
                    <a:pt x="3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0" name="Freeform 547">
              <a:extLst>
                <a:ext uri="{FF2B5EF4-FFF2-40B4-BE49-F238E27FC236}">
                  <a16:creationId xmlns:a16="http://schemas.microsoft.com/office/drawing/2014/main" id="{5BD2BBB0-B929-F948-B10E-6AA1BA38E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427" y="2603617"/>
              <a:ext cx="14335" cy="28669"/>
            </a:xfrm>
            <a:custGeom>
              <a:avLst/>
              <a:gdLst>
                <a:gd name="T0" fmla="*/ 3 w 3"/>
                <a:gd name="T1" fmla="*/ 5 h 6"/>
                <a:gd name="T2" fmla="*/ 3 w 3"/>
                <a:gd name="T3" fmla="*/ 2 h 6"/>
                <a:gd name="T4" fmla="*/ 1 w 3"/>
                <a:gd name="T5" fmla="*/ 1 h 6"/>
                <a:gd name="T6" fmla="*/ 1 w 3"/>
                <a:gd name="T7" fmla="*/ 4 h 6"/>
                <a:gd name="T8" fmla="*/ 3 w 3"/>
                <a:gd name="T9" fmla="*/ 5 h 6"/>
                <a:gd name="T10" fmla="*/ 3 w 3"/>
                <a:gd name="T11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1" y="0"/>
                    <a:pt x="1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1" y="5"/>
                    <a:pt x="2" y="6"/>
                    <a:pt x="3" y="5"/>
                  </a:cubicBezTo>
                  <a:cubicBezTo>
                    <a:pt x="3" y="4"/>
                    <a:pt x="2" y="6"/>
                    <a:pt x="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1" name="Freeform 548">
              <a:extLst>
                <a:ext uri="{FF2B5EF4-FFF2-40B4-BE49-F238E27FC236}">
                  <a16:creationId xmlns:a16="http://schemas.microsoft.com/office/drawing/2014/main" id="{5518F19D-F2AF-2044-9D73-6CA0BF15F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346" y="2359922"/>
              <a:ext cx="672151" cy="492166"/>
            </a:xfrm>
            <a:custGeom>
              <a:avLst/>
              <a:gdLst>
                <a:gd name="T0" fmla="*/ 63 w 144"/>
                <a:gd name="T1" fmla="*/ 86 h 105"/>
                <a:gd name="T2" fmla="*/ 81 w 144"/>
                <a:gd name="T3" fmla="*/ 76 h 105"/>
                <a:gd name="T4" fmla="*/ 91 w 144"/>
                <a:gd name="T5" fmla="*/ 67 h 105"/>
                <a:gd name="T6" fmla="*/ 103 w 144"/>
                <a:gd name="T7" fmla="*/ 68 h 105"/>
                <a:gd name="T8" fmla="*/ 87 w 144"/>
                <a:gd name="T9" fmla="*/ 66 h 105"/>
                <a:gd name="T10" fmla="*/ 80 w 144"/>
                <a:gd name="T11" fmla="*/ 48 h 105"/>
                <a:gd name="T12" fmla="*/ 67 w 144"/>
                <a:gd name="T13" fmla="*/ 49 h 105"/>
                <a:gd name="T14" fmla="*/ 64 w 144"/>
                <a:gd name="T15" fmla="*/ 40 h 105"/>
                <a:gd name="T16" fmla="*/ 54 w 144"/>
                <a:gd name="T17" fmla="*/ 32 h 105"/>
                <a:gd name="T18" fmla="*/ 53 w 144"/>
                <a:gd name="T19" fmla="*/ 38 h 105"/>
                <a:gd name="T20" fmla="*/ 52 w 144"/>
                <a:gd name="T21" fmla="*/ 39 h 105"/>
                <a:gd name="T22" fmla="*/ 37 w 144"/>
                <a:gd name="T23" fmla="*/ 38 h 105"/>
                <a:gd name="T24" fmla="*/ 5 w 144"/>
                <a:gd name="T25" fmla="*/ 32 h 105"/>
                <a:gd name="T26" fmla="*/ 8 w 144"/>
                <a:gd name="T27" fmla="*/ 26 h 105"/>
                <a:gd name="T28" fmla="*/ 16 w 144"/>
                <a:gd name="T29" fmla="*/ 2 h 105"/>
                <a:gd name="T30" fmla="*/ 18 w 144"/>
                <a:gd name="T31" fmla="*/ 18 h 105"/>
                <a:gd name="T32" fmla="*/ 26 w 144"/>
                <a:gd name="T33" fmla="*/ 29 h 105"/>
                <a:gd name="T34" fmla="*/ 20 w 144"/>
                <a:gd name="T35" fmla="*/ 19 h 105"/>
                <a:gd name="T36" fmla="*/ 22 w 144"/>
                <a:gd name="T37" fmla="*/ 13 h 105"/>
                <a:gd name="T38" fmla="*/ 25 w 144"/>
                <a:gd name="T39" fmla="*/ 7 h 105"/>
                <a:gd name="T40" fmla="*/ 34 w 144"/>
                <a:gd name="T41" fmla="*/ 3 h 105"/>
                <a:gd name="T42" fmla="*/ 43 w 144"/>
                <a:gd name="T43" fmla="*/ 16 h 105"/>
                <a:gd name="T44" fmla="*/ 52 w 144"/>
                <a:gd name="T45" fmla="*/ 16 h 105"/>
                <a:gd name="T46" fmla="*/ 54 w 144"/>
                <a:gd name="T47" fmla="*/ 15 h 105"/>
                <a:gd name="T48" fmla="*/ 66 w 144"/>
                <a:gd name="T49" fmla="*/ 13 h 105"/>
                <a:gd name="T50" fmla="*/ 70 w 144"/>
                <a:gd name="T51" fmla="*/ 21 h 105"/>
                <a:gd name="T52" fmla="*/ 76 w 144"/>
                <a:gd name="T53" fmla="*/ 22 h 105"/>
                <a:gd name="T54" fmla="*/ 81 w 144"/>
                <a:gd name="T55" fmla="*/ 23 h 105"/>
                <a:gd name="T56" fmla="*/ 86 w 144"/>
                <a:gd name="T57" fmla="*/ 23 h 105"/>
                <a:gd name="T58" fmla="*/ 92 w 144"/>
                <a:gd name="T59" fmla="*/ 28 h 105"/>
                <a:gd name="T60" fmla="*/ 94 w 144"/>
                <a:gd name="T61" fmla="*/ 31 h 105"/>
                <a:gd name="T62" fmla="*/ 100 w 144"/>
                <a:gd name="T63" fmla="*/ 29 h 105"/>
                <a:gd name="T64" fmla="*/ 99 w 144"/>
                <a:gd name="T65" fmla="*/ 38 h 105"/>
                <a:gd name="T66" fmla="*/ 104 w 144"/>
                <a:gd name="T67" fmla="*/ 38 h 105"/>
                <a:gd name="T68" fmla="*/ 109 w 144"/>
                <a:gd name="T69" fmla="*/ 40 h 105"/>
                <a:gd name="T70" fmla="*/ 106 w 144"/>
                <a:gd name="T71" fmla="*/ 45 h 105"/>
                <a:gd name="T72" fmla="*/ 118 w 144"/>
                <a:gd name="T73" fmla="*/ 54 h 105"/>
                <a:gd name="T74" fmla="*/ 124 w 144"/>
                <a:gd name="T75" fmla="*/ 55 h 105"/>
                <a:gd name="T76" fmla="*/ 128 w 144"/>
                <a:gd name="T77" fmla="*/ 60 h 105"/>
                <a:gd name="T78" fmla="*/ 141 w 144"/>
                <a:gd name="T79" fmla="*/ 64 h 105"/>
                <a:gd name="T80" fmla="*/ 139 w 144"/>
                <a:gd name="T81" fmla="*/ 69 h 105"/>
                <a:gd name="T82" fmla="*/ 133 w 144"/>
                <a:gd name="T83" fmla="*/ 73 h 105"/>
                <a:gd name="T84" fmla="*/ 128 w 144"/>
                <a:gd name="T85" fmla="*/ 77 h 105"/>
                <a:gd name="T86" fmla="*/ 125 w 144"/>
                <a:gd name="T87" fmla="*/ 74 h 105"/>
                <a:gd name="T88" fmla="*/ 120 w 144"/>
                <a:gd name="T89" fmla="*/ 72 h 105"/>
                <a:gd name="T90" fmla="*/ 113 w 144"/>
                <a:gd name="T91" fmla="*/ 67 h 105"/>
                <a:gd name="T92" fmla="*/ 108 w 144"/>
                <a:gd name="T93" fmla="*/ 70 h 105"/>
                <a:gd name="T94" fmla="*/ 118 w 144"/>
                <a:gd name="T95" fmla="*/ 80 h 105"/>
                <a:gd name="T96" fmla="*/ 123 w 144"/>
                <a:gd name="T97" fmla="*/ 82 h 105"/>
                <a:gd name="T98" fmla="*/ 128 w 144"/>
                <a:gd name="T99" fmla="*/ 93 h 105"/>
                <a:gd name="T100" fmla="*/ 126 w 144"/>
                <a:gd name="T101" fmla="*/ 95 h 105"/>
                <a:gd name="T102" fmla="*/ 118 w 144"/>
                <a:gd name="T103" fmla="*/ 96 h 105"/>
                <a:gd name="T104" fmla="*/ 110 w 144"/>
                <a:gd name="T105" fmla="*/ 93 h 105"/>
                <a:gd name="T106" fmla="*/ 109 w 144"/>
                <a:gd name="T107" fmla="*/ 94 h 105"/>
                <a:gd name="T108" fmla="*/ 103 w 144"/>
                <a:gd name="T109" fmla="*/ 99 h 105"/>
                <a:gd name="T110" fmla="*/ 91 w 144"/>
                <a:gd name="T111" fmla="*/ 90 h 105"/>
                <a:gd name="T112" fmla="*/ 77 w 144"/>
                <a:gd name="T113" fmla="*/ 8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" h="105">
                  <a:moveTo>
                    <a:pt x="77" y="83"/>
                  </a:moveTo>
                  <a:cubicBezTo>
                    <a:pt x="76" y="86"/>
                    <a:pt x="74" y="83"/>
                    <a:pt x="71" y="84"/>
                  </a:cubicBezTo>
                  <a:cubicBezTo>
                    <a:pt x="70" y="84"/>
                    <a:pt x="69" y="85"/>
                    <a:pt x="68" y="86"/>
                  </a:cubicBezTo>
                  <a:cubicBezTo>
                    <a:pt x="66" y="87"/>
                    <a:pt x="65" y="86"/>
                    <a:pt x="63" y="86"/>
                  </a:cubicBezTo>
                  <a:cubicBezTo>
                    <a:pt x="60" y="85"/>
                    <a:pt x="56" y="83"/>
                    <a:pt x="60" y="80"/>
                  </a:cubicBezTo>
                  <a:cubicBezTo>
                    <a:pt x="62" y="78"/>
                    <a:pt x="62" y="76"/>
                    <a:pt x="65" y="76"/>
                  </a:cubicBezTo>
                  <a:cubicBezTo>
                    <a:pt x="68" y="77"/>
                    <a:pt x="71" y="78"/>
                    <a:pt x="75" y="77"/>
                  </a:cubicBezTo>
                  <a:cubicBezTo>
                    <a:pt x="77" y="77"/>
                    <a:pt x="79" y="76"/>
                    <a:pt x="81" y="76"/>
                  </a:cubicBezTo>
                  <a:cubicBezTo>
                    <a:pt x="82" y="76"/>
                    <a:pt x="81" y="75"/>
                    <a:pt x="81" y="74"/>
                  </a:cubicBezTo>
                  <a:cubicBezTo>
                    <a:pt x="78" y="72"/>
                    <a:pt x="77" y="71"/>
                    <a:pt x="80" y="69"/>
                  </a:cubicBezTo>
                  <a:cubicBezTo>
                    <a:pt x="82" y="66"/>
                    <a:pt x="84" y="66"/>
                    <a:pt x="87" y="66"/>
                  </a:cubicBezTo>
                  <a:cubicBezTo>
                    <a:pt x="88" y="66"/>
                    <a:pt x="90" y="66"/>
                    <a:pt x="91" y="67"/>
                  </a:cubicBezTo>
                  <a:cubicBezTo>
                    <a:pt x="93" y="68"/>
                    <a:pt x="93" y="69"/>
                    <a:pt x="93" y="71"/>
                  </a:cubicBezTo>
                  <a:cubicBezTo>
                    <a:pt x="94" y="73"/>
                    <a:pt x="95" y="70"/>
                    <a:pt x="96" y="70"/>
                  </a:cubicBezTo>
                  <a:cubicBezTo>
                    <a:pt x="96" y="69"/>
                    <a:pt x="99" y="70"/>
                    <a:pt x="99" y="70"/>
                  </a:cubicBezTo>
                  <a:cubicBezTo>
                    <a:pt x="100" y="70"/>
                    <a:pt x="103" y="70"/>
                    <a:pt x="103" y="68"/>
                  </a:cubicBezTo>
                  <a:cubicBezTo>
                    <a:pt x="103" y="67"/>
                    <a:pt x="100" y="66"/>
                    <a:pt x="99" y="66"/>
                  </a:cubicBezTo>
                  <a:cubicBezTo>
                    <a:pt x="97" y="65"/>
                    <a:pt x="96" y="64"/>
                    <a:pt x="95" y="63"/>
                  </a:cubicBezTo>
                  <a:cubicBezTo>
                    <a:pt x="94" y="63"/>
                    <a:pt x="93" y="65"/>
                    <a:pt x="93" y="66"/>
                  </a:cubicBezTo>
                  <a:cubicBezTo>
                    <a:pt x="92" y="67"/>
                    <a:pt x="88" y="66"/>
                    <a:pt x="87" y="66"/>
                  </a:cubicBezTo>
                  <a:cubicBezTo>
                    <a:pt x="81" y="65"/>
                    <a:pt x="89" y="63"/>
                    <a:pt x="88" y="61"/>
                  </a:cubicBezTo>
                  <a:cubicBezTo>
                    <a:pt x="87" y="58"/>
                    <a:pt x="86" y="54"/>
                    <a:pt x="84" y="52"/>
                  </a:cubicBezTo>
                  <a:cubicBezTo>
                    <a:pt x="83" y="52"/>
                    <a:pt x="81" y="53"/>
                    <a:pt x="81" y="52"/>
                  </a:cubicBezTo>
                  <a:cubicBezTo>
                    <a:pt x="81" y="51"/>
                    <a:pt x="81" y="49"/>
                    <a:pt x="80" y="48"/>
                  </a:cubicBezTo>
                  <a:cubicBezTo>
                    <a:pt x="79" y="47"/>
                    <a:pt x="78" y="53"/>
                    <a:pt x="79" y="53"/>
                  </a:cubicBezTo>
                  <a:cubicBezTo>
                    <a:pt x="78" y="53"/>
                    <a:pt x="75" y="46"/>
                    <a:pt x="75" y="46"/>
                  </a:cubicBezTo>
                  <a:cubicBezTo>
                    <a:pt x="73" y="46"/>
                    <a:pt x="72" y="47"/>
                    <a:pt x="71" y="48"/>
                  </a:cubicBezTo>
                  <a:cubicBezTo>
                    <a:pt x="70" y="48"/>
                    <a:pt x="67" y="50"/>
                    <a:pt x="67" y="49"/>
                  </a:cubicBezTo>
                  <a:cubicBezTo>
                    <a:pt x="67" y="46"/>
                    <a:pt x="66" y="46"/>
                    <a:pt x="69" y="46"/>
                  </a:cubicBezTo>
                  <a:cubicBezTo>
                    <a:pt x="70" y="46"/>
                    <a:pt x="71" y="45"/>
                    <a:pt x="71" y="44"/>
                  </a:cubicBezTo>
                  <a:cubicBezTo>
                    <a:pt x="72" y="43"/>
                    <a:pt x="69" y="43"/>
                    <a:pt x="69" y="43"/>
                  </a:cubicBezTo>
                  <a:cubicBezTo>
                    <a:pt x="68" y="42"/>
                    <a:pt x="64" y="40"/>
                    <a:pt x="64" y="40"/>
                  </a:cubicBezTo>
                  <a:cubicBezTo>
                    <a:pt x="64" y="37"/>
                    <a:pt x="63" y="39"/>
                    <a:pt x="62" y="39"/>
                  </a:cubicBezTo>
                  <a:cubicBezTo>
                    <a:pt x="61" y="39"/>
                    <a:pt x="62" y="34"/>
                    <a:pt x="60" y="35"/>
                  </a:cubicBezTo>
                  <a:cubicBezTo>
                    <a:pt x="59" y="35"/>
                    <a:pt x="59" y="36"/>
                    <a:pt x="57" y="34"/>
                  </a:cubicBezTo>
                  <a:cubicBezTo>
                    <a:pt x="56" y="34"/>
                    <a:pt x="55" y="32"/>
                    <a:pt x="54" y="32"/>
                  </a:cubicBezTo>
                  <a:cubicBezTo>
                    <a:pt x="54" y="32"/>
                    <a:pt x="55" y="33"/>
                    <a:pt x="55" y="33"/>
                  </a:cubicBezTo>
                  <a:cubicBezTo>
                    <a:pt x="55" y="33"/>
                    <a:pt x="52" y="33"/>
                    <a:pt x="52" y="34"/>
                  </a:cubicBezTo>
                  <a:cubicBezTo>
                    <a:pt x="53" y="35"/>
                    <a:pt x="55" y="34"/>
                    <a:pt x="56" y="36"/>
                  </a:cubicBezTo>
                  <a:cubicBezTo>
                    <a:pt x="56" y="38"/>
                    <a:pt x="54" y="38"/>
                    <a:pt x="53" y="38"/>
                  </a:cubicBezTo>
                  <a:cubicBezTo>
                    <a:pt x="51" y="39"/>
                    <a:pt x="46" y="35"/>
                    <a:pt x="44" y="37"/>
                  </a:cubicBezTo>
                  <a:cubicBezTo>
                    <a:pt x="43" y="37"/>
                    <a:pt x="45" y="38"/>
                    <a:pt x="46" y="39"/>
                  </a:cubicBezTo>
                  <a:cubicBezTo>
                    <a:pt x="46" y="40"/>
                    <a:pt x="47" y="39"/>
                    <a:pt x="48" y="39"/>
                  </a:cubicBezTo>
                  <a:cubicBezTo>
                    <a:pt x="49" y="39"/>
                    <a:pt x="52" y="38"/>
                    <a:pt x="52" y="39"/>
                  </a:cubicBezTo>
                  <a:cubicBezTo>
                    <a:pt x="52" y="40"/>
                    <a:pt x="51" y="41"/>
                    <a:pt x="50" y="42"/>
                  </a:cubicBezTo>
                  <a:cubicBezTo>
                    <a:pt x="50" y="42"/>
                    <a:pt x="39" y="35"/>
                    <a:pt x="37" y="36"/>
                  </a:cubicBezTo>
                  <a:cubicBezTo>
                    <a:pt x="38" y="36"/>
                    <a:pt x="39" y="37"/>
                    <a:pt x="40" y="37"/>
                  </a:cubicBezTo>
                  <a:cubicBezTo>
                    <a:pt x="42" y="39"/>
                    <a:pt x="37" y="38"/>
                    <a:pt x="37" y="38"/>
                  </a:cubicBezTo>
                  <a:cubicBezTo>
                    <a:pt x="34" y="36"/>
                    <a:pt x="30" y="38"/>
                    <a:pt x="27" y="37"/>
                  </a:cubicBezTo>
                  <a:cubicBezTo>
                    <a:pt x="23" y="36"/>
                    <a:pt x="20" y="37"/>
                    <a:pt x="17" y="34"/>
                  </a:cubicBezTo>
                  <a:cubicBezTo>
                    <a:pt x="14" y="32"/>
                    <a:pt x="12" y="35"/>
                    <a:pt x="9" y="34"/>
                  </a:cubicBezTo>
                  <a:cubicBezTo>
                    <a:pt x="8" y="33"/>
                    <a:pt x="6" y="33"/>
                    <a:pt x="5" y="32"/>
                  </a:cubicBezTo>
                  <a:cubicBezTo>
                    <a:pt x="5" y="31"/>
                    <a:pt x="2" y="28"/>
                    <a:pt x="4" y="28"/>
                  </a:cubicBezTo>
                  <a:cubicBezTo>
                    <a:pt x="7" y="28"/>
                    <a:pt x="11" y="31"/>
                    <a:pt x="14" y="29"/>
                  </a:cubicBezTo>
                  <a:cubicBezTo>
                    <a:pt x="15" y="28"/>
                    <a:pt x="13" y="27"/>
                    <a:pt x="13" y="27"/>
                  </a:cubicBezTo>
                  <a:cubicBezTo>
                    <a:pt x="11" y="26"/>
                    <a:pt x="9" y="26"/>
                    <a:pt x="8" y="26"/>
                  </a:cubicBezTo>
                  <a:cubicBezTo>
                    <a:pt x="5" y="26"/>
                    <a:pt x="0" y="26"/>
                    <a:pt x="0" y="23"/>
                  </a:cubicBezTo>
                  <a:cubicBezTo>
                    <a:pt x="0" y="19"/>
                    <a:pt x="0" y="16"/>
                    <a:pt x="2" y="12"/>
                  </a:cubicBezTo>
                  <a:cubicBezTo>
                    <a:pt x="3" y="9"/>
                    <a:pt x="6" y="7"/>
                    <a:pt x="9" y="5"/>
                  </a:cubicBezTo>
                  <a:cubicBezTo>
                    <a:pt x="11" y="3"/>
                    <a:pt x="13" y="3"/>
                    <a:pt x="16" y="2"/>
                  </a:cubicBezTo>
                  <a:cubicBezTo>
                    <a:pt x="18" y="2"/>
                    <a:pt x="24" y="0"/>
                    <a:pt x="25" y="3"/>
                  </a:cubicBezTo>
                  <a:cubicBezTo>
                    <a:pt x="25" y="2"/>
                    <a:pt x="20" y="7"/>
                    <a:pt x="19" y="7"/>
                  </a:cubicBezTo>
                  <a:cubicBezTo>
                    <a:pt x="17" y="9"/>
                    <a:pt x="15" y="11"/>
                    <a:pt x="17" y="13"/>
                  </a:cubicBezTo>
                  <a:cubicBezTo>
                    <a:pt x="19" y="15"/>
                    <a:pt x="17" y="16"/>
                    <a:pt x="18" y="18"/>
                  </a:cubicBezTo>
                  <a:cubicBezTo>
                    <a:pt x="18" y="20"/>
                    <a:pt x="20" y="21"/>
                    <a:pt x="21" y="22"/>
                  </a:cubicBezTo>
                  <a:cubicBezTo>
                    <a:pt x="22" y="23"/>
                    <a:pt x="24" y="24"/>
                    <a:pt x="25" y="25"/>
                  </a:cubicBezTo>
                  <a:cubicBezTo>
                    <a:pt x="26" y="26"/>
                    <a:pt x="22" y="26"/>
                    <a:pt x="22" y="27"/>
                  </a:cubicBezTo>
                  <a:cubicBezTo>
                    <a:pt x="22" y="26"/>
                    <a:pt x="26" y="29"/>
                    <a:pt x="26" y="29"/>
                  </a:cubicBezTo>
                  <a:cubicBezTo>
                    <a:pt x="27" y="28"/>
                    <a:pt x="26" y="26"/>
                    <a:pt x="26" y="25"/>
                  </a:cubicBezTo>
                  <a:cubicBezTo>
                    <a:pt x="26" y="25"/>
                    <a:pt x="28" y="24"/>
                    <a:pt x="27" y="23"/>
                  </a:cubicBezTo>
                  <a:cubicBezTo>
                    <a:pt x="26" y="22"/>
                    <a:pt x="22" y="21"/>
                    <a:pt x="21" y="20"/>
                  </a:cubicBezTo>
                  <a:cubicBezTo>
                    <a:pt x="20" y="20"/>
                    <a:pt x="19" y="19"/>
                    <a:pt x="20" y="19"/>
                  </a:cubicBezTo>
                  <a:cubicBezTo>
                    <a:pt x="22" y="19"/>
                    <a:pt x="22" y="18"/>
                    <a:pt x="23" y="17"/>
                  </a:cubicBezTo>
                  <a:cubicBezTo>
                    <a:pt x="25" y="16"/>
                    <a:pt x="28" y="18"/>
                    <a:pt x="29" y="19"/>
                  </a:cubicBezTo>
                  <a:cubicBezTo>
                    <a:pt x="28" y="18"/>
                    <a:pt x="27" y="17"/>
                    <a:pt x="27" y="16"/>
                  </a:cubicBezTo>
                  <a:cubicBezTo>
                    <a:pt x="27" y="14"/>
                    <a:pt x="22" y="15"/>
                    <a:pt x="22" y="13"/>
                  </a:cubicBezTo>
                  <a:cubicBezTo>
                    <a:pt x="20" y="7"/>
                    <a:pt x="29" y="12"/>
                    <a:pt x="29" y="12"/>
                  </a:cubicBezTo>
                  <a:cubicBezTo>
                    <a:pt x="29" y="11"/>
                    <a:pt x="23" y="9"/>
                    <a:pt x="23" y="9"/>
                  </a:cubicBezTo>
                  <a:cubicBezTo>
                    <a:pt x="23" y="8"/>
                    <a:pt x="28" y="9"/>
                    <a:pt x="28" y="9"/>
                  </a:cubicBezTo>
                  <a:cubicBezTo>
                    <a:pt x="28" y="8"/>
                    <a:pt x="25" y="7"/>
                    <a:pt x="25" y="7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7" y="7"/>
                    <a:pt x="27" y="6"/>
                    <a:pt x="28" y="6"/>
                  </a:cubicBezTo>
                  <a:cubicBezTo>
                    <a:pt x="30" y="5"/>
                    <a:pt x="30" y="6"/>
                    <a:pt x="32" y="6"/>
                  </a:cubicBezTo>
                  <a:cubicBezTo>
                    <a:pt x="29" y="5"/>
                    <a:pt x="33" y="3"/>
                    <a:pt x="34" y="3"/>
                  </a:cubicBezTo>
                  <a:cubicBezTo>
                    <a:pt x="36" y="2"/>
                    <a:pt x="42" y="2"/>
                    <a:pt x="43" y="4"/>
                  </a:cubicBezTo>
                  <a:cubicBezTo>
                    <a:pt x="44" y="5"/>
                    <a:pt x="44" y="6"/>
                    <a:pt x="44" y="7"/>
                  </a:cubicBezTo>
                  <a:cubicBezTo>
                    <a:pt x="45" y="8"/>
                    <a:pt x="46" y="9"/>
                    <a:pt x="47" y="10"/>
                  </a:cubicBezTo>
                  <a:cubicBezTo>
                    <a:pt x="48" y="12"/>
                    <a:pt x="43" y="16"/>
                    <a:pt x="43" y="16"/>
                  </a:cubicBezTo>
                  <a:cubicBezTo>
                    <a:pt x="44" y="17"/>
                    <a:pt x="46" y="14"/>
                    <a:pt x="47" y="14"/>
                  </a:cubicBezTo>
                  <a:cubicBezTo>
                    <a:pt x="47" y="14"/>
                    <a:pt x="45" y="20"/>
                    <a:pt x="46" y="19"/>
                  </a:cubicBezTo>
                  <a:cubicBezTo>
                    <a:pt x="47" y="19"/>
                    <a:pt x="47" y="17"/>
                    <a:pt x="48" y="17"/>
                  </a:cubicBezTo>
                  <a:cubicBezTo>
                    <a:pt x="50" y="17"/>
                    <a:pt x="50" y="18"/>
                    <a:pt x="52" y="16"/>
                  </a:cubicBezTo>
                  <a:cubicBezTo>
                    <a:pt x="53" y="15"/>
                    <a:pt x="53" y="16"/>
                    <a:pt x="54" y="17"/>
                  </a:cubicBezTo>
                  <a:cubicBezTo>
                    <a:pt x="55" y="18"/>
                    <a:pt x="54" y="18"/>
                    <a:pt x="54" y="19"/>
                  </a:cubicBezTo>
                  <a:cubicBezTo>
                    <a:pt x="54" y="20"/>
                    <a:pt x="59" y="21"/>
                    <a:pt x="60" y="21"/>
                  </a:cubicBezTo>
                  <a:cubicBezTo>
                    <a:pt x="60" y="21"/>
                    <a:pt x="55" y="16"/>
                    <a:pt x="54" y="15"/>
                  </a:cubicBezTo>
                  <a:cubicBezTo>
                    <a:pt x="54" y="15"/>
                    <a:pt x="63" y="18"/>
                    <a:pt x="63" y="17"/>
                  </a:cubicBezTo>
                  <a:cubicBezTo>
                    <a:pt x="63" y="17"/>
                    <a:pt x="57" y="16"/>
                    <a:pt x="57" y="14"/>
                  </a:cubicBezTo>
                  <a:cubicBezTo>
                    <a:pt x="57" y="13"/>
                    <a:pt x="60" y="12"/>
                    <a:pt x="61" y="12"/>
                  </a:cubicBezTo>
                  <a:cubicBezTo>
                    <a:pt x="63" y="11"/>
                    <a:pt x="64" y="12"/>
                    <a:pt x="66" y="13"/>
                  </a:cubicBezTo>
                  <a:cubicBezTo>
                    <a:pt x="69" y="14"/>
                    <a:pt x="73" y="13"/>
                    <a:pt x="74" y="17"/>
                  </a:cubicBezTo>
                  <a:cubicBezTo>
                    <a:pt x="74" y="17"/>
                    <a:pt x="67" y="17"/>
                    <a:pt x="68" y="20"/>
                  </a:cubicBezTo>
                  <a:cubicBezTo>
                    <a:pt x="68" y="19"/>
                    <a:pt x="71" y="18"/>
                    <a:pt x="71" y="18"/>
                  </a:cubicBezTo>
                  <a:cubicBezTo>
                    <a:pt x="73" y="18"/>
                    <a:pt x="70" y="20"/>
                    <a:pt x="70" y="21"/>
                  </a:cubicBezTo>
                  <a:cubicBezTo>
                    <a:pt x="70" y="21"/>
                    <a:pt x="73" y="19"/>
                    <a:pt x="73" y="19"/>
                  </a:cubicBezTo>
                  <a:cubicBezTo>
                    <a:pt x="73" y="18"/>
                    <a:pt x="77" y="18"/>
                    <a:pt x="78" y="19"/>
                  </a:cubicBezTo>
                  <a:cubicBezTo>
                    <a:pt x="82" y="19"/>
                    <a:pt x="73" y="22"/>
                    <a:pt x="74" y="23"/>
                  </a:cubicBezTo>
                  <a:cubicBezTo>
                    <a:pt x="74" y="23"/>
                    <a:pt x="76" y="21"/>
                    <a:pt x="76" y="22"/>
                  </a:cubicBezTo>
                  <a:cubicBezTo>
                    <a:pt x="76" y="23"/>
                    <a:pt x="74" y="25"/>
                    <a:pt x="75" y="26"/>
                  </a:cubicBezTo>
                  <a:cubicBezTo>
                    <a:pt x="74" y="25"/>
                    <a:pt x="78" y="21"/>
                    <a:pt x="79" y="22"/>
                  </a:cubicBezTo>
                  <a:cubicBezTo>
                    <a:pt x="79" y="24"/>
                    <a:pt x="78" y="26"/>
                    <a:pt x="79" y="27"/>
                  </a:cubicBezTo>
                  <a:cubicBezTo>
                    <a:pt x="79" y="27"/>
                    <a:pt x="79" y="23"/>
                    <a:pt x="81" y="23"/>
                  </a:cubicBezTo>
                  <a:cubicBezTo>
                    <a:pt x="83" y="24"/>
                    <a:pt x="80" y="27"/>
                    <a:pt x="81" y="28"/>
                  </a:cubicBezTo>
                  <a:cubicBezTo>
                    <a:pt x="81" y="28"/>
                    <a:pt x="82" y="25"/>
                    <a:pt x="83" y="25"/>
                  </a:cubicBezTo>
                  <a:cubicBezTo>
                    <a:pt x="83" y="25"/>
                    <a:pt x="82" y="28"/>
                    <a:pt x="83" y="28"/>
                  </a:cubicBezTo>
                  <a:cubicBezTo>
                    <a:pt x="82" y="28"/>
                    <a:pt x="85" y="24"/>
                    <a:pt x="86" y="23"/>
                  </a:cubicBezTo>
                  <a:cubicBezTo>
                    <a:pt x="87" y="22"/>
                    <a:pt x="90" y="23"/>
                    <a:pt x="91" y="24"/>
                  </a:cubicBezTo>
                  <a:cubicBezTo>
                    <a:pt x="93" y="25"/>
                    <a:pt x="94" y="27"/>
                    <a:pt x="91" y="27"/>
                  </a:cubicBezTo>
                  <a:cubicBezTo>
                    <a:pt x="90" y="27"/>
                    <a:pt x="86" y="27"/>
                    <a:pt x="86" y="30"/>
                  </a:cubicBezTo>
                  <a:cubicBezTo>
                    <a:pt x="86" y="29"/>
                    <a:pt x="92" y="27"/>
                    <a:pt x="92" y="28"/>
                  </a:cubicBezTo>
                  <a:cubicBezTo>
                    <a:pt x="92" y="28"/>
                    <a:pt x="88" y="30"/>
                    <a:pt x="88" y="31"/>
                  </a:cubicBezTo>
                  <a:cubicBezTo>
                    <a:pt x="88" y="30"/>
                    <a:pt x="92" y="30"/>
                    <a:pt x="92" y="30"/>
                  </a:cubicBezTo>
                  <a:cubicBezTo>
                    <a:pt x="93" y="29"/>
                    <a:pt x="95" y="26"/>
                    <a:pt x="96" y="27"/>
                  </a:cubicBezTo>
                  <a:cubicBezTo>
                    <a:pt x="97" y="29"/>
                    <a:pt x="96" y="31"/>
                    <a:pt x="94" y="31"/>
                  </a:cubicBezTo>
                  <a:cubicBezTo>
                    <a:pt x="93" y="32"/>
                    <a:pt x="92" y="33"/>
                    <a:pt x="91" y="34"/>
                  </a:cubicBezTo>
                  <a:cubicBezTo>
                    <a:pt x="91" y="34"/>
                    <a:pt x="93" y="32"/>
                    <a:pt x="94" y="32"/>
                  </a:cubicBezTo>
                  <a:cubicBezTo>
                    <a:pt x="94" y="32"/>
                    <a:pt x="93" y="36"/>
                    <a:pt x="93" y="36"/>
                  </a:cubicBezTo>
                  <a:cubicBezTo>
                    <a:pt x="92" y="34"/>
                    <a:pt x="99" y="27"/>
                    <a:pt x="100" y="29"/>
                  </a:cubicBezTo>
                  <a:cubicBezTo>
                    <a:pt x="101" y="30"/>
                    <a:pt x="99" y="31"/>
                    <a:pt x="98" y="31"/>
                  </a:cubicBezTo>
                  <a:cubicBezTo>
                    <a:pt x="99" y="31"/>
                    <a:pt x="102" y="31"/>
                    <a:pt x="103" y="31"/>
                  </a:cubicBezTo>
                  <a:cubicBezTo>
                    <a:pt x="104" y="31"/>
                    <a:pt x="106" y="31"/>
                    <a:pt x="107" y="32"/>
                  </a:cubicBezTo>
                  <a:cubicBezTo>
                    <a:pt x="108" y="35"/>
                    <a:pt x="98" y="35"/>
                    <a:pt x="99" y="38"/>
                  </a:cubicBezTo>
                  <a:cubicBezTo>
                    <a:pt x="99" y="38"/>
                    <a:pt x="102" y="35"/>
                    <a:pt x="103" y="35"/>
                  </a:cubicBezTo>
                  <a:cubicBezTo>
                    <a:pt x="104" y="35"/>
                    <a:pt x="106" y="35"/>
                    <a:pt x="106" y="36"/>
                  </a:cubicBezTo>
                  <a:cubicBezTo>
                    <a:pt x="107" y="37"/>
                    <a:pt x="101" y="39"/>
                    <a:pt x="101" y="39"/>
                  </a:cubicBezTo>
                  <a:cubicBezTo>
                    <a:pt x="101" y="39"/>
                    <a:pt x="104" y="38"/>
                    <a:pt x="104" y="38"/>
                  </a:cubicBezTo>
                  <a:cubicBezTo>
                    <a:pt x="105" y="38"/>
                    <a:pt x="107" y="37"/>
                    <a:pt x="108" y="36"/>
                  </a:cubicBezTo>
                  <a:cubicBezTo>
                    <a:pt x="109" y="36"/>
                    <a:pt x="108" y="35"/>
                    <a:pt x="109" y="34"/>
                  </a:cubicBezTo>
                  <a:cubicBezTo>
                    <a:pt x="110" y="34"/>
                    <a:pt x="112" y="36"/>
                    <a:pt x="112" y="37"/>
                  </a:cubicBezTo>
                  <a:cubicBezTo>
                    <a:pt x="116" y="40"/>
                    <a:pt x="112" y="39"/>
                    <a:pt x="109" y="40"/>
                  </a:cubicBezTo>
                  <a:cubicBezTo>
                    <a:pt x="109" y="40"/>
                    <a:pt x="102" y="42"/>
                    <a:pt x="102" y="41"/>
                  </a:cubicBezTo>
                  <a:cubicBezTo>
                    <a:pt x="102" y="42"/>
                    <a:pt x="118" y="42"/>
                    <a:pt x="117" y="44"/>
                  </a:cubicBezTo>
                  <a:cubicBezTo>
                    <a:pt x="116" y="45"/>
                    <a:pt x="111" y="45"/>
                    <a:pt x="110" y="44"/>
                  </a:cubicBezTo>
                  <a:cubicBezTo>
                    <a:pt x="110" y="44"/>
                    <a:pt x="106" y="45"/>
                    <a:pt x="106" y="45"/>
                  </a:cubicBezTo>
                  <a:cubicBezTo>
                    <a:pt x="107" y="46"/>
                    <a:pt x="110" y="45"/>
                    <a:pt x="110" y="46"/>
                  </a:cubicBezTo>
                  <a:cubicBezTo>
                    <a:pt x="111" y="46"/>
                    <a:pt x="107" y="47"/>
                    <a:pt x="107" y="48"/>
                  </a:cubicBezTo>
                  <a:cubicBezTo>
                    <a:pt x="107" y="50"/>
                    <a:pt x="111" y="51"/>
                    <a:pt x="112" y="51"/>
                  </a:cubicBezTo>
                  <a:cubicBezTo>
                    <a:pt x="114" y="52"/>
                    <a:pt x="117" y="52"/>
                    <a:pt x="118" y="54"/>
                  </a:cubicBezTo>
                  <a:cubicBezTo>
                    <a:pt x="119" y="55"/>
                    <a:pt x="119" y="56"/>
                    <a:pt x="120" y="56"/>
                  </a:cubicBezTo>
                  <a:cubicBezTo>
                    <a:pt x="120" y="56"/>
                    <a:pt x="122" y="55"/>
                    <a:pt x="122" y="55"/>
                  </a:cubicBezTo>
                  <a:cubicBezTo>
                    <a:pt x="122" y="55"/>
                    <a:pt x="122" y="57"/>
                    <a:pt x="123" y="57"/>
                  </a:cubicBezTo>
                  <a:cubicBezTo>
                    <a:pt x="123" y="57"/>
                    <a:pt x="123" y="55"/>
                    <a:pt x="124" y="55"/>
                  </a:cubicBezTo>
                  <a:cubicBezTo>
                    <a:pt x="124" y="55"/>
                    <a:pt x="124" y="57"/>
                    <a:pt x="124" y="57"/>
                  </a:cubicBezTo>
                  <a:cubicBezTo>
                    <a:pt x="124" y="58"/>
                    <a:pt x="126" y="57"/>
                    <a:pt x="127" y="57"/>
                  </a:cubicBezTo>
                  <a:cubicBezTo>
                    <a:pt x="127" y="57"/>
                    <a:pt x="129" y="58"/>
                    <a:pt x="129" y="59"/>
                  </a:cubicBezTo>
                  <a:cubicBezTo>
                    <a:pt x="129" y="60"/>
                    <a:pt x="128" y="59"/>
                    <a:pt x="128" y="60"/>
                  </a:cubicBezTo>
                  <a:cubicBezTo>
                    <a:pt x="129" y="59"/>
                    <a:pt x="138" y="62"/>
                    <a:pt x="138" y="62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7" y="64"/>
                    <a:pt x="139" y="63"/>
                    <a:pt x="139" y="63"/>
                  </a:cubicBezTo>
                  <a:cubicBezTo>
                    <a:pt x="140" y="62"/>
                    <a:pt x="140" y="63"/>
                    <a:pt x="141" y="64"/>
                  </a:cubicBezTo>
                  <a:cubicBezTo>
                    <a:pt x="142" y="64"/>
                    <a:pt x="144" y="66"/>
                    <a:pt x="143" y="67"/>
                  </a:cubicBezTo>
                  <a:cubicBezTo>
                    <a:pt x="143" y="67"/>
                    <a:pt x="141" y="67"/>
                    <a:pt x="141" y="67"/>
                  </a:cubicBezTo>
                  <a:cubicBezTo>
                    <a:pt x="141" y="68"/>
                    <a:pt x="143" y="68"/>
                    <a:pt x="142" y="69"/>
                  </a:cubicBezTo>
                  <a:cubicBezTo>
                    <a:pt x="142" y="69"/>
                    <a:pt x="139" y="69"/>
                    <a:pt x="139" y="69"/>
                  </a:cubicBezTo>
                  <a:cubicBezTo>
                    <a:pt x="137" y="70"/>
                    <a:pt x="139" y="70"/>
                    <a:pt x="139" y="71"/>
                  </a:cubicBezTo>
                  <a:cubicBezTo>
                    <a:pt x="140" y="73"/>
                    <a:pt x="136" y="71"/>
                    <a:pt x="135" y="71"/>
                  </a:cubicBezTo>
                  <a:cubicBezTo>
                    <a:pt x="136" y="72"/>
                    <a:pt x="138" y="73"/>
                    <a:pt x="137" y="74"/>
                  </a:cubicBezTo>
                  <a:cubicBezTo>
                    <a:pt x="136" y="74"/>
                    <a:pt x="132" y="74"/>
                    <a:pt x="133" y="73"/>
                  </a:cubicBezTo>
                  <a:cubicBezTo>
                    <a:pt x="132" y="74"/>
                    <a:pt x="135" y="76"/>
                    <a:pt x="134" y="77"/>
                  </a:cubicBezTo>
                  <a:cubicBezTo>
                    <a:pt x="133" y="77"/>
                    <a:pt x="133" y="75"/>
                    <a:pt x="132" y="76"/>
                  </a:cubicBezTo>
                  <a:cubicBezTo>
                    <a:pt x="131" y="77"/>
                    <a:pt x="135" y="82"/>
                    <a:pt x="131" y="79"/>
                  </a:cubicBezTo>
                  <a:cubicBezTo>
                    <a:pt x="131" y="79"/>
                    <a:pt x="128" y="77"/>
                    <a:pt x="128" y="77"/>
                  </a:cubicBezTo>
                  <a:cubicBezTo>
                    <a:pt x="127" y="78"/>
                    <a:pt x="127" y="79"/>
                    <a:pt x="126" y="79"/>
                  </a:cubicBezTo>
                  <a:cubicBezTo>
                    <a:pt x="126" y="78"/>
                    <a:pt x="127" y="77"/>
                    <a:pt x="127" y="76"/>
                  </a:cubicBezTo>
                  <a:cubicBezTo>
                    <a:pt x="127" y="77"/>
                    <a:pt x="125" y="77"/>
                    <a:pt x="125" y="77"/>
                  </a:cubicBezTo>
                  <a:cubicBezTo>
                    <a:pt x="124" y="76"/>
                    <a:pt x="126" y="75"/>
                    <a:pt x="125" y="74"/>
                  </a:cubicBezTo>
                  <a:cubicBezTo>
                    <a:pt x="125" y="74"/>
                    <a:pt x="123" y="75"/>
                    <a:pt x="123" y="75"/>
                  </a:cubicBezTo>
                  <a:cubicBezTo>
                    <a:pt x="122" y="74"/>
                    <a:pt x="123" y="72"/>
                    <a:pt x="123" y="72"/>
                  </a:cubicBezTo>
                  <a:cubicBezTo>
                    <a:pt x="124" y="72"/>
                    <a:pt x="128" y="70"/>
                    <a:pt x="127" y="70"/>
                  </a:cubicBezTo>
                  <a:cubicBezTo>
                    <a:pt x="126" y="69"/>
                    <a:pt x="122" y="73"/>
                    <a:pt x="120" y="72"/>
                  </a:cubicBezTo>
                  <a:cubicBezTo>
                    <a:pt x="120" y="72"/>
                    <a:pt x="123" y="69"/>
                    <a:pt x="122" y="69"/>
                  </a:cubicBezTo>
                  <a:cubicBezTo>
                    <a:pt x="121" y="69"/>
                    <a:pt x="120" y="71"/>
                    <a:pt x="119" y="70"/>
                  </a:cubicBezTo>
                  <a:cubicBezTo>
                    <a:pt x="118" y="69"/>
                    <a:pt x="117" y="69"/>
                    <a:pt x="116" y="68"/>
                  </a:cubicBezTo>
                  <a:cubicBezTo>
                    <a:pt x="115" y="67"/>
                    <a:pt x="114" y="66"/>
                    <a:pt x="113" y="67"/>
                  </a:cubicBezTo>
                  <a:cubicBezTo>
                    <a:pt x="113" y="68"/>
                    <a:pt x="113" y="68"/>
                    <a:pt x="113" y="69"/>
                  </a:cubicBezTo>
                  <a:cubicBezTo>
                    <a:pt x="113" y="69"/>
                    <a:pt x="112" y="69"/>
                    <a:pt x="112" y="69"/>
                  </a:cubicBezTo>
                  <a:cubicBezTo>
                    <a:pt x="112" y="70"/>
                    <a:pt x="116" y="72"/>
                    <a:pt x="112" y="72"/>
                  </a:cubicBezTo>
                  <a:cubicBezTo>
                    <a:pt x="111" y="72"/>
                    <a:pt x="107" y="71"/>
                    <a:pt x="108" y="70"/>
                  </a:cubicBezTo>
                  <a:cubicBezTo>
                    <a:pt x="107" y="72"/>
                    <a:pt x="111" y="74"/>
                    <a:pt x="112" y="75"/>
                  </a:cubicBezTo>
                  <a:cubicBezTo>
                    <a:pt x="114" y="75"/>
                    <a:pt x="114" y="78"/>
                    <a:pt x="115" y="79"/>
                  </a:cubicBezTo>
                  <a:cubicBezTo>
                    <a:pt x="116" y="80"/>
                    <a:pt x="116" y="81"/>
                    <a:pt x="117" y="81"/>
                  </a:cubicBezTo>
                  <a:cubicBezTo>
                    <a:pt x="118" y="81"/>
                    <a:pt x="117" y="80"/>
                    <a:pt x="118" y="80"/>
                  </a:cubicBezTo>
                  <a:cubicBezTo>
                    <a:pt x="118" y="80"/>
                    <a:pt x="119" y="81"/>
                    <a:pt x="119" y="82"/>
                  </a:cubicBezTo>
                  <a:cubicBezTo>
                    <a:pt x="120" y="83"/>
                    <a:pt x="120" y="82"/>
                    <a:pt x="121" y="81"/>
                  </a:cubicBezTo>
                  <a:cubicBezTo>
                    <a:pt x="122" y="81"/>
                    <a:pt x="121" y="85"/>
                    <a:pt x="122" y="84"/>
                  </a:cubicBezTo>
                  <a:cubicBezTo>
                    <a:pt x="123" y="84"/>
                    <a:pt x="122" y="83"/>
                    <a:pt x="123" y="82"/>
                  </a:cubicBezTo>
                  <a:cubicBezTo>
                    <a:pt x="123" y="82"/>
                    <a:pt x="123" y="84"/>
                    <a:pt x="123" y="85"/>
                  </a:cubicBezTo>
                  <a:cubicBezTo>
                    <a:pt x="123" y="86"/>
                    <a:pt x="123" y="86"/>
                    <a:pt x="124" y="87"/>
                  </a:cubicBezTo>
                  <a:cubicBezTo>
                    <a:pt x="125" y="87"/>
                    <a:pt x="126" y="88"/>
                    <a:pt x="126" y="89"/>
                  </a:cubicBezTo>
                  <a:cubicBezTo>
                    <a:pt x="127" y="89"/>
                    <a:pt x="128" y="93"/>
                    <a:pt x="128" y="93"/>
                  </a:cubicBezTo>
                  <a:cubicBezTo>
                    <a:pt x="127" y="92"/>
                    <a:pt x="127" y="91"/>
                    <a:pt x="127" y="91"/>
                  </a:cubicBezTo>
                  <a:cubicBezTo>
                    <a:pt x="126" y="91"/>
                    <a:pt x="127" y="95"/>
                    <a:pt x="127" y="95"/>
                  </a:cubicBezTo>
                  <a:cubicBezTo>
                    <a:pt x="127" y="95"/>
                    <a:pt x="125" y="91"/>
                    <a:pt x="124" y="90"/>
                  </a:cubicBezTo>
                  <a:cubicBezTo>
                    <a:pt x="124" y="90"/>
                    <a:pt x="125" y="94"/>
                    <a:pt x="126" y="95"/>
                  </a:cubicBezTo>
                  <a:cubicBezTo>
                    <a:pt x="126" y="98"/>
                    <a:pt x="124" y="95"/>
                    <a:pt x="124" y="96"/>
                  </a:cubicBezTo>
                  <a:cubicBezTo>
                    <a:pt x="123" y="97"/>
                    <a:pt x="128" y="99"/>
                    <a:pt x="128" y="100"/>
                  </a:cubicBezTo>
                  <a:cubicBezTo>
                    <a:pt x="128" y="101"/>
                    <a:pt x="119" y="95"/>
                    <a:pt x="118" y="95"/>
                  </a:cubicBezTo>
                  <a:cubicBezTo>
                    <a:pt x="118" y="95"/>
                    <a:pt x="118" y="96"/>
                    <a:pt x="118" y="96"/>
                  </a:cubicBezTo>
                  <a:cubicBezTo>
                    <a:pt x="118" y="97"/>
                    <a:pt x="116" y="93"/>
                    <a:pt x="115" y="93"/>
                  </a:cubicBezTo>
                  <a:cubicBezTo>
                    <a:pt x="115" y="93"/>
                    <a:pt x="116" y="95"/>
                    <a:pt x="116" y="95"/>
                  </a:cubicBezTo>
                  <a:cubicBezTo>
                    <a:pt x="115" y="96"/>
                    <a:pt x="113" y="92"/>
                    <a:pt x="112" y="91"/>
                  </a:cubicBezTo>
                  <a:cubicBezTo>
                    <a:pt x="111" y="90"/>
                    <a:pt x="111" y="92"/>
                    <a:pt x="110" y="93"/>
                  </a:cubicBezTo>
                  <a:cubicBezTo>
                    <a:pt x="110" y="94"/>
                    <a:pt x="108" y="90"/>
                    <a:pt x="108" y="90"/>
                  </a:cubicBezTo>
                  <a:cubicBezTo>
                    <a:pt x="108" y="90"/>
                    <a:pt x="105" y="90"/>
                    <a:pt x="105" y="90"/>
                  </a:cubicBezTo>
                  <a:cubicBezTo>
                    <a:pt x="105" y="91"/>
                    <a:pt x="106" y="92"/>
                    <a:pt x="107" y="92"/>
                  </a:cubicBezTo>
                  <a:cubicBezTo>
                    <a:pt x="108" y="93"/>
                    <a:pt x="108" y="93"/>
                    <a:pt x="109" y="94"/>
                  </a:cubicBezTo>
                  <a:cubicBezTo>
                    <a:pt x="110" y="95"/>
                    <a:pt x="112" y="96"/>
                    <a:pt x="114" y="97"/>
                  </a:cubicBezTo>
                  <a:cubicBezTo>
                    <a:pt x="116" y="99"/>
                    <a:pt x="117" y="100"/>
                    <a:pt x="118" y="102"/>
                  </a:cubicBezTo>
                  <a:cubicBezTo>
                    <a:pt x="120" y="105"/>
                    <a:pt x="120" y="105"/>
                    <a:pt x="117" y="104"/>
                  </a:cubicBezTo>
                  <a:cubicBezTo>
                    <a:pt x="113" y="102"/>
                    <a:pt x="106" y="103"/>
                    <a:pt x="103" y="99"/>
                  </a:cubicBezTo>
                  <a:cubicBezTo>
                    <a:pt x="102" y="97"/>
                    <a:pt x="99" y="99"/>
                    <a:pt x="97" y="97"/>
                  </a:cubicBezTo>
                  <a:cubicBezTo>
                    <a:pt x="96" y="96"/>
                    <a:pt x="90" y="94"/>
                    <a:pt x="90" y="93"/>
                  </a:cubicBezTo>
                  <a:cubicBezTo>
                    <a:pt x="90" y="92"/>
                    <a:pt x="93" y="93"/>
                    <a:pt x="93" y="92"/>
                  </a:cubicBezTo>
                  <a:cubicBezTo>
                    <a:pt x="94" y="91"/>
                    <a:pt x="91" y="90"/>
                    <a:pt x="91" y="90"/>
                  </a:cubicBezTo>
                  <a:cubicBezTo>
                    <a:pt x="88" y="89"/>
                    <a:pt x="86" y="87"/>
                    <a:pt x="84" y="86"/>
                  </a:cubicBezTo>
                  <a:cubicBezTo>
                    <a:pt x="83" y="85"/>
                    <a:pt x="84" y="84"/>
                    <a:pt x="82" y="84"/>
                  </a:cubicBezTo>
                  <a:cubicBezTo>
                    <a:pt x="82" y="83"/>
                    <a:pt x="77" y="83"/>
                    <a:pt x="77" y="83"/>
                  </a:cubicBezTo>
                  <a:cubicBezTo>
                    <a:pt x="77" y="84"/>
                    <a:pt x="78" y="82"/>
                    <a:pt x="77" y="8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2" name="Freeform 549">
              <a:extLst>
                <a:ext uri="{FF2B5EF4-FFF2-40B4-BE49-F238E27FC236}">
                  <a16:creationId xmlns:a16="http://schemas.microsoft.com/office/drawing/2014/main" id="{0C5F123A-5584-5546-AB3C-0AD94BF0D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172" y="2818641"/>
              <a:ext cx="28669" cy="9557"/>
            </a:xfrm>
            <a:custGeom>
              <a:avLst/>
              <a:gdLst>
                <a:gd name="T0" fmla="*/ 5 w 6"/>
                <a:gd name="T1" fmla="*/ 1 h 2"/>
                <a:gd name="T2" fmla="*/ 1 w 6"/>
                <a:gd name="T3" fmla="*/ 0 h 2"/>
                <a:gd name="T4" fmla="*/ 5 w 6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5" y="1"/>
                  </a:moveTo>
                  <a:cubicBezTo>
                    <a:pt x="5" y="2"/>
                    <a:pt x="0" y="0"/>
                    <a:pt x="1" y="0"/>
                  </a:cubicBezTo>
                  <a:cubicBezTo>
                    <a:pt x="3" y="0"/>
                    <a:pt x="6" y="0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3" name="Freeform 550">
              <a:extLst>
                <a:ext uri="{FF2B5EF4-FFF2-40B4-BE49-F238E27FC236}">
                  <a16:creationId xmlns:a16="http://schemas.microsoft.com/office/drawing/2014/main" id="{0C1CF0F3-B4B0-AF43-B687-6AC06864B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756" y="2613173"/>
              <a:ext cx="38226" cy="9557"/>
            </a:xfrm>
            <a:custGeom>
              <a:avLst/>
              <a:gdLst>
                <a:gd name="T0" fmla="*/ 7 w 8"/>
                <a:gd name="T1" fmla="*/ 1 h 2"/>
                <a:gd name="T2" fmla="*/ 2 w 8"/>
                <a:gd name="T3" fmla="*/ 2 h 2"/>
                <a:gd name="T4" fmla="*/ 3 w 8"/>
                <a:gd name="T5" fmla="*/ 0 h 2"/>
                <a:gd name="T6" fmla="*/ 7 w 8"/>
                <a:gd name="T7" fmla="*/ 1 h 2"/>
                <a:gd name="T8" fmla="*/ 7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7" y="1"/>
                  </a:moveTo>
                  <a:cubicBezTo>
                    <a:pt x="8" y="2"/>
                    <a:pt x="3" y="2"/>
                    <a:pt x="2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0"/>
                    <a:pt x="7" y="1"/>
                  </a:cubicBezTo>
                  <a:cubicBezTo>
                    <a:pt x="8" y="2"/>
                    <a:pt x="7" y="0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4" name="Freeform 551">
              <a:extLst>
                <a:ext uri="{FF2B5EF4-FFF2-40B4-BE49-F238E27FC236}">
                  <a16:creationId xmlns:a16="http://schemas.microsoft.com/office/drawing/2014/main" id="{D1790875-357A-614D-80A2-8D00BB839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009" y="2603617"/>
              <a:ext cx="55747" cy="46190"/>
            </a:xfrm>
            <a:custGeom>
              <a:avLst/>
              <a:gdLst>
                <a:gd name="T0" fmla="*/ 10 w 12"/>
                <a:gd name="T1" fmla="*/ 7 h 10"/>
                <a:gd name="T2" fmla="*/ 3 w 12"/>
                <a:gd name="T3" fmla="*/ 9 h 10"/>
                <a:gd name="T4" fmla="*/ 2 w 12"/>
                <a:gd name="T5" fmla="*/ 2 h 10"/>
                <a:gd name="T6" fmla="*/ 9 w 12"/>
                <a:gd name="T7" fmla="*/ 0 h 10"/>
                <a:gd name="T8" fmla="*/ 10 w 12"/>
                <a:gd name="T9" fmla="*/ 7 h 10"/>
                <a:gd name="T10" fmla="*/ 10 w 12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10" y="7"/>
                  </a:moveTo>
                  <a:cubicBezTo>
                    <a:pt x="8" y="8"/>
                    <a:pt x="6" y="10"/>
                    <a:pt x="3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0"/>
                    <a:pt x="12" y="5"/>
                    <a:pt x="10" y="7"/>
                  </a:cubicBezTo>
                  <a:cubicBezTo>
                    <a:pt x="9" y="8"/>
                    <a:pt x="12" y="6"/>
                    <a:pt x="10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5" name="Freeform 553">
              <a:extLst>
                <a:ext uri="{FF2B5EF4-FFF2-40B4-BE49-F238E27FC236}">
                  <a16:creationId xmlns:a16="http://schemas.microsoft.com/office/drawing/2014/main" id="{DCD0DBF7-1565-1F40-B62E-57A5605D2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2231" y="2557425"/>
              <a:ext cx="28669" cy="14335"/>
            </a:xfrm>
            <a:custGeom>
              <a:avLst/>
              <a:gdLst>
                <a:gd name="T0" fmla="*/ 2 w 6"/>
                <a:gd name="T1" fmla="*/ 3 h 3"/>
                <a:gd name="T2" fmla="*/ 2 w 6"/>
                <a:gd name="T3" fmla="*/ 1 h 3"/>
                <a:gd name="T4" fmla="*/ 2 w 6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3">
                  <a:moveTo>
                    <a:pt x="2" y="3"/>
                  </a:moveTo>
                  <a:cubicBezTo>
                    <a:pt x="2" y="3"/>
                    <a:pt x="0" y="1"/>
                    <a:pt x="2" y="1"/>
                  </a:cubicBezTo>
                  <a:cubicBezTo>
                    <a:pt x="3" y="0"/>
                    <a:pt x="6" y="3"/>
                    <a:pt x="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6" name="Freeform 555">
              <a:extLst>
                <a:ext uri="{FF2B5EF4-FFF2-40B4-BE49-F238E27FC236}">
                  <a16:creationId xmlns:a16="http://schemas.microsoft.com/office/drawing/2014/main" id="{9A142916-8261-9F4F-A5B0-1C6AC49D6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814" y="2369478"/>
              <a:ext cx="122643" cy="52562"/>
            </a:xfrm>
            <a:custGeom>
              <a:avLst/>
              <a:gdLst>
                <a:gd name="T0" fmla="*/ 25 w 26"/>
                <a:gd name="T1" fmla="*/ 9 h 11"/>
                <a:gd name="T2" fmla="*/ 18 w 26"/>
                <a:gd name="T3" fmla="*/ 8 h 11"/>
                <a:gd name="T4" fmla="*/ 10 w 26"/>
                <a:gd name="T5" fmla="*/ 10 h 11"/>
                <a:gd name="T6" fmla="*/ 3 w 26"/>
                <a:gd name="T7" fmla="*/ 6 h 11"/>
                <a:gd name="T8" fmla="*/ 2 w 26"/>
                <a:gd name="T9" fmla="*/ 1 h 11"/>
                <a:gd name="T10" fmla="*/ 8 w 26"/>
                <a:gd name="T11" fmla="*/ 2 h 11"/>
                <a:gd name="T12" fmla="*/ 17 w 26"/>
                <a:gd name="T13" fmla="*/ 2 h 11"/>
                <a:gd name="T14" fmla="*/ 22 w 26"/>
                <a:gd name="T15" fmla="*/ 5 h 11"/>
                <a:gd name="T16" fmla="*/ 25 w 26"/>
                <a:gd name="T17" fmla="*/ 9 h 11"/>
                <a:gd name="T18" fmla="*/ 25 w 26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5" y="9"/>
                  </a:moveTo>
                  <a:cubicBezTo>
                    <a:pt x="22" y="9"/>
                    <a:pt x="20" y="8"/>
                    <a:pt x="18" y="8"/>
                  </a:cubicBezTo>
                  <a:cubicBezTo>
                    <a:pt x="15" y="8"/>
                    <a:pt x="13" y="10"/>
                    <a:pt x="10" y="10"/>
                  </a:cubicBezTo>
                  <a:cubicBezTo>
                    <a:pt x="7" y="11"/>
                    <a:pt x="6" y="7"/>
                    <a:pt x="3" y="6"/>
                  </a:cubicBezTo>
                  <a:cubicBezTo>
                    <a:pt x="2" y="5"/>
                    <a:pt x="0" y="3"/>
                    <a:pt x="2" y="1"/>
                  </a:cubicBezTo>
                  <a:cubicBezTo>
                    <a:pt x="3" y="0"/>
                    <a:pt x="7" y="2"/>
                    <a:pt x="8" y="2"/>
                  </a:cubicBezTo>
                  <a:cubicBezTo>
                    <a:pt x="11" y="3"/>
                    <a:pt x="14" y="1"/>
                    <a:pt x="17" y="2"/>
                  </a:cubicBezTo>
                  <a:cubicBezTo>
                    <a:pt x="19" y="2"/>
                    <a:pt x="20" y="4"/>
                    <a:pt x="22" y="5"/>
                  </a:cubicBezTo>
                  <a:cubicBezTo>
                    <a:pt x="22" y="6"/>
                    <a:pt x="25" y="9"/>
                    <a:pt x="25" y="9"/>
                  </a:cubicBezTo>
                  <a:cubicBezTo>
                    <a:pt x="23" y="9"/>
                    <a:pt x="26" y="9"/>
                    <a:pt x="25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7" name="Freeform 602">
              <a:extLst>
                <a:ext uri="{FF2B5EF4-FFF2-40B4-BE49-F238E27FC236}">
                  <a16:creationId xmlns:a16="http://schemas.microsoft.com/office/drawing/2014/main" id="{BF12EEC8-1583-A943-BAE7-03F0E4092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0933" y="1883684"/>
              <a:ext cx="727898" cy="379079"/>
            </a:xfrm>
            <a:custGeom>
              <a:avLst/>
              <a:gdLst>
                <a:gd name="T0" fmla="*/ 15 w 156"/>
                <a:gd name="T1" fmla="*/ 77 h 81"/>
                <a:gd name="T2" fmla="*/ 27 w 156"/>
                <a:gd name="T3" fmla="*/ 76 h 81"/>
                <a:gd name="T4" fmla="*/ 37 w 156"/>
                <a:gd name="T5" fmla="*/ 78 h 81"/>
                <a:gd name="T6" fmla="*/ 48 w 156"/>
                <a:gd name="T7" fmla="*/ 77 h 81"/>
                <a:gd name="T8" fmla="*/ 65 w 156"/>
                <a:gd name="T9" fmla="*/ 76 h 81"/>
                <a:gd name="T10" fmla="*/ 59 w 156"/>
                <a:gd name="T11" fmla="*/ 70 h 81"/>
                <a:gd name="T12" fmla="*/ 50 w 156"/>
                <a:gd name="T13" fmla="*/ 65 h 81"/>
                <a:gd name="T14" fmla="*/ 73 w 156"/>
                <a:gd name="T15" fmla="*/ 61 h 81"/>
                <a:gd name="T16" fmla="*/ 76 w 156"/>
                <a:gd name="T17" fmla="*/ 55 h 81"/>
                <a:gd name="T18" fmla="*/ 71 w 156"/>
                <a:gd name="T19" fmla="*/ 50 h 81"/>
                <a:gd name="T20" fmla="*/ 72 w 156"/>
                <a:gd name="T21" fmla="*/ 48 h 81"/>
                <a:gd name="T22" fmla="*/ 78 w 156"/>
                <a:gd name="T23" fmla="*/ 45 h 81"/>
                <a:gd name="T24" fmla="*/ 90 w 156"/>
                <a:gd name="T25" fmla="*/ 44 h 81"/>
                <a:gd name="T26" fmla="*/ 105 w 156"/>
                <a:gd name="T27" fmla="*/ 37 h 81"/>
                <a:gd name="T28" fmla="*/ 105 w 156"/>
                <a:gd name="T29" fmla="*/ 32 h 81"/>
                <a:gd name="T30" fmla="*/ 136 w 156"/>
                <a:gd name="T31" fmla="*/ 21 h 81"/>
                <a:gd name="T32" fmla="*/ 115 w 156"/>
                <a:gd name="T33" fmla="*/ 23 h 81"/>
                <a:gd name="T34" fmla="*/ 134 w 156"/>
                <a:gd name="T35" fmla="*/ 18 h 81"/>
                <a:gd name="T36" fmla="*/ 146 w 156"/>
                <a:gd name="T37" fmla="*/ 10 h 81"/>
                <a:gd name="T38" fmla="*/ 133 w 156"/>
                <a:gd name="T39" fmla="*/ 5 h 81"/>
                <a:gd name="T40" fmla="*/ 121 w 156"/>
                <a:gd name="T41" fmla="*/ 5 h 81"/>
                <a:gd name="T42" fmla="*/ 100 w 156"/>
                <a:gd name="T43" fmla="*/ 2 h 81"/>
                <a:gd name="T44" fmla="*/ 91 w 156"/>
                <a:gd name="T45" fmla="*/ 5 h 81"/>
                <a:gd name="T46" fmla="*/ 80 w 156"/>
                <a:gd name="T47" fmla="*/ 8 h 81"/>
                <a:gd name="T48" fmla="*/ 58 w 156"/>
                <a:gd name="T49" fmla="*/ 4 h 81"/>
                <a:gd name="T50" fmla="*/ 52 w 156"/>
                <a:gd name="T51" fmla="*/ 5 h 81"/>
                <a:gd name="T52" fmla="*/ 46 w 156"/>
                <a:gd name="T53" fmla="*/ 10 h 81"/>
                <a:gd name="T54" fmla="*/ 45 w 156"/>
                <a:gd name="T55" fmla="*/ 12 h 81"/>
                <a:gd name="T56" fmla="*/ 31 w 156"/>
                <a:gd name="T57" fmla="*/ 10 h 81"/>
                <a:gd name="T58" fmla="*/ 34 w 156"/>
                <a:gd name="T59" fmla="*/ 16 h 81"/>
                <a:gd name="T60" fmla="*/ 23 w 156"/>
                <a:gd name="T61" fmla="*/ 16 h 81"/>
                <a:gd name="T62" fmla="*/ 5 w 156"/>
                <a:gd name="T63" fmla="*/ 17 h 81"/>
                <a:gd name="T64" fmla="*/ 11 w 156"/>
                <a:gd name="T65" fmla="*/ 21 h 81"/>
                <a:gd name="T66" fmla="*/ 13 w 156"/>
                <a:gd name="T67" fmla="*/ 26 h 81"/>
                <a:gd name="T68" fmla="*/ 23 w 156"/>
                <a:gd name="T69" fmla="*/ 27 h 81"/>
                <a:gd name="T70" fmla="*/ 20 w 156"/>
                <a:gd name="T71" fmla="*/ 31 h 81"/>
                <a:gd name="T72" fmla="*/ 26 w 156"/>
                <a:gd name="T73" fmla="*/ 30 h 81"/>
                <a:gd name="T74" fmla="*/ 42 w 156"/>
                <a:gd name="T75" fmla="*/ 30 h 81"/>
                <a:gd name="T76" fmla="*/ 52 w 156"/>
                <a:gd name="T77" fmla="*/ 31 h 81"/>
                <a:gd name="T78" fmla="*/ 73 w 156"/>
                <a:gd name="T79" fmla="*/ 21 h 81"/>
                <a:gd name="T80" fmla="*/ 60 w 156"/>
                <a:gd name="T81" fmla="*/ 31 h 81"/>
                <a:gd name="T82" fmla="*/ 44 w 156"/>
                <a:gd name="T83" fmla="*/ 35 h 81"/>
                <a:gd name="T84" fmla="*/ 58 w 156"/>
                <a:gd name="T85" fmla="*/ 42 h 81"/>
                <a:gd name="T86" fmla="*/ 32 w 156"/>
                <a:gd name="T87" fmla="*/ 39 h 81"/>
                <a:gd name="T88" fmla="*/ 42 w 156"/>
                <a:gd name="T89" fmla="*/ 50 h 81"/>
                <a:gd name="T90" fmla="*/ 44 w 156"/>
                <a:gd name="T91" fmla="*/ 52 h 81"/>
                <a:gd name="T92" fmla="*/ 30 w 156"/>
                <a:gd name="T93" fmla="*/ 52 h 81"/>
                <a:gd name="T94" fmla="*/ 27 w 156"/>
                <a:gd name="T95" fmla="*/ 59 h 81"/>
                <a:gd name="T96" fmla="*/ 36 w 156"/>
                <a:gd name="T97" fmla="*/ 57 h 81"/>
                <a:gd name="T98" fmla="*/ 34 w 156"/>
                <a:gd name="T99" fmla="*/ 60 h 81"/>
                <a:gd name="T100" fmla="*/ 37 w 156"/>
                <a:gd name="T101" fmla="*/ 65 h 81"/>
                <a:gd name="T102" fmla="*/ 38 w 156"/>
                <a:gd name="T103" fmla="*/ 68 h 81"/>
                <a:gd name="T104" fmla="*/ 19 w 156"/>
                <a:gd name="T105" fmla="*/ 6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6" h="81">
                  <a:moveTo>
                    <a:pt x="26" y="70"/>
                  </a:moveTo>
                  <a:cubicBezTo>
                    <a:pt x="22" y="70"/>
                    <a:pt x="17" y="70"/>
                    <a:pt x="13" y="71"/>
                  </a:cubicBezTo>
                  <a:cubicBezTo>
                    <a:pt x="11" y="72"/>
                    <a:pt x="11" y="75"/>
                    <a:pt x="12" y="76"/>
                  </a:cubicBezTo>
                  <a:cubicBezTo>
                    <a:pt x="13" y="77"/>
                    <a:pt x="15" y="78"/>
                    <a:pt x="15" y="77"/>
                  </a:cubicBezTo>
                  <a:cubicBezTo>
                    <a:pt x="17" y="77"/>
                    <a:pt x="16" y="76"/>
                    <a:pt x="17" y="75"/>
                  </a:cubicBezTo>
                  <a:cubicBezTo>
                    <a:pt x="17" y="75"/>
                    <a:pt x="17" y="78"/>
                    <a:pt x="17" y="78"/>
                  </a:cubicBezTo>
                  <a:cubicBezTo>
                    <a:pt x="19" y="78"/>
                    <a:pt x="22" y="78"/>
                    <a:pt x="24" y="78"/>
                  </a:cubicBezTo>
                  <a:cubicBezTo>
                    <a:pt x="26" y="78"/>
                    <a:pt x="26" y="76"/>
                    <a:pt x="27" y="76"/>
                  </a:cubicBezTo>
                  <a:cubicBezTo>
                    <a:pt x="29" y="76"/>
                    <a:pt x="27" y="78"/>
                    <a:pt x="27" y="78"/>
                  </a:cubicBezTo>
                  <a:cubicBezTo>
                    <a:pt x="27" y="78"/>
                    <a:pt x="37" y="79"/>
                    <a:pt x="37" y="78"/>
                  </a:cubicBezTo>
                  <a:cubicBezTo>
                    <a:pt x="37" y="78"/>
                    <a:pt x="35" y="77"/>
                    <a:pt x="34" y="76"/>
                  </a:cubicBezTo>
                  <a:cubicBezTo>
                    <a:pt x="34" y="76"/>
                    <a:pt x="38" y="77"/>
                    <a:pt x="37" y="78"/>
                  </a:cubicBezTo>
                  <a:cubicBezTo>
                    <a:pt x="38" y="77"/>
                    <a:pt x="37" y="76"/>
                    <a:pt x="38" y="76"/>
                  </a:cubicBezTo>
                  <a:cubicBezTo>
                    <a:pt x="38" y="76"/>
                    <a:pt x="40" y="77"/>
                    <a:pt x="41" y="77"/>
                  </a:cubicBezTo>
                  <a:cubicBezTo>
                    <a:pt x="43" y="79"/>
                    <a:pt x="41" y="76"/>
                    <a:pt x="42" y="75"/>
                  </a:cubicBezTo>
                  <a:cubicBezTo>
                    <a:pt x="42" y="75"/>
                    <a:pt x="48" y="78"/>
                    <a:pt x="48" y="77"/>
                  </a:cubicBezTo>
                  <a:cubicBezTo>
                    <a:pt x="48" y="76"/>
                    <a:pt x="46" y="76"/>
                    <a:pt x="46" y="75"/>
                  </a:cubicBezTo>
                  <a:cubicBezTo>
                    <a:pt x="46" y="75"/>
                    <a:pt x="53" y="76"/>
                    <a:pt x="53" y="76"/>
                  </a:cubicBezTo>
                  <a:cubicBezTo>
                    <a:pt x="57" y="76"/>
                    <a:pt x="52" y="79"/>
                    <a:pt x="52" y="80"/>
                  </a:cubicBezTo>
                  <a:cubicBezTo>
                    <a:pt x="52" y="81"/>
                    <a:pt x="64" y="76"/>
                    <a:pt x="65" y="76"/>
                  </a:cubicBezTo>
                  <a:cubicBezTo>
                    <a:pt x="67" y="76"/>
                    <a:pt x="72" y="73"/>
                    <a:pt x="68" y="72"/>
                  </a:cubicBezTo>
                  <a:cubicBezTo>
                    <a:pt x="66" y="71"/>
                    <a:pt x="63" y="73"/>
                    <a:pt x="61" y="72"/>
                  </a:cubicBezTo>
                  <a:cubicBezTo>
                    <a:pt x="61" y="72"/>
                    <a:pt x="63" y="70"/>
                    <a:pt x="63" y="70"/>
                  </a:cubicBezTo>
                  <a:cubicBezTo>
                    <a:pt x="63" y="69"/>
                    <a:pt x="60" y="70"/>
                    <a:pt x="59" y="70"/>
                  </a:cubicBezTo>
                  <a:cubicBezTo>
                    <a:pt x="57" y="70"/>
                    <a:pt x="56" y="68"/>
                    <a:pt x="54" y="68"/>
                  </a:cubicBezTo>
                  <a:cubicBezTo>
                    <a:pt x="53" y="69"/>
                    <a:pt x="50" y="70"/>
                    <a:pt x="48" y="69"/>
                  </a:cubicBezTo>
                  <a:cubicBezTo>
                    <a:pt x="49" y="69"/>
                    <a:pt x="50" y="69"/>
                    <a:pt x="51" y="69"/>
                  </a:cubicBezTo>
                  <a:cubicBezTo>
                    <a:pt x="52" y="68"/>
                    <a:pt x="50" y="66"/>
                    <a:pt x="50" y="65"/>
                  </a:cubicBezTo>
                  <a:cubicBezTo>
                    <a:pt x="50" y="67"/>
                    <a:pt x="59" y="68"/>
                    <a:pt x="60" y="68"/>
                  </a:cubicBezTo>
                  <a:cubicBezTo>
                    <a:pt x="61" y="68"/>
                    <a:pt x="63" y="68"/>
                    <a:pt x="65" y="68"/>
                  </a:cubicBezTo>
                  <a:cubicBezTo>
                    <a:pt x="67" y="68"/>
                    <a:pt x="69" y="65"/>
                    <a:pt x="68" y="64"/>
                  </a:cubicBezTo>
                  <a:cubicBezTo>
                    <a:pt x="65" y="61"/>
                    <a:pt x="71" y="61"/>
                    <a:pt x="73" y="61"/>
                  </a:cubicBezTo>
                  <a:cubicBezTo>
                    <a:pt x="74" y="61"/>
                    <a:pt x="79" y="61"/>
                    <a:pt x="80" y="60"/>
                  </a:cubicBezTo>
                  <a:cubicBezTo>
                    <a:pt x="80" y="60"/>
                    <a:pt x="75" y="58"/>
                    <a:pt x="75" y="58"/>
                  </a:cubicBezTo>
                  <a:cubicBezTo>
                    <a:pt x="77" y="57"/>
                    <a:pt x="81" y="59"/>
                    <a:pt x="82" y="57"/>
                  </a:cubicBezTo>
                  <a:cubicBezTo>
                    <a:pt x="83" y="56"/>
                    <a:pt x="77" y="55"/>
                    <a:pt x="76" y="55"/>
                  </a:cubicBezTo>
                  <a:cubicBezTo>
                    <a:pt x="77" y="55"/>
                    <a:pt x="84" y="54"/>
                    <a:pt x="85" y="53"/>
                  </a:cubicBezTo>
                  <a:cubicBezTo>
                    <a:pt x="87" y="52"/>
                    <a:pt x="77" y="50"/>
                    <a:pt x="77" y="51"/>
                  </a:cubicBezTo>
                  <a:cubicBezTo>
                    <a:pt x="77" y="50"/>
                    <a:pt x="79" y="50"/>
                    <a:pt x="79" y="50"/>
                  </a:cubicBezTo>
                  <a:cubicBezTo>
                    <a:pt x="79" y="49"/>
                    <a:pt x="72" y="50"/>
                    <a:pt x="71" y="50"/>
                  </a:cubicBezTo>
                  <a:cubicBezTo>
                    <a:pt x="69" y="50"/>
                    <a:pt x="68" y="51"/>
                    <a:pt x="66" y="52"/>
                  </a:cubicBezTo>
                  <a:cubicBezTo>
                    <a:pt x="67" y="52"/>
                    <a:pt x="70" y="49"/>
                    <a:pt x="68" y="49"/>
                  </a:cubicBezTo>
                  <a:cubicBezTo>
                    <a:pt x="68" y="49"/>
                    <a:pt x="64" y="49"/>
                    <a:pt x="64" y="48"/>
                  </a:cubicBezTo>
                  <a:cubicBezTo>
                    <a:pt x="64" y="48"/>
                    <a:pt x="71" y="48"/>
                    <a:pt x="72" y="48"/>
                  </a:cubicBezTo>
                  <a:cubicBezTo>
                    <a:pt x="71" y="48"/>
                    <a:pt x="68" y="47"/>
                    <a:pt x="68" y="47"/>
                  </a:cubicBezTo>
                  <a:cubicBezTo>
                    <a:pt x="69" y="46"/>
                    <a:pt x="72" y="48"/>
                    <a:pt x="74" y="47"/>
                  </a:cubicBezTo>
                  <a:cubicBezTo>
                    <a:pt x="73" y="47"/>
                    <a:pt x="69" y="46"/>
                    <a:pt x="69" y="46"/>
                  </a:cubicBezTo>
                  <a:cubicBezTo>
                    <a:pt x="69" y="45"/>
                    <a:pt x="77" y="46"/>
                    <a:pt x="78" y="45"/>
                  </a:cubicBezTo>
                  <a:cubicBezTo>
                    <a:pt x="78" y="45"/>
                    <a:pt x="75" y="44"/>
                    <a:pt x="75" y="44"/>
                  </a:cubicBezTo>
                  <a:cubicBezTo>
                    <a:pt x="74" y="44"/>
                    <a:pt x="77" y="44"/>
                    <a:pt x="77" y="44"/>
                  </a:cubicBezTo>
                  <a:cubicBezTo>
                    <a:pt x="79" y="45"/>
                    <a:pt x="80" y="46"/>
                    <a:pt x="82" y="46"/>
                  </a:cubicBezTo>
                  <a:cubicBezTo>
                    <a:pt x="84" y="46"/>
                    <a:pt x="87" y="45"/>
                    <a:pt x="90" y="44"/>
                  </a:cubicBezTo>
                  <a:cubicBezTo>
                    <a:pt x="98" y="43"/>
                    <a:pt x="85" y="42"/>
                    <a:pt x="84" y="40"/>
                  </a:cubicBezTo>
                  <a:cubicBezTo>
                    <a:pt x="84" y="39"/>
                    <a:pt x="93" y="40"/>
                    <a:pt x="94" y="41"/>
                  </a:cubicBezTo>
                  <a:cubicBezTo>
                    <a:pt x="96" y="42"/>
                    <a:pt x="97" y="42"/>
                    <a:pt x="100" y="41"/>
                  </a:cubicBezTo>
                  <a:cubicBezTo>
                    <a:pt x="101" y="41"/>
                    <a:pt x="106" y="39"/>
                    <a:pt x="105" y="37"/>
                  </a:cubicBezTo>
                  <a:cubicBezTo>
                    <a:pt x="105" y="36"/>
                    <a:pt x="94" y="41"/>
                    <a:pt x="97" y="36"/>
                  </a:cubicBezTo>
                  <a:cubicBezTo>
                    <a:pt x="96" y="37"/>
                    <a:pt x="101" y="37"/>
                    <a:pt x="101" y="37"/>
                  </a:cubicBezTo>
                  <a:cubicBezTo>
                    <a:pt x="104" y="37"/>
                    <a:pt x="106" y="36"/>
                    <a:pt x="108" y="36"/>
                  </a:cubicBezTo>
                  <a:cubicBezTo>
                    <a:pt x="108" y="35"/>
                    <a:pt x="105" y="32"/>
                    <a:pt x="105" y="32"/>
                  </a:cubicBezTo>
                  <a:cubicBezTo>
                    <a:pt x="106" y="32"/>
                    <a:pt x="107" y="33"/>
                    <a:pt x="107" y="34"/>
                  </a:cubicBezTo>
                  <a:cubicBezTo>
                    <a:pt x="108" y="35"/>
                    <a:pt x="110" y="34"/>
                    <a:pt x="111" y="34"/>
                  </a:cubicBezTo>
                  <a:cubicBezTo>
                    <a:pt x="114" y="32"/>
                    <a:pt x="116" y="30"/>
                    <a:pt x="119" y="29"/>
                  </a:cubicBezTo>
                  <a:cubicBezTo>
                    <a:pt x="121" y="28"/>
                    <a:pt x="136" y="22"/>
                    <a:pt x="136" y="21"/>
                  </a:cubicBezTo>
                  <a:cubicBezTo>
                    <a:pt x="136" y="20"/>
                    <a:pt x="123" y="23"/>
                    <a:pt x="122" y="23"/>
                  </a:cubicBezTo>
                  <a:cubicBezTo>
                    <a:pt x="119" y="24"/>
                    <a:pt x="116" y="24"/>
                    <a:pt x="112" y="25"/>
                  </a:cubicBezTo>
                  <a:cubicBezTo>
                    <a:pt x="112" y="25"/>
                    <a:pt x="108" y="25"/>
                    <a:pt x="108" y="25"/>
                  </a:cubicBezTo>
                  <a:cubicBezTo>
                    <a:pt x="108" y="24"/>
                    <a:pt x="114" y="24"/>
                    <a:pt x="115" y="23"/>
                  </a:cubicBezTo>
                  <a:cubicBezTo>
                    <a:pt x="116" y="23"/>
                    <a:pt x="123" y="22"/>
                    <a:pt x="123" y="21"/>
                  </a:cubicBezTo>
                  <a:cubicBezTo>
                    <a:pt x="123" y="22"/>
                    <a:pt x="113" y="20"/>
                    <a:pt x="114" y="19"/>
                  </a:cubicBezTo>
                  <a:cubicBezTo>
                    <a:pt x="114" y="19"/>
                    <a:pt x="126" y="20"/>
                    <a:pt x="127" y="19"/>
                  </a:cubicBezTo>
                  <a:cubicBezTo>
                    <a:pt x="129" y="19"/>
                    <a:pt x="132" y="18"/>
                    <a:pt x="134" y="18"/>
                  </a:cubicBezTo>
                  <a:cubicBezTo>
                    <a:pt x="135" y="18"/>
                    <a:pt x="137" y="18"/>
                    <a:pt x="138" y="18"/>
                  </a:cubicBezTo>
                  <a:cubicBezTo>
                    <a:pt x="142" y="17"/>
                    <a:pt x="146" y="16"/>
                    <a:pt x="149" y="15"/>
                  </a:cubicBezTo>
                  <a:cubicBezTo>
                    <a:pt x="149" y="15"/>
                    <a:pt x="156" y="11"/>
                    <a:pt x="153" y="10"/>
                  </a:cubicBezTo>
                  <a:cubicBezTo>
                    <a:pt x="151" y="10"/>
                    <a:pt x="148" y="10"/>
                    <a:pt x="146" y="10"/>
                  </a:cubicBezTo>
                  <a:cubicBezTo>
                    <a:pt x="145" y="9"/>
                    <a:pt x="143" y="10"/>
                    <a:pt x="143" y="9"/>
                  </a:cubicBezTo>
                  <a:cubicBezTo>
                    <a:pt x="143" y="7"/>
                    <a:pt x="141" y="7"/>
                    <a:pt x="141" y="5"/>
                  </a:cubicBezTo>
                  <a:cubicBezTo>
                    <a:pt x="141" y="5"/>
                    <a:pt x="137" y="6"/>
                    <a:pt x="136" y="6"/>
                  </a:cubicBezTo>
                  <a:cubicBezTo>
                    <a:pt x="135" y="5"/>
                    <a:pt x="134" y="3"/>
                    <a:pt x="133" y="5"/>
                  </a:cubicBezTo>
                  <a:cubicBezTo>
                    <a:pt x="133" y="5"/>
                    <a:pt x="127" y="6"/>
                    <a:pt x="126" y="6"/>
                  </a:cubicBezTo>
                  <a:cubicBezTo>
                    <a:pt x="124" y="7"/>
                    <a:pt x="122" y="7"/>
                    <a:pt x="120" y="7"/>
                  </a:cubicBezTo>
                  <a:cubicBezTo>
                    <a:pt x="120" y="7"/>
                    <a:pt x="116" y="7"/>
                    <a:pt x="116" y="7"/>
                  </a:cubicBezTo>
                  <a:cubicBezTo>
                    <a:pt x="116" y="6"/>
                    <a:pt x="120" y="6"/>
                    <a:pt x="121" y="5"/>
                  </a:cubicBezTo>
                  <a:cubicBezTo>
                    <a:pt x="123" y="5"/>
                    <a:pt x="125" y="4"/>
                    <a:pt x="126" y="3"/>
                  </a:cubicBezTo>
                  <a:cubicBezTo>
                    <a:pt x="124" y="6"/>
                    <a:pt x="103" y="0"/>
                    <a:pt x="102" y="2"/>
                  </a:cubicBezTo>
                  <a:cubicBezTo>
                    <a:pt x="102" y="3"/>
                    <a:pt x="104" y="3"/>
                    <a:pt x="105" y="4"/>
                  </a:cubicBezTo>
                  <a:cubicBezTo>
                    <a:pt x="105" y="5"/>
                    <a:pt x="100" y="2"/>
                    <a:pt x="100" y="2"/>
                  </a:cubicBezTo>
                  <a:cubicBezTo>
                    <a:pt x="98" y="1"/>
                    <a:pt x="95" y="2"/>
                    <a:pt x="94" y="2"/>
                  </a:cubicBezTo>
                  <a:cubicBezTo>
                    <a:pt x="93" y="2"/>
                    <a:pt x="90" y="2"/>
                    <a:pt x="91" y="3"/>
                  </a:cubicBezTo>
                  <a:cubicBezTo>
                    <a:pt x="92" y="4"/>
                    <a:pt x="94" y="7"/>
                    <a:pt x="95" y="6"/>
                  </a:cubicBezTo>
                  <a:cubicBezTo>
                    <a:pt x="95" y="7"/>
                    <a:pt x="91" y="6"/>
                    <a:pt x="91" y="5"/>
                  </a:cubicBezTo>
                  <a:cubicBezTo>
                    <a:pt x="88" y="5"/>
                    <a:pt x="87" y="2"/>
                    <a:pt x="85" y="2"/>
                  </a:cubicBezTo>
                  <a:cubicBezTo>
                    <a:pt x="81" y="2"/>
                    <a:pt x="78" y="2"/>
                    <a:pt x="75" y="2"/>
                  </a:cubicBezTo>
                  <a:cubicBezTo>
                    <a:pt x="70" y="3"/>
                    <a:pt x="73" y="4"/>
                    <a:pt x="76" y="5"/>
                  </a:cubicBezTo>
                  <a:cubicBezTo>
                    <a:pt x="77" y="6"/>
                    <a:pt x="79" y="7"/>
                    <a:pt x="80" y="8"/>
                  </a:cubicBezTo>
                  <a:cubicBezTo>
                    <a:pt x="80" y="8"/>
                    <a:pt x="77" y="10"/>
                    <a:pt x="77" y="10"/>
                  </a:cubicBezTo>
                  <a:cubicBezTo>
                    <a:pt x="76" y="10"/>
                    <a:pt x="78" y="9"/>
                    <a:pt x="78" y="9"/>
                  </a:cubicBezTo>
                  <a:cubicBezTo>
                    <a:pt x="78" y="8"/>
                    <a:pt x="71" y="4"/>
                    <a:pt x="70" y="4"/>
                  </a:cubicBezTo>
                  <a:cubicBezTo>
                    <a:pt x="66" y="4"/>
                    <a:pt x="62" y="3"/>
                    <a:pt x="58" y="4"/>
                  </a:cubicBezTo>
                  <a:cubicBezTo>
                    <a:pt x="58" y="4"/>
                    <a:pt x="60" y="6"/>
                    <a:pt x="61" y="6"/>
                  </a:cubicBezTo>
                  <a:cubicBezTo>
                    <a:pt x="62" y="6"/>
                    <a:pt x="64" y="7"/>
                    <a:pt x="66" y="6"/>
                  </a:cubicBezTo>
                  <a:cubicBezTo>
                    <a:pt x="64" y="7"/>
                    <a:pt x="61" y="8"/>
                    <a:pt x="59" y="7"/>
                  </a:cubicBezTo>
                  <a:cubicBezTo>
                    <a:pt x="58" y="7"/>
                    <a:pt x="51" y="4"/>
                    <a:pt x="52" y="5"/>
                  </a:cubicBezTo>
                  <a:cubicBezTo>
                    <a:pt x="52" y="4"/>
                    <a:pt x="57" y="10"/>
                    <a:pt x="53" y="9"/>
                  </a:cubicBezTo>
                  <a:cubicBezTo>
                    <a:pt x="52" y="8"/>
                    <a:pt x="49" y="7"/>
                    <a:pt x="47" y="8"/>
                  </a:cubicBezTo>
                  <a:cubicBezTo>
                    <a:pt x="48" y="8"/>
                    <a:pt x="51" y="9"/>
                    <a:pt x="51" y="9"/>
                  </a:cubicBezTo>
                  <a:cubicBezTo>
                    <a:pt x="50" y="10"/>
                    <a:pt x="46" y="8"/>
                    <a:pt x="46" y="10"/>
                  </a:cubicBezTo>
                  <a:cubicBezTo>
                    <a:pt x="46" y="11"/>
                    <a:pt x="50" y="12"/>
                    <a:pt x="51" y="13"/>
                  </a:cubicBezTo>
                  <a:cubicBezTo>
                    <a:pt x="54" y="13"/>
                    <a:pt x="61" y="14"/>
                    <a:pt x="61" y="17"/>
                  </a:cubicBezTo>
                  <a:cubicBezTo>
                    <a:pt x="61" y="16"/>
                    <a:pt x="54" y="15"/>
                    <a:pt x="52" y="14"/>
                  </a:cubicBezTo>
                  <a:cubicBezTo>
                    <a:pt x="50" y="14"/>
                    <a:pt x="47" y="11"/>
                    <a:pt x="45" y="12"/>
                  </a:cubicBezTo>
                  <a:cubicBezTo>
                    <a:pt x="45" y="12"/>
                    <a:pt x="48" y="14"/>
                    <a:pt x="48" y="14"/>
                  </a:cubicBezTo>
                  <a:cubicBezTo>
                    <a:pt x="48" y="14"/>
                    <a:pt x="45" y="15"/>
                    <a:pt x="45" y="14"/>
                  </a:cubicBezTo>
                  <a:cubicBezTo>
                    <a:pt x="43" y="13"/>
                    <a:pt x="42" y="12"/>
                    <a:pt x="40" y="11"/>
                  </a:cubicBezTo>
                  <a:cubicBezTo>
                    <a:pt x="39" y="10"/>
                    <a:pt x="31" y="10"/>
                    <a:pt x="31" y="10"/>
                  </a:cubicBezTo>
                  <a:cubicBezTo>
                    <a:pt x="31" y="11"/>
                    <a:pt x="34" y="11"/>
                    <a:pt x="31" y="12"/>
                  </a:cubicBezTo>
                  <a:cubicBezTo>
                    <a:pt x="30" y="12"/>
                    <a:pt x="25" y="14"/>
                    <a:pt x="25" y="14"/>
                  </a:cubicBezTo>
                  <a:cubicBezTo>
                    <a:pt x="26" y="14"/>
                    <a:pt x="29" y="13"/>
                    <a:pt x="29" y="13"/>
                  </a:cubicBezTo>
                  <a:cubicBezTo>
                    <a:pt x="30" y="14"/>
                    <a:pt x="34" y="16"/>
                    <a:pt x="34" y="16"/>
                  </a:cubicBezTo>
                  <a:cubicBezTo>
                    <a:pt x="34" y="16"/>
                    <a:pt x="31" y="15"/>
                    <a:pt x="31" y="16"/>
                  </a:cubicBezTo>
                  <a:cubicBezTo>
                    <a:pt x="31" y="16"/>
                    <a:pt x="32" y="19"/>
                    <a:pt x="30" y="17"/>
                  </a:cubicBezTo>
                  <a:cubicBezTo>
                    <a:pt x="29" y="16"/>
                    <a:pt x="28" y="14"/>
                    <a:pt x="26" y="15"/>
                  </a:cubicBezTo>
                  <a:cubicBezTo>
                    <a:pt x="25" y="15"/>
                    <a:pt x="24" y="17"/>
                    <a:pt x="23" y="16"/>
                  </a:cubicBezTo>
                  <a:cubicBezTo>
                    <a:pt x="22" y="15"/>
                    <a:pt x="21" y="14"/>
                    <a:pt x="19" y="14"/>
                  </a:cubicBezTo>
                  <a:cubicBezTo>
                    <a:pt x="18" y="14"/>
                    <a:pt x="15" y="15"/>
                    <a:pt x="14" y="16"/>
                  </a:cubicBezTo>
                  <a:cubicBezTo>
                    <a:pt x="12" y="17"/>
                    <a:pt x="13" y="18"/>
                    <a:pt x="10" y="17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8"/>
                    <a:pt x="0" y="18"/>
                    <a:pt x="0" y="19"/>
                  </a:cubicBezTo>
                  <a:cubicBezTo>
                    <a:pt x="0" y="21"/>
                    <a:pt x="9" y="19"/>
                    <a:pt x="9" y="20"/>
                  </a:cubicBezTo>
                  <a:cubicBezTo>
                    <a:pt x="9" y="21"/>
                    <a:pt x="6" y="21"/>
                    <a:pt x="5" y="22"/>
                  </a:cubicBezTo>
                  <a:cubicBezTo>
                    <a:pt x="5" y="21"/>
                    <a:pt x="10" y="21"/>
                    <a:pt x="11" y="21"/>
                  </a:cubicBezTo>
                  <a:cubicBezTo>
                    <a:pt x="12" y="21"/>
                    <a:pt x="17" y="21"/>
                    <a:pt x="17" y="21"/>
                  </a:cubicBezTo>
                  <a:cubicBezTo>
                    <a:pt x="17" y="21"/>
                    <a:pt x="15" y="22"/>
                    <a:pt x="14" y="22"/>
                  </a:cubicBezTo>
                  <a:cubicBezTo>
                    <a:pt x="12" y="22"/>
                    <a:pt x="11" y="22"/>
                    <a:pt x="9" y="24"/>
                  </a:cubicBezTo>
                  <a:cubicBezTo>
                    <a:pt x="5" y="26"/>
                    <a:pt x="12" y="26"/>
                    <a:pt x="13" y="26"/>
                  </a:cubicBezTo>
                  <a:cubicBezTo>
                    <a:pt x="17" y="27"/>
                    <a:pt x="20" y="27"/>
                    <a:pt x="24" y="26"/>
                  </a:cubicBezTo>
                  <a:cubicBezTo>
                    <a:pt x="26" y="25"/>
                    <a:pt x="31" y="22"/>
                    <a:pt x="34" y="24"/>
                  </a:cubicBezTo>
                  <a:cubicBezTo>
                    <a:pt x="34" y="24"/>
                    <a:pt x="29" y="26"/>
                    <a:pt x="29" y="26"/>
                  </a:cubicBezTo>
                  <a:cubicBezTo>
                    <a:pt x="27" y="26"/>
                    <a:pt x="25" y="26"/>
                    <a:pt x="23" y="27"/>
                  </a:cubicBezTo>
                  <a:cubicBezTo>
                    <a:pt x="22" y="27"/>
                    <a:pt x="20" y="27"/>
                    <a:pt x="18" y="27"/>
                  </a:cubicBezTo>
                  <a:cubicBezTo>
                    <a:pt x="16" y="28"/>
                    <a:pt x="14" y="27"/>
                    <a:pt x="12" y="28"/>
                  </a:cubicBezTo>
                  <a:cubicBezTo>
                    <a:pt x="13" y="28"/>
                    <a:pt x="16" y="29"/>
                    <a:pt x="16" y="29"/>
                  </a:cubicBezTo>
                  <a:cubicBezTo>
                    <a:pt x="17" y="30"/>
                    <a:pt x="18" y="31"/>
                    <a:pt x="20" y="31"/>
                  </a:cubicBezTo>
                  <a:cubicBezTo>
                    <a:pt x="24" y="31"/>
                    <a:pt x="26" y="28"/>
                    <a:pt x="30" y="27"/>
                  </a:cubicBezTo>
                  <a:cubicBezTo>
                    <a:pt x="31" y="27"/>
                    <a:pt x="44" y="26"/>
                    <a:pt x="44" y="25"/>
                  </a:cubicBezTo>
                  <a:cubicBezTo>
                    <a:pt x="44" y="26"/>
                    <a:pt x="38" y="26"/>
                    <a:pt x="37" y="26"/>
                  </a:cubicBezTo>
                  <a:cubicBezTo>
                    <a:pt x="34" y="27"/>
                    <a:pt x="29" y="28"/>
                    <a:pt x="26" y="30"/>
                  </a:cubicBezTo>
                  <a:cubicBezTo>
                    <a:pt x="23" y="33"/>
                    <a:pt x="32" y="32"/>
                    <a:pt x="33" y="32"/>
                  </a:cubicBezTo>
                  <a:cubicBezTo>
                    <a:pt x="35" y="32"/>
                    <a:pt x="37" y="33"/>
                    <a:pt x="39" y="31"/>
                  </a:cubicBezTo>
                  <a:cubicBezTo>
                    <a:pt x="40" y="31"/>
                    <a:pt x="40" y="30"/>
                    <a:pt x="40" y="29"/>
                  </a:cubicBezTo>
                  <a:cubicBezTo>
                    <a:pt x="41" y="29"/>
                    <a:pt x="42" y="29"/>
                    <a:pt x="42" y="30"/>
                  </a:cubicBezTo>
                  <a:cubicBezTo>
                    <a:pt x="42" y="30"/>
                    <a:pt x="42" y="30"/>
                    <a:pt x="41" y="30"/>
                  </a:cubicBezTo>
                  <a:cubicBezTo>
                    <a:pt x="43" y="30"/>
                    <a:pt x="48" y="28"/>
                    <a:pt x="50" y="29"/>
                  </a:cubicBezTo>
                  <a:cubicBezTo>
                    <a:pt x="49" y="28"/>
                    <a:pt x="44" y="32"/>
                    <a:pt x="43" y="32"/>
                  </a:cubicBezTo>
                  <a:cubicBezTo>
                    <a:pt x="44" y="33"/>
                    <a:pt x="50" y="31"/>
                    <a:pt x="52" y="31"/>
                  </a:cubicBezTo>
                  <a:cubicBezTo>
                    <a:pt x="55" y="31"/>
                    <a:pt x="58" y="30"/>
                    <a:pt x="61" y="28"/>
                  </a:cubicBezTo>
                  <a:cubicBezTo>
                    <a:pt x="62" y="27"/>
                    <a:pt x="62" y="25"/>
                    <a:pt x="62" y="25"/>
                  </a:cubicBezTo>
                  <a:cubicBezTo>
                    <a:pt x="64" y="25"/>
                    <a:pt x="64" y="25"/>
                    <a:pt x="65" y="24"/>
                  </a:cubicBezTo>
                  <a:cubicBezTo>
                    <a:pt x="66" y="24"/>
                    <a:pt x="73" y="20"/>
                    <a:pt x="73" y="21"/>
                  </a:cubicBezTo>
                  <a:cubicBezTo>
                    <a:pt x="73" y="21"/>
                    <a:pt x="69" y="24"/>
                    <a:pt x="69" y="24"/>
                  </a:cubicBezTo>
                  <a:cubicBezTo>
                    <a:pt x="68" y="25"/>
                    <a:pt x="64" y="27"/>
                    <a:pt x="64" y="28"/>
                  </a:cubicBezTo>
                  <a:cubicBezTo>
                    <a:pt x="64" y="29"/>
                    <a:pt x="75" y="28"/>
                    <a:pt x="75" y="29"/>
                  </a:cubicBezTo>
                  <a:cubicBezTo>
                    <a:pt x="75" y="28"/>
                    <a:pt x="60" y="32"/>
                    <a:pt x="60" y="31"/>
                  </a:cubicBezTo>
                  <a:cubicBezTo>
                    <a:pt x="60" y="31"/>
                    <a:pt x="69" y="32"/>
                    <a:pt x="68" y="32"/>
                  </a:cubicBezTo>
                  <a:cubicBezTo>
                    <a:pt x="68" y="33"/>
                    <a:pt x="64" y="33"/>
                    <a:pt x="63" y="33"/>
                  </a:cubicBezTo>
                  <a:cubicBezTo>
                    <a:pt x="61" y="33"/>
                    <a:pt x="58" y="33"/>
                    <a:pt x="56" y="34"/>
                  </a:cubicBezTo>
                  <a:cubicBezTo>
                    <a:pt x="52" y="34"/>
                    <a:pt x="48" y="34"/>
                    <a:pt x="44" y="35"/>
                  </a:cubicBezTo>
                  <a:cubicBezTo>
                    <a:pt x="43" y="35"/>
                    <a:pt x="43" y="36"/>
                    <a:pt x="45" y="36"/>
                  </a:cubicBezTo>
                  <a:cubicBezTo>
                    <a:pt x="46" y="37"/>
                    <a:pt x="49" y="38"/>
                    <a:pt x="50" y="39"/>
                  </a:cubicBezTo>
                  <a:cubicBezTo>
                    <a:pt x="52" y="41"/>
                    <a:pt x="50" y="43"/>
                    <a:pt x="53" y="43"/>
                  </a:cubicBezTo>
                  <a:cubicBezTo>
                    <a:pt x="54" y="42"/>
                    <a:pt x="57" y="43"/>
                    <a:pt x="58" y="42"/>
                  </a:cubicBezTo>
                  <a:cubicBezTo>
                    <a:pt x="49" y="47"/>
                    <a:pt x="44" y="36"/>
                    <a:pt x="37" y="36"/>
                  </a:cubicBezTo>
                  <a:cubicBezTo>
                    <a:pt x="35" y="36"/>
                    <a:pt x="26" y="34"/>
                    <a:pt x="26" y="36"/>
                  </a:cubicBezTo>
                  <a:cubicBezTo>
                    <a:pt x="26" y="36"/>
                    <a:pt x="25" y="38"/>
                    <a:pt x="25" y="38"/>
                  </a:cubicBezTo>
                  <a:cubicBezTo>
                    <a:pt x="26" y="38"/>
                    <a:pt x="32" y="38"/>
                    <a:pt x="32" y="39"/>
                  </a:cubicBezTo>
                  <a:cubicBezTo>
                    <a:pt x="32" y="39"/>
                    <a:pt x="26" y="39"/>
                    <a:pt x="26" y="41"/>
                  </a:cubicBezTo>
                  <a:cubicBezTo>
                    <a:pt x="26" y="42"/>
                    <a:pt x="32" y="42"/>
                    <a:pt x="34" y="43"/>
                  </a:cubicBezTo>
                  <a:cubicBezTo>
                    <a:pt x="35" y="44"/>
                    <a:pt x="36" y="45"/>
                    <a:pt x="37" y="46"/>
                  </a:cubicBezTo>
                  <a:cubicBezTo>
                    <a:pt x="38" y="48"/>
                    <a:pt x="40" y="49"/>
                    <a:pt x="42" y="50"/>
                  </a:cubicBezTo>
                  <a:cubicBezTo>
                    <a:pt x="44" y="51"/>
                    <a:pt x="45" y="51"/>
                    <a:pt x="47" y="50"/>
                  </a:cubicBezTo>
                  <a:cubicBezTo>
                    <a:pt x="48" y="50"/>
                    <a:pt x="50" y="49"/>
                    <a:pt x="51" y="50"/>
                  </a:cubicBezTo>
                  <a:cubicBezTo>
                    <a:pt x="51" y="50"/>
                    <a:pt x="50" y="52"/>
                    <a:pt x="50" y="52"/>
                  </a:cubicBezTo>
                  <a:cubicBezTo>
                    <a:pt x="48" y="52"/>
                    <a:pt x="45" y="51"/>
                    <a:pt x="44" y="52"/>
                  </a:cubicBezTo>
                  <a:cubicBezTo>
                    <a:pt x="44" y="51"/>
                    <a:pt x="48" y="54"/>
                    <a:pt x="48" y="54"/>
                  </a:cubicBezTo>
                  <a:cubicBezTo>
                    <a:pt x="48" y="55"/>
                    <a:pt x="43" y="53"/>
                    <a:pt x="43" y="53"/>
                  </a:cubicBezTo>
                  <a:cubicBezTo>
                    <a:pt x="40" y="51"/>
                    <a:pt x="38" y="51"/>
                    <a:pt x="35" y="51"/>
                  </a:cubicBezTo>
                  <a:cubicBezTo>
                    <a:pt x="33" y="51"/>
                    <a:pt x="32" y="51"/>
                    <a:pt x="30" y="52"/>
                  </a:cubicBezTo>
                  <a:cubicBezTo>
                    <a:pt x="28" y="53"/>
                    <a:pt x="27" y="52"/>
                    <a:pt x="26" y="53"/>
                  </a:cubicBezTo>
                  <a:cubicBezTo>
                    <a:pt x="25" y="54"/>
                    <a:pt x="25" y="55"/>
                    <a:pt x="23" y="55"/>
                  </a:cubicBezTo>
                  <a:cubicBezTo>
                    <a:pt x="22" y="56"/>
                    <a:pt x="21" y="59"/>
                    <a:pt x="23" y="59"/>
                  </a:cubicBezTo>
                  <a:cubicBezTo>
                    <a:pt x="25" y="59"/>
                    <a:pt x="27" y="58"/>
                    <a:pt x="27" y="59"/>
                  </a:cubicBezTo>
                  <a:cubicBezTo>
                    <a:pt x="28" y="61"/>
                    <a:pt x="32" y="60"/>
                    <a:pt x="32" y="59"/>
                  </a:cubicBezTo>
                  <a:cubicBezTo>
                    <a:pt x="33" y="59"/>
                    <a:pt x="35" y="56"/>
                    <a:pt x="35" y="55"/>
                  </a:cubicBezTo>
                  <a:cubicBezTo>
                    <a:pt x="35" y="56"/>
                    <a:pt x="35" y="56"/>
                    <a:pt x="35" y="57"/>
                  </a:cubicBezTo>
                  <a:cubicBezTo>
                    <a:pt x="35" y="57"/>
                    <a:pt x="36" y="57"/>
                    <a:pt x="36" y="57"/>
                  </a:cubicBezTo>
                  <a:cubicBezTo>
                    <a:pt x="36" y="57"/>
                    <a:pt x="35" y="58"/>
                    <a:pt x="35" y="59"/>
                  </a:cubicBezTo>
                  <a:cubicBezTo>
                    <a:pt x="35" y="59"/>
                    <a:pt x="35" y="59"/>
                    <a:pt x="36" y="59"/>
                  </a:cubicBezTo>
                  <a:cubicBezTo>
                    <a:pt x="36" y="59"/>
                    <a:pt x="33" y="60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1" y="60"/>
                    <a:pt x="30" y="61"/>
                  </a:cubicBezTo>
                  <a:cubicBezTo>
                    <a:pt x="31" y="61"/>
                    <a:pt x="35" y="61"/>
                    <a:pt x="36" y="62"/>
                  </a:cubicBezTo>
                  <a:cubicBezTo>
                    <a:pt x="36" y="62"/>
                    <a:pt x="31" y="65"/>
                    <a:pt x="32" y="65"/>
                  </a:cubicBezTo>
                  <a:cubicBezTo>
                    <a:pt x="32" y="66"/>
                    <a:pt x="37" y="65"/>
                    <a:pt x="37" y="65"/>
                  </a:cubicBezTo>
                  <a:cubicBezTo>
                    <a:pt x="37" y="65"/>
                    <a:pt x="36" y="65"/>
                    <a:pt x="36" y="65"/>
                  </a:cubicBezTo>
                  <a:cubicBezTo>
                    <a:pt x="36" y="66"/>
                    <a:pt x="41" y="65"/>
                    <a:pt x="42" y="64"/>
                  </a:cubicBezTo>
                  <a:cubicBezTo>
                    <a:pt x="42" y="64"/>
                    <a:pt x="46" y="59"/>
                    <a:pt x="47" y="60"/>
                  </a:cubicBezTo>
                  <a:cubicBezTo>
                    <a:pt x="48" y="61"/>
                    <a:pt x="40" y="67"/>
                    <a:pt x="38" y="68"/>
                  </a:cubicBezTo>
                  <a:cubicBezTo>
                    <a:pt x="35" y="68"/>
                    <a:pt x="33" y="68"/>
                    <a:pt x="30" y="66"/>
                  </a:cubicBezTo>
                  <a:cubicBezTo>
                    <a:pt x="28" y="65"/>
                    <a:pt x="28" y="63"/>
                    <a:pt x="26" y="63"/>
                  </a:cubicBezTo>
                  <a:cubicBezTo>
                    <a:pt x="24" y="62"/>
                    <a:pt x="22" y="62"/>
                    <a:pt x="20" y="62"/>
                  </a:cubicBezTo>
                  <a:cubicBezTo>
                    <a:pt x="17" y="62"/>
                    <a:pt x="17" y="63"/>
                    <a:pt x="19" y="65"/>
                  </a:cubicBezTo>
                  <a:cubicBezTo>
                    <a:pt x="20" y="66"/>
                    <a:pt x="20" y="67"/>
                    <a:pt x="22" y="67"/>
                  </a:cubicBezTo>
                  <a:cubicBezTo>
                    <a:pt x="25" y="67"/>
                    <a:pt x="22" y="67"/>
                    <a:pt x="22" y="68"/>
                  </a:cubicBezTo>
                  <a:cubicBezTo>
                    <a:pt x="22" y="68"/>
                    <a:pt x="26" y="70"/>
                    <a:pt x="26" y="7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8" name="Freeform 610">
              <a:extLst>
                <a:ext uri="{FF2B5EF4-FFF2-40B4-BE49-F238E27FC236}">
                  <a16:creationId xmlns:a16="http://schemas.microsoft.com/office/drawing/2014/main" id="{5ED0A13A-BCAA-BF49-BB66-0E394D91A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3290" y="4569097"/>
              <a:ext cx="9557" cy="4779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0" y="0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9" name="Freeform 611">
              <a:extLst>
                <a:ext uri="{FF2B5EF4-FFF2-40B4-BE49-F238E27FC236}">
                  <a16:creationId xmlns:a16="http://schemas.microsoft.com/office/drawing/2014/main" id="{F04B4FA8-4994-8143-8A34-15B6BCE26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2766" y="4559540"/>
              <a:ext cx="9557" cy="9557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0" name="Freeform 612">
              <a:extLst>
                <a:ext uri="{FF2B5EF4-FFF2-40B4-BE49-F238E27FC236}">
                  <a16:creationId xmlns:a16="http://schemas.microsoft.com/office/drawing/2014/main" id="{9F6CF8D8-72DE-CB46-B3BC-0511C4870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3012" y="5392560"/>
              <a:ext cx="31856" cy="23893"/>
            </a:xfrm>
            <a:custGeom>
              <a:avLst/>
              <a:gdLst>
                <a:gd name="T0" fmla="*/ 6 w 7"/>
                <a:gd name="T1" fmla="*/ 2 h 5"/>
                <a:gd name="T2" fmla="*/ 1 w 7"/>
                <a:gd name="T3" fmla="*/ 2 h 5"/>
                <a:gd name="T4" fmla="*/ 6 w 7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6" y="2"/>
                  </a:moveTo>
                  <a:cubicBezTo>
                    <a:pt x="7" y="0"/>
                    <a:pt x="0" y="1"/>
                    <a:pt x="1" y="2"/>
                  </a:cubicBezTo>
                  <a:cubicBezTo>
                    <a:pt x="1" y="3"/>
                    <a:pt x="5" y="5"/>
                    <a:pt x="6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1" name="Rectangle 613">
              <a:extLst>
                <a:ext uri="{FF2B5EF4-FFF2-40B4-BE49-F238E27FC236}">
                  <a16:creationId xmlns:a16="http://schemas.microsoft.com/office/drawing/2014/main" id="{EF11683B-2E4F-DA44-8F52-73680FDE8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7516" y="2598838"/>
              <a:ext cx="1594" cy="1594"/>
            </a:xfrm>
            <a:prstGeom prst="rect">
              <a:avLst/>
            </a:pr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2" name="Freeform 614">
              <a:extLst>
                <a:ext uri="{FF2B5EF4-FFF2-40B4-BE49-F238E27FC236}">
                  <a16:creationId xmlns:a16="http://schemas.microsoft.com/office/drawing/2014/main" id="{DFA9FFC4-D815-6249-9A04-A6FC85A96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963" y="5252397"/>
              <a:ext cx="47783" cy="41414"/>
            </a:xfrm>
            <a:custGeom>
              <a:avLst/>
              <a:gdLst>
                <a:gd name="T0" fmla="*/ 4 w 10"/>
                <a:gd name="T1" fmla="*/ 4 h 9"/>
                <a:gd name="T2" fmla="*/ 0 w 10"/>
                <a:gd name="T3" fmla="*/ 8 h 9"/>
                <a:gd name="T4" fmla="*/ 2 w 10"/>
                <a:gd name="T5" fmla="*/ 8 h 9"/>
                <a:gd name="T6" fmla="*/ 5 w 10"/>
                <a:gd name="T7" fmla="*/ 5 h 9"/>
                <a:gd name="T8" fmla="*/ 8 w 10"/>
                <a:gd name="T9" fmla="*/ 0 h 9"/>
                <a:gd name="T10" fmla="*/ 4 w 10"/>
                <a:gd name="T11" fmla="*/ 4 h 9"/>
                <a:gd name="T12" fmla="*/ 4 w 10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9">
                  <a:moveTo>
                    <a:pt x="4" y="4"/>
                  </a:moveTo>
                  <a:cubicBezTo>
                    <a:pt x="4" y="5"/>
                    <a:pt x="1" y="7"/>
                    <a:pt x="0" y="8"/>
                  </a:cubicBezTo>
                  <a:cubicBezTo>
                    <a:pt x="0" y="9"/>
                    <a:pt x="2" y="8"/>
                    <a:pt x="2" y="8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10" y="0"/>
                    <a:pt x="8" y="0"/>
                  </a:cubicBezTo>
                  <a:cubicBezTo>
                    <a:pt x="7" y="0"/>
                    <a:pt x="4" y="3"/>
                    <a:pt x="4" y="4"/>
                  </a:cubicBezTo>
                  <a:cubicBezTo>
                    <a:pt x="4" y="5"/>
                    <a:pt x="4" y="3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3" name="Freeform 615">
              <a:extLst>
                <a:ext uri="{FF2B5EF4-FFF2-40B4-BE49-F238E27FC236}">
                  <a16:creationId xmlns:a16="http://schemas.microsoft.com/office/drawing/2014/main" id="{EAC1A029-851D-6243-AA41-B39BFBEC5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624" y="3366554"/>
              <a:ext cx="33448" cy="14336"/>
            </a:xfrm>
            <a:custGeom>
              <a:avLst/>
              <a:gdLst>
                <a:gd name="T0" fmla="*/ 7 w 7"/>
                <a:gd name="T1" fmla="*/ 1 h 3"/>
                <a:gd name="T2" fmla="*/ 1 w 7"/>
                <a:gd name="T3" fmla="*/ 0 h 3"/>
                <a:gd name="T4" fmla="*/ 7 w 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7" y="1"/>
                  </a:moveTo>
                  <a:cubicBezTo>
                    <a:pt x="7" y="0"/>
                    <a:pt x="0" y="0"/>
                    <a:pt x="1" y="0"/>
                  </a:cubicBezTo>
                  <a:cubicBezTo>
                    <a:pt x="2" y="0"/>
                    <a:pt x="6" y="3"/>
                    <a:pt x="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4" name="Freeform 618">
              <a:extLst>
                <a:ext uri="{FF2B5EF4-FFF2-40B4-BE49-F238E27FC236}">
                  <a16:creationId xmlns:a16="http://schemas.microsoft.com/office/drawing/2014/main" id="{17ACA658-AF24-E84E-8E51-F3918A0B9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1425" y="4250542"/>
              <a:ext cx="355189" cy="258029"/>
            </a:xfrm>
            <a:custGeom>
              <a:avLst/>
              <a:gdLst>
                <a:gd name="T0" fmla="*/ 63 w 76"/>
                <a:gd name="T1" fmla="*/ 28 h 55"/>
                <a:gd name="T2" fmla="*/ 66 w 76"/>
                <a:gd name="T3" fmla="*/ 24 h 55"/>
                <a:gd name="T4" fmla="*/ 67 w 76"/>
                <a:gd name="T5" fmla="*/ 22 h 55"/>
                <a:gd name="T6" fmla="*/ 67 w 76"/>
                <a:gd name="T7" fmla="*/ 18 h 55"/>
                <a:gd name="T8" fmla="*/ 61 w 76"/>
                <a:gd name="T9" fmla="*/ 15 h 55"/>
                <a:gd name="T10" fmla="*/ 63 w 76"/>
                <a:gd name="T11" fmla="*/ 14 h 55"/>
                <a:gd name="T12" fmla="*/ 64 w 76"/>
                <a:gd name="T13" fmla="*/ 11 h 55"/>
                <a:gd name="T14" fmla="*/ 60 w 76"/>
                <a:gd name="T15" fmla="*/ 9 h 55"/>
                <a:gd name="T16" fmla="*/ 59 w 76"/>
                <a:gd name="T17" fmla="*/ 8 h 55"/>
                <a:gd name="T18" fmla="*/ 57 w 76"/>
                <a:gd name="T19" fmla="*/ 9 h 55"/>
                <a:gd name="T20" fmla="*/ 57 w 76"/>
                <a:gd name="T21" fmla="*/ 7 h 55"/>
                <a:gd name="T22" fmla="*/ 54 w 76"/>
                <a:gd name="T23" fmla="*/ 8 h 55"/>
                <a:gd name="T24" fmla="*/ 54 w 76"/>
                <a:gd name="T25" fmla="*/ 6 h 55"/>
                <a:gd name="T26" fmla="*/ 58 w 76"/>
                <a:gd name="T27" fmla="*/ 5 h 55"/>
                <a:gd name="T28" fmla="*/ 55 w 76"/>
                <a:gd name="T29" fmla="*/ 4 h 55"/>
                <a:gd name="T30" fmla="*/ 49 w 76"/>
                <a:gd name="T31" fmla="*/ 4 h 55"/>
                <a:gd name="T32" fmla="*/ 44 w 76"/>
                <a:gd name="T33" fmla="*/ 7 h 55"/>
                <a:gd name="T34" fmla="*/ 38 w 76"/>
                <a:gd name="T35" fmla="*/ 5 h 55"/>
                <a:gd name="T36" fmla="*/ 29 w 76"/>
                <a:gd name="T37" fmla="*/ 5 h 55"/>
                <a:gd name="T38" fmla="*/ 26 w 76"/>
                <a:gd name="T39" fmla="*/ 2 h 55"/>
                <a:gd name="T40" fmla="*/ 20 w 76"/>
                <a:gd name="T41" fmla="*/ 0 h 55"/>
                <a:gd name="T42" fmla="*/ 11 w 76"/>
                <a:gd name="T43" fmla="*/ 4 h 55"/>
                <a:gd name="T44" fmla="*/ 13 w 76"/>
                <a:gd name="T45" fmla="*/ 12 h 55"/>
                <a:gd name="T46" fmla="*/ 8 w 76"/>
                <a:gd name="T47" fmla="*/ 8 h 55"/>
                <a:gd name="T48" fmla="*/ 10 w 76"/>
                <a:gd name="T49" fmla="*/ 5 h 55"/>
                <a:gd name="T50" fmla="*/ 8 w 76"/>
                <a:gd name="T51" fmla="*/ 1 h 55"/>
                <a:gd name="T52" fmla="*/ 4 w 76"/>
                <a:gd name="T53" fmla="*/ 7 h 55"/>
                <a:gd name="T54" fmla="*/ 3 w 76"/>
                <a:gd name="T55" fmla="*/ 12 h 55"/>
                <a:gd name="T56" fmla="*/ 5 w 76"/>
                <a:gd name="T57" fmla="*/ 13 h 55"/>
                <a:gd name="T58" fmla="*/ 7 w 76"/>
                <a:gd name="T59" fmla="*/ 16 h 55"/>
                <a:gd name="T60" fmla="*/ 10 w 76"/>
                <a:gd name="T61" fmla="*/ 23 h 55"/>
                <a:gd name="T62" fmla="*/ 13 w 76"/>
                <a:gd name="T63" fmla="*/ 23 h 55"/>
                <a:gd name="T64" fmla="*/ 15 w 76"/>
                <a:gd name="T65" fmla="*/ 22 h 55"/>
                <a:gd name="T66" fmla="*/ 21 w 76"/>
                <a:gd name="T67" fmla="*/ 27 h 55"/>
                <a:gd name="T68" fmla="*/ 23 w 76"/>
                <a:gd name="T69" fmla="*/ 27 h 55"/>
                <a:gd name="T70" fmla="*/ 26 w 76"/>
                <a:gd name="T71" fmla="*/ 27 h 55"/>
                <a:gd name="T72" fmla="*/ 31 w 76"/>
                <a:gd name="T73" fmla="*/ 29 h 55"/>
                <a:gd name="T74" fmla="*/ 31 w 76"/>
                <a:gd name="T75" fmla="*/ 38 h 55"/>
                <a:gd name="T76" fmla="*/ 32 w 76"/>
                <a:gd name="T77" fmla="*/ 41 h 55"/>
                <a:gd name="T78" fmla="*/ 30 w 76"/>
                <a:gd name="T79" fmla="*/ 44 h 55"/>
                <a:gd name="T80" fmla="*/ 40 w 76"/>
                <a:gd name="T81" fmla="*/ 53 h 55"/>
                <a:gd name="T82" fmla="*/ 42 w 76"/>
                <a:gd name="T83" fmla="*/ 54 h 55"/>
                <a:gd name="T84" fmla="*/ 45 w 76"/>
                <a:gd name="T85" fmla="*/ 52 h 55"/>
                <a:gd name="T86" fmla="*/ 51 w 76"/>
                <a:gd name="T87" fmla="*/ 47 h 55"/>
                <a:gd name="T88" fmla="*/ 49 w 76"/>
                <a:gd name="T89" fmla="*/ 44 h 55"/>
                <a:gd name="T90" fmla="*/ 48 w 76"/>
                <a:gd name="T91" fmla="*/ 41 h 55"/>
                <a:gd name="T92" fmla="*/ 45 w 76"/>
                <a:gd name="T93" fmla="*/ 38 h 55"/>
                <a:gd name="T94" fmla="*/ 52 w 76"/>
                <a:gd name="T95" fmla="*/ 38 h 55"/>
                <a:gd name="T96" fmla="*/ 54 w 76"/>
                <a:gd name="T97" fmla="*/ 40 h 55"/>
                <a:gd name="T98" fmla="*/ 56 w 76"/>
                <a:gd name="T99" fmla="*/ 38 h 55"/>
                <a:gd name="T100" fmla="*/ 62 w 76"/>
                <a:gd name="T101" fmla="*/ 36 h 55"/>
                <a:gd name="T102" fmla="*/ 67 w 76"/>
                <a:gd name="T103" fmla="*/ 33 h 55"/>
                <a:gd name="T104" fmla="*/ 63 w 76"/>
                <a:gd name="T105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55">
                  <a:moveTo>
                    <a:pt x="63" y="28"/>
                  </a:moveTo>
                  <a:cubicBezTo>
                    <a:pt x="63" y="26"/>
                    <a:pt x="63" y="25"/>
                    <a:pt x="66" y="24"/>
                  </a:cubicBezTo>
                  <a:cubicBezTo>
                    <a:pt x="66" y="23"/>
                    <a:pt x="68" y="23"/>
                    <a:pt x="67" y="22"/>
                  </a:cubicBezTo>
                  <a:cubicBezTo>
                    <a:pt x="66" y="21"/>
                    <a:pt x="65" y="19"/>
                    <a:pt x="67" y="18"/>
                  </a:cubicBezTo>
                  <a:cubicBezTo>
                    <a:pt x="76" y="14"/>
                    <a:pt x="61" y="15"/>
                    <a:pt x="61" y="15"/>
                  </a:cubicBezTo>
                  <a:cubicBezTo>
                    <a:pt x="61" y="14"/>
                    <a:pt x="62" y="14"/>
                    <a:pt x="63" y="14"/>
                  </a:cubicBezTo>
                  <a:cubicBezTo>
                    <a:pt x="64" y="14"/>
                    <a:pt x="64" y="12"/>
                    <a:pt x="64" y="11"/>
                  </a:cubicBezTo>
                  <a:cubicBezTo>
                    <a:pt x="64" y="10"/>
                    <a:pt x="60" y="8"/>
                    <a:pt x="60" y="9"/>
                  </a:cubicBezTo>
                  <a:cubicBezTo>
                    <a:pt x="60" y="10"/>
                    <a:pt x="59" y="8"/>
                    <a:pt x="59" y="8"/>
                  </a:cubicBezTo>
                  <a:cubicBezTo>
                    <a:pt x="58" y="8"/>
                    <a:pt x="58" y="10"/>
                    <a:pt x="57" y="9"/>
                  </a:cubicBezTo>
                  <a:cubicBezTo>
                    <a:pt x="57" y="9"/>
                    <a:pt x="57" y="8"/>
                    <a:pt x="57" y="7"/>
                  </a:cubicBezTo>
                  <a:cubicBezTo>
                    <a:pt x="56" y="6"/>
                    <a:pt x="55" y="8"/>
                    <a:pt x="54" y="8"/>
                  </a:cubicBezTo>
                  <a:cubicBezTo>
                    <a:pt x="54" y="8"/>
                    <a:pt x="54" y="6"/>
                    <a:pt x="54" y="6"/>
                  </a:cubicBezTo>
                  <a:cubicBezTo>
                    <a:pt x="54" y="4"/>
                    <a:pt x="57" y="5"/>
                    <a:pt x="58" y="5"/>
                  </a:cubicBezTo>
                  <a:cubicBezTo>
                    <a:pt x="59" y="4"/>
                    <a:pt x="55" y="4"/>
                    <a:pt x="55" y="4"/>
                  </a:cubicBezTo>
                  <a:cubicBezTo>
                    <a:pt x="53" y="4"/>
                    <a:pt x="51" y="3"/>
                    <a:pt x="49" y="4"/>
                  </a:cubicBezTo>
                  <a:cubicBezTo>
                    <a:pt x="47" y="5"/>
                    <a:pt x="46" y="8"/>
                    <a:pt x="44" y="7"/>
                  </a:cubicBezTo>
                  <a:cubicBezTo>
                    <a:pt x="41" y="7"/>
                    <a:pt x="40" y="7"/>
                    <a:pt x="38" y="5"/>
                  </a:cubicBezTo>
                  <a:cubicBezTo>
                    <a:pt x="36" y="3"/>
                    <a:pt x="32" y="5"/>
                    <a:pt x="29" y="5"/>
                  </a:cubicBezTo>
                  <a:cubicBezTo>
                    <a:pt x="27" y="5"/>
                    <a:pt x="27" y="4"/>
                    <a:pt x="26" y="2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19" y="0"/>
                    <a:pt x="11" y="1"/>
                    <a:pt x="11" y="4"/>
                  </a:cubicBezTo>
                  <a:cubicBezTo>
                    <a:pt x="11" y="7"/>
                    <a:pt x="15" y="8"/>
                    <a:pt x="13" y="12"/>
                  </a:cubicBezTo>
                  <a:cubicBezTo>
                    <a:pt x="11" y="14"/>
                    <a:pt x="7" y="10"/>
                    <a:pt x="8" y="8"/>
                  </a:cubicBezTo>
                  <a:cubicBezTo>
                    <a:pt x="8" y="7"/>
                    <a:pt x="10" y="6"/>
                    <a:pt x="10" y="5"/>
                  </a:cubicBezTo>
                  <a:cubicBezTo>
                    <a:pt x="11" y="3"/>
                    <a:pt x="8" y="2"/>
                    <a:pt x="8" y="1"/>
                  </a:cubicBezTo>
                  <a:cubicBezTo>
                    <a:pt x="5" y="3"/>
                    <a:pt x="4" y="4"/>
                    <a:pt x="4" y="7"/>
                  </a:cubicBezTo>
                  <a:cubicBezTo>
                    <a:pt x="3" y="8"/>
                    <a:pt x="0" y="12"/>
                    <a:pt x="3" y="12"/>
                  </a:cubicBezTo>
                  <a:cubicBezTo>
                    <a:pt x="3" y="12"/>
                    <a:pt x="4" y="12"/>
                    <a:pt x="5" y="13"/>
                  </a:cubicBezTo>
                  <a:cubicBezTo>
                    <a:pt x="5" y="14"/>
                    <a:pt x="6" y="15"/>
                    <a:pt x="7" y="16"/>
                  </a:cubicBezTo>
                  <a:cubicBezTo>
                    <a:pt x="9" y="18"/>
                    <a:pt x="5" y="22"/>
                    <a:pt x="10" y="23"/>
                  </a:cubicBezTo>
                  <a:cubicBezTo>
                    <a:pt x="10" y="23"/>
                    <a:pt x="12" y="23"/>
                    <a:pt x="13" y="23"/>
                  </a:cubicBezTo>
                  <a:cubicBezTo>
                    <a:pt x="14" y="23"/>
                    <a:pt x="14" y="22"/>
                    <a:pt x="15" y="22"/>
                  </a:cubicBezTo>
                  <a:cubicBezTo>
                    <a:pt x="18" y="22"/>
                    <a:pt x="19" y="25"/>
                    <a:pt x="21" y="27"/>
                  </a:cubicBezTo>
                  <a:cubicBezTo>
                    <a:pt x="21" y="27"/>
                    <a:pt x="22" y="28"/>
                    <a:pt x="23" y="27"/>
                  </a:cubicBezTo>
                  <a:cubicBezTo>
                    <a:pt x="23" y="26"/>
                    <a:pt x="24" y="27"/>
                    <a:pt x="26" y="27"/>
                  </a:cubicBezTo>
                  <a:cubicBezTo>
                    <a:pt x="28" y="28"/>
                    <a:pt x="33" y="25"/>
                    <a:pt x="31" y="29"/>
                  </a:cubicBezTo>
                  <a:cubicBezTo>
                    <a:pt x="29" y="32"/>
                    <a:pt x="29" y="35"/>
                    <a:pt x="31" y="38"/>
                  </a:cubicBezTo>
                  <a:cubicBezTo>
                    <a:pt x="31" y="39"/>
                    <a:pt x="32" y="40"/>
                    <a:pt x="32" y="41"/>
                  </a:cubicBezTo>
                  <a:cubicBezTo>
                    <a:pt x="32" y="42"/>
                    <a:pt x="29" y="43"/>
                    <a:pt x="30" y="44"/>
                  </a:cubicBezTo>
                  <a:cubicBezTo>
                    <a:pt x="33" y="47"/>
                    <a:pt x="34" y="55"/>
                    <a:pt x="40" y="53"/>
                  </a:cubicBezTo>
                  <a:cubicBezTo>
                    <a:pt x="41" y="53"/>
                    <a:pt x="41" y="54"/>
                    <a:pt x="42" y="54"/>
                  </a:cubicBezTo>
                  <a:cubicBezTo>
                    <a:pt x="43" y="54"/>
                    <a:pt x="44" y="53"/>
                    <a:pt x="45" y="52"/>
                  </a:cubicBezTo>
                  <a:cubicBezTo>
                    <a:pt x="47" y="51"/>
                    <a:pt x="48" y="49"/>
                    <a:pt x="51" y="47"/>
                  </a:cubicBezTo>
                  <a:cubicBezTo>
                    <a:pt x="53" y="46"/>
                    <a:pt x="49" y="46"/>
                    <a:pt x="49" y="44"/>
                  </a:cubicBezTo>
                  <a:cubicBezTo>
                    <a:pt x="49" y="43"/>
                    <a:pt x="48" y="42"/>
                    <a:pt x="48" y="41"/>
                  </a:cubicBezTo>
                  <a:cubicBezTo>
                    <a:pt x="48" y="40"/>
                    <a:pt x="45" y="39"/>
                    <a:pt x="45" y="38"/>
                  </a:cubicBezTo>
                  <a:cubicBezTo>
                    <a:pt x="45" y="37"/>
                    <a:pt x="51" y="38"/>
                    <a:pt x="52" y="38"/>
                  </a:cubicBezTo>
                  <a:cubicBezTo>
                    <a:pt x="54" y="38"/>
                    <a:pt x="53" y="39"/>
                    <a:pt x="54" y="40"/>
                  </a:cubicBezTo>
                  <a:cubicBezTo>
                    <a:pt x="55" y="40"/>
                    <a:pt x="55" y="38"/>
                    <a:pt x="56" y="38"/>
                  </a:cubicBezTo>
                  <a:cubicBezTo>
                    <a:pt x="57" y="37"/>
                    <a:pt x="60" y="37"/>
                    <a:pt x="62" y="36"/>
                  </a:cubicBezTo>
                  <a:cubicBezTo>
                    <a:pt x="63" y="35"/>
                    <a:pt x="65" y="34"/>
                    <a:pt x="67" y="33"/>
                  </a:cubicBezTo>
                  <a:cubicBezTo>
                    <a:pt x="66" y="31"/>
                    <a:pt x="63" y="30"/>
                    <a:pt x="6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5" name="Freeform 619">
              <a:extLst>
                <a:ext uri="{FF2B5EF4-FFF2-40B4-BE49-F238E27FC236}">
                  <a16:creationId xmlns:a16="http://schemas.microsoft.com/office/drawing/2014/main" id="{92D0B174-7368-6E4D-826C-6236F3C93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532" y="4320625"/>
              <a:ext cx="121050" cy="178390"/>
            </a:xfrm>
            <a:custGeom>
              <a:avLst/>
              <a:gdLst>
                <a:gd name="T0" fmla="*/ 22 w 26"/>
                <a:gd name="T1" fmla="*/ 29 h 38"/>
                <a:gd name="T2" fmla="*/ 18 w 26"/>
                <a:gd name="T3" fmla="*/ 21 h 38"/>
                <a:gd name="T4" fmla="*/ 20 w 26"/>
                <a:gd name="T5" fmla="*/ 18 h 38"/>
                <a:gd name="T6" fmla="*/ 22 w 26"/>
                <a:gd name="T7" fmla="*/ 15 h 38"/>
                <a:gd name="T8" fmla="*/ 22 w 26"/>
                <a:gd name="T9" fmla="*/ 13 h 38"/>
                <a:gd name="T10" fmla="*/ 20 w 26"/>
                <a:gd name="T11" fmla="*/ 11 h 38"/>
                <a:gd name="T12" fmla="*/ 16 w 26"/>
                <a:gd name="T13" fmla="*/ 7 h 38"/>
                <a:gd name="T14" fmla="*/ 9 w 26"/>
                <a:gd name="T15" fmla="*/ 0 h 38"/>
                <a:gd name="T16" fmla="*/ 5 w 26"/>
                <a:gd name="T17" fmla="*/ 5 h 38"/>
                <a:gd name="T18" fmla="*/ 6 w 26"/>
                <a:gd name="T19" fmla="*/ 8 h 38"/>
                <a:gd name="T20" fmla="*/ 3 w 26"/>
                <a:gd name="T21" fmla="*/ 10 h 38"/>
                <a:gd name="T22" fmla="*/ 4 w 26"/>
                <a:gd name="T23" fmla="*/ 16 h 38"/>
                <a:gd name="T24" fmla="*/ 7 w 26"/>
                <a:gd name="T25" fmla="*/ 18 h 38"/>
                <a:gd name="T26" fmla="*/ 8 w 26"/>
                <a:gd name="T27" fmla="*/ 20 h 38"/>
                <a:gd name="T28" fmla="*/ 8 w 26"/>
                <a:gd name="T29" fmla="*/ 27 h 38"/>
                <a:gd name="T30" fmla="*/ 11 w 26"/>
                <a:gd name="T31" fmla="*/ 35 h 38"/>
                <a:gd name="T32" fmla="*/ 17 w 26"/>
                <a:gd name="T33" fmla="*/ 35 h 38"/>
                <a:gd name="T34" fmla="*/ 21 w 26"/>
                <a:gd name="T35" fmla="*/ 34 h 38"/>
                <a:gd name="T36" fmla="*/ 26 w 26"/>
                <a:gd name="T37" fmla="*/ 34 h 38"/>
                <a:gd name="T38" fmla="*/ 22 w 26"/>
                <a:gd name="T39" fmla="*/ 29 h 38"/>
                <a:gd name="T40" fmla="*/ 22 w 26"/>
                <a:gd name="T41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38">
                  <a:moveTo>
                    <a:pt x="22" y="29"/>
                  </a:moveTo>
                  <a:cubicBezTo>
                    <a:pt x="22" y="28"/>
                    <a:pt x="17" y="22"/>
                    <a:pt x="18" y="21"/>
                  </a:cubicBezTo>
                  <a:cubicBezTo>
                    <a:pt x="19" y="20"/>
                    <a:pt x="18" y="19"/>
                    <a:pt x="20" y="18"/>
                  </a:cubicBezTo>
                  <a:cubicBezTo>
                    <a:pt x="23" y="18"/>
                    <a:pt x="22" y="16"/>
                    <a:pt x="22" y="15"/>
                  </a:cubicBezTo>
                  <a:cubicBezTo>
                    <a:pt x="22" y="14"/>
                    <a:pt x="22" y="13"/>
                    <a:pt x="22" y="13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9" y="9"/>
                    <a:pt x="16" y="9"/>
                    <a:pt x="16" y="7"/>
                  </a:cubicBezTo>
                  <a:cubicBezTo>
                    <a:pt x="15" y="4"/>
                    <a:pt x="11" y="1"/>
                    <a:pt x="9" y="0"/>
                  </a:cubicBezTo>
                  <a:cubicBezTo>
                    <a:pt x="9" y="3"/>
                    <a:pt x="4" y="3"/>
                    <a:pt x="5" y="5"/>
                  </a:cubicBezTo>
                  <a:cubicBezTo>
                    <a:pt x="5" y="6"/>
                    <a:pt x="7" y="7"/>
                    <a:pt x="6" y="8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0" y="11"/>
                    <a:pt x="2" y="14"/>
                    <a:pt x="4" y="16"/>
                  </a:cubicBezTo>
                  <a:cubicBezTo>
                    <a:pt x="5" y="17"/>
                    <a:pt x="5" y="18"/>
                    <a:pt x="7" y="18"/>
                  </a:cubicBezTo>
                  <a:cubicBezTo>
                    <a:pt x="8" y="18"/>
                    <a:pt x="7" y="19"/>
                    <a:pt x="8" y="20"/>
                  </a:cubicBezTo>
                  <a:cubicBezTo>
                    <a:pt x="10" y="23"/>
                    <a:pt x="9" y="24"/>
                    <a:pt x="8" y="27"/>
                  </a:cubicBezTo>
                  <a:cubicBezTo>
                    <a:pt x="8" y="30"/>
                    <a:pt x="10" y="33"/>
                    <a:pt x="11" y="35"/>
                  </a:cubicBezTo>
                  <a:cubicBezTo>
                    <a:pt x="14" y="38"/>
                    <a:pt x="15" y="35"/>
                    <a:pt x="17" y="35"/>
                  </a:cubicBezTo>
                  <a:cubicBezTo>
                    <a:pt x="19" y="35"/>
                    <a:pt x="20" y="34"/>
                    <a:pt x="21" y="34"/>
                  </a:cubicBezTo>
                  <a:cubicBezTo>
                    <a:pt x="23" y="33"/>
                    <a:pt x="24" y="33"/>
                    <a:pt x="26" y="34"/>
                  </a:cubicBezTo>
                  <a:cubicBezTo>
                    <a:pt x="25" y="32"/>
                    <a:pt x="24" y="30"/>
                    <a:pt x="22" y="29"/>
                  </a:cubicBezTo>
                  <a:cubicBezTo>
                    <a:pt x="21" y="27"/>
                    <a:pt x="23" y="29"/>
                    <a:pt x="22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6" name="Freeform 620">
              <a:extLst>
                <a:ext uri="{FF2B5EF4-FFF2-40B4-BE49-F238E27FC236}">
                  <a16:creationId xmlns:a16="http://schemas.microsoft.com/office/drawing/2014/main" id="{87FC4B69-7E6B-B74A-87F1-80C0BA0B7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4578" y="4376372"/>
              <a:ext cx="103530" cy="108308"/>
            </a:xfrm>
            <a:custGeom>
              <a:avLst/>
              <a:gdLst>
                <a:gd name="T0" fmla="*/ 19 w 22"/>
                <a:gd name="T1" fmla="*/ 7 h 23"/>
                <a:gd name="T2" fmla="*/ 22 w 22"/>
                <a:gd name="T3" fmla="*/ 2 h 23"/>
                <a:gd name="T4" fmla="*/ 12 w 22"/>
                <a:gd name="T5" fmla="*/ 2 h 23"/>
                <a:gd name="T6" fmla="*/ 9 w 22"/>
                <a:gd name="T7" fmla="*/ 0 h 23"/>
                <a:gd name="T8" fmla="*/ 5 w 22"/>
                <a:gd name="T9" fmla="*/ 1 h 23"/>
                <a:gd name="T10" fmla="*/ 4 w 22"/>
                <a:gd name="T11" fmla="*/ 6 h 23"/>
                <a:gd name="T12" fmla="*/ 1 w 22"/>
                <a:gd name="T13" fmla="*/ 10 h 23"/>
                <a:gd name="T14" fmla="*/ 4 w 22"/>
                <a:gd name="T15" fmla="*/ 15 h 23"/>
                <a:gd name="T16" fmla="*/ 9 w 22"/>
                <a:gd name="T17" fmla="*/ 22 h 23"/>
                <a:gd name="T18" fmla="*/ 12 w 22"/>
                <a:gd name="T19" fmla="*/ 19 h 23"/>
                <a:gd name="T20" fmla="*/ 16 w 22"/>
                <a:gd name="T21" fmla="*/ 18 h 23"/>
                <a:gd name="T22" fmla="*/ 19 w 22"/>
                <a:gd name="T23" fmla="*/ 19 h 23"/>
                <a:gd name="T24" fmla="*/ 20 w 22"/>
                <a:gd name="T25" fmla="*/ 14 h 23"/>
                <a:gd name="T26" fmla="*/ 19 w 22"/>
                <a:gd name="T27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3">
                  <a:moveTo>
                    <a:pt x="19" y="7"/>
                  </a:moveTo>
                  <a:cubicBezTo>
                    <a:pt x="19" y="5"/>
                    <a:pt x="21" y="3"/>
                    <a:pt x="22" y="2"/>
                  </a:cubicBezTo>
                  <a:cubicBezTo>
                    <a:pt x="19" y="1"/>
                    <a:pt x="14" y="0"/>
                    <a:pt x="12" y="2"/>
                  </a:cubicBezTo>
                  <a:cubicBezTo>
                    <a:pt x="10" y="3"/>
                    <a:pt x="9" y="1"/>
                    <a:pt x="9" y="0"/>
                  </a:cubicBezTo>
                  <a:cubicBezTo>
                    <a:pt x="8" y="0"/>
                    <a:pt x="7" y="2"/>
                    <a:pt x="5" y="1"/>
                  </a:cubicBezTo>
                  <a:cubicBezTo>
                    <a:pt x="5" y="2"/>
                    <a:pt x="7" y="6"/>
                    <a:pt x="4" y="6"/>
                  </a:cubicBezTo>
                  <a:cubicBezTo>
                    <a:pt x="2" y="7"/>
                    <a:pt x="0" y="8"/>
                    <a:pt x="1" y="10"/>
                  </a:cubicBezTo>
                  <a:cubicBezTo>
                    <a:pt x="2" y="12"/>
                    <a:pt x="3" y="13"/>
                    <a:pt x="4" y="15"/>
                  </a:cubicBezTo>
                  <a:cubicBezTo>
                    <a:pt x="5" y="17"/>
                    <a:pt x="7" y="19"/>
                    <a:pt x="9" y="22"/>
                  </a:cubicBezTo>
                  <a:cubicBezTo>
                    <a:pt x="12" y="23"/>
                    <a:pt x="10" y="19"/>
                    <a:pt x="12" y="19"/>
                  </a:cubicBezTo>
                  <a:cubicBezTo>
                    <a:pt x="14" y="19"/>
                    <a:pt x="15" y="19"/>
                    <a:pt x="16" y="18"/>
                  </a:cubicBezTo>
                  <a:cubicBezTo>
                    <a:pt x="17" y="18"/>
                    <a:pt x="17" y="20"/>
                    <a:pt x="19" y="19"/>
                  </a:cubicBezTo>
                  <a:cubicBezTo>
                    <a:pt x="20" y="17"/>
                    <a:pt x="21" y="16"/>
                    <a:pt x="20" y="14"/>
                  </a:cubicBezTo>
                  <a:cubicBezTo>
                    <a:pt x="20" y="12"/>
                    <a:pt x="19" y="9"/>
                    <a:pt x="19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7" name="Freeform 621">
              <a:extLst>
                <a:ext uri="{FF2B5EF4-FFF2-40B4-BE49-F238E27FC236}">
                  <a16:creationId xmlns:a16="http://schemas.microsoft.com/office/drawing/2014/main" id="{56A7E035-3682-3941-AB16-FC925C32E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995" y="4385930"/>
              <a:ext cx="74861" cy="84419"/>
            </a:xfrm>
            <a:custGeom>
              <a:avLst/>
              <a:gdLst>
                <a:gd name="T0" fmla="*/ 12 w 16"/>
                <a:gd name="T1" fmla="*/ 5 h 18"/>
                <a:gd name="T2" fmla="*/ 5 w 16"/>
                <a:gd name="T3" fmla="*/ 1 h 18"/>
                <a:gd name="T4" fmla="*/ 1 w 16"/>
                <a:gd name="T5" fmla="*/ 6 h 18"/>
                <a:gd name="T6" fmla="*/ 2 w 16"/>
                <a:gd name="T7" fmla="*/ 12 h 18"/>
                <a:gd name="T8" fmla="*/ 0 w 16"/>
                <a:gd name="T9" fmla="*/ 17 h 18"/>
                <a:gd name="T10" fmla="*/ 4 w 16"/>
                <a:gd name="T11" fmla="*/ 17 h 18"/>
                <a:gd name="T12" fmla="*/ 9 w 16"/>
                <a:gd name="T13" fmla="*/ 17 h 18"/>
                <a:gd name="T14" fmla="*/ 16 w 16"/>
                <a:gd name="T15" fmla="*/ 8 h 18"/>
                <a:gd name="T16" fmla="*/ 12 w 16"/>
                <a:gd name="T17" fmla="*/ 5 h 18"/>
                <a:gd name="T18" fmla="*/ 12 w 16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8">
                  <a:moveTo>
                    <a:pt x="12" y="5"/>
                  </a:moveTo>
                  <a:cubicBezTo>
                    <a:pt x="10" y="3"/>
                    <a:pt x="8" y="1"/>
                    <a:pt x="5" y="1"/>
                  </a:cubicBezTo>
                  <a:cubicBezTo>
                    <a:pt x="3" y="0"/>
                    <a:pt x="0" y="4"/>
                    <a:pt x="1" y="6"/>
                  </a:cubicBezTo>
                  <a:cubicBezTo>
                    <a:pt x="1" y="8"/>
                    <a:pt x="2" y="10"/>
                    <a:pt x="2" y="12"/>
                  </a:cubicBezTo>
                  <a:cubicBezTo>
                    <a:pt x="3" y="14"/>
                    <a:pt x="1" y="16"/>
                    <a:pt x="0" y="17"/>
                  </a:cubicBezTo>
                  <a:cubicBezTo>
                    <a:pt x="1" y="18"/>
                    <a:pt x="3" y="17"/>
                    <a:pt x="4" y="17"/>
                  </a:cubicBezTo>
                  <a:cubicBezTo>
                    <a:pt x="6" y="17"/>
                    <a:pt x="7" y="18"/>
                    <a:pt x="9" y="17"/>
                  </a:cubicBezTo>
                  <a:cubicBezTo>
                    <a:pt x="12" y="16"/>
                    <a:pt x="13" y="10"/>
                    <a:pt x="16" y="8"/>
                  </a:cubicBezTo>
                  <a:cubicBezTo>
                    <a:pt x="14" y="7"/>
                    <a:pt x="13" y="6"/>
                    <a:pt x="12" y="5"/>
                  </a:cubicBezTo>
                  <a:cubicBezTo>
                    <a:pt x="10" y="4"/>
                    <a:pt x="13" y="6"/>
                    <a:pt x="1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8" name="Freeform 622">
              <a:extLst>
                <a:ext uri="{FF2B5EF4-FFF2-40B4-BE49-F238E27FC236}">
                  <a16:creationId xmlns:a16="http://schemas.microsoft.com/office/drawing/2014/main" id="{74F47C1A-A4C4-B94F-8477-8D79AC378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624" y="4226652"/>
              <a:ext cx="377488" cy="393415"/>
            </a:xfrm>
            <a:custGeom>
              <a:avLst/>
              <a:gdLst>
                <a:gd name="T0" fmla="*/ 76 w 81"/>
                <a:gd name="T1" fmla="*/ 39 h 84"/>
                <a:gd name="T2" fmla="*/ 74 w 81"/>
                <a:gd name="T3" fmla="*/ 32 h 84"/>
                <a:gd name="T4" fmla="*/ 69 w 81"/>
                <a:gd name="T5" fmla="*/ 33 h 84"/>
                <a:gd name="T6" fmla="*/ 58 w 81"/>
                <a:gd name="T7" fmla="*/ 28 h 84"/>
                <a:gd name="T8" fmla="*/ 53 w 81"/>
                <a:gd name="T9" fmla="*/ 20 h 84"/>
                <a:gd name="T10" fmla="*/ 50 w 81"/>
                <a:gd name="T11" fmla="*/ 15 h 84"/>
                <a:gd name="T12" fmla="*/ 56 w 81"/>
                <a:gd name="T13" fmla="*/ 5 h 84"/>
                <a:gd name="T14" fmla="*/ 56 w 81"/>
                <a:gd name="T15" fmla="*/ 1 h 84"/>
                <a:gd name="T16" fmla="*/ 44 w 81"/>
                <a:gd name="T17" fmla="*/ 8 h 84"/>
                <a:gd name="T18" fmla="*/ 36 w 81"/>
                <a:gd name="T19" fmla="*/ 16 h 84"/>
                <a:gd name="T20" fmla="*/ 31 w 81"/>
                <a:gd name="T21" fmla="*/ 23 h 84"/>
                <a:gd name="T22" fmla="*/ 25 w 81"/>
                <a:gd name="T23" fmla="*/ 17 h 84"/>
                <a:gd name="T24" fmla="*/ 7 w 81"/>
                <a:gd name="T25" fmla="*/ 18 h 84"/>
                <a:gd name="T26" fmla="*/ 1 w 81"/>
                <a:gd name="T27" fmla="*/ 16 h 84"/>
                <a:gd name="T28" fmla="*/ 1 w 81"/>
                <a:gd name="T29" fmla="*/ 21 h 84"/>
                <a:gd name="T30" fmla="*/ 8 w 81"/>
                <a:gd name="T31" fmla="*/ 24 h 84"/>
                <a:gd name="T32" fmla="*/ 11 w 81"/>
                <a:gd name="T33" fmla="*/ 26 h 84"/>
                <a:gd name="T34" fmla="*/ 13 w 81"/>
                <a:gd name="T35" fmla="*/ 23 h 84"/>
                <a:gd name="T36" fmla="*/ 20 w 81"/>
                <a:gd name="T37" fmla="*/ 18 h 84"/>
                <a:gd name="T38" fmla="*/ 24 w 81"/>
                <a:gd name="T39" fmla="*/ 20 h 84"/>
                <a:gd name="T40" fmla="*/ 25 w 81"/>
                <a:gd name="T41" fmla="*/ 26 h 84"/>
                <a:gd name="T42" fmla="*/ 28 w 81"/>
                <a:gd name="T43" fmla="*/ 42 h 84"/>
                <a:gd name="T44" fmla="*/ 28 w 81"/>
                <a:gd name="T45" fmla="*/ 47 h 84"/>
                <a:gd name="T46" fmla="*/ 22 w 81"/>
                <a:gd name="T47" fmla="*/ 53 h 84"/>
                <a:gd name="T48" fmla="*/ 26 w 81"/>
                <a:gd name="T49" fmla="*/ 58 h 84"/>
                <a:gd name="T50" fmla="*/ 34 w 81"/>
                <a:gd name="T51" fmla="*/ 61 h 84"/>
                <a:gd name="T52" fmla="*/ 41 w 81"/>
                <a:gd name="T53" fmla="*/ 64 h 84"/>
                <a:gd name="T54" fmla="*/ 54 w 81"/>
                <a:gd name="T55" fmla="*/ 76 h 84"/>
                <a:gd name="T56" fmla="*/ 60 w 81"/>
                <a:gd name="T57" fmla="*/ 75 h 84"/>
                <a:gd name="T58" fmla="*/ 64 w 81"/>
                <a:gd name="T59" fmla="*/ 80 h 84"/>
                <a:gd name="T60" fmla="*/ 65 w 81"/>
                <a:gd name="T61" fmla="*/ 84 h 84"/>
                <a:gd name="T62" fmla="*/ 65 w 81"/>
                <a:gd name="T63" fmla="*/ 63 h 84"/>
                <a:gd name="T64" fmla="*/ 70 w 81"/>
                <a:gd name="T65" fmla="*/ 58 h 84"/>
                <a:gd name="T66" fmla="*/ 66 w 81"/>
                <a:gd name="T67" fmla="*/ 55 h 84"/>
                <a:gd name="T68" fmla="*/ 79 w 81"/>
                <a:gd name="T69" fmla="*/ 53 h 84"/>
                <a:gd name="T70" fmla="*/ 77 w 81"/>
                <a:gd name="T71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" h="84">
                  <a:moveTo>
                    <a:pt x="77" y="48"/>
                  </a:moveTo>
                  <a:cubicBezTo>
                    <a:pt x="81" y="45"/>
                    <a:pt x="76" y="42"/>
                    <a:pt x="76" y="39"/>
                  </a:cubicBezTo>
                  <a:cubicBezTo>
                    <a:pt x="76" y="37"/>
                    <a:pt x="78" y="35"/>
                    <a:pt x="78" y="33"/>
                  </a:cubicBezTo>
                  <a:cubicBezTo>
                    <a:pt x="79" y="30"/>
                    <a:pt x="75" y="32"/>
                    <a:pt x="74" y="32"/>
                  </a:cubicBezTo>
                  <a:cubicBezTo>
                    <a:pt x="73" y="32"/>
                    <a:pt x="72" y="32"/>
                    <a:pt x="71" y="32"/>
                  </a:cubicBezTo>
                  <a:cubicBezTo>
                    <a:pt x="70" y="32"/>
                    <a:pt x="70" y="33"/>
                    <a:pt x="69" y="33"/>
                  </a:cubicBezTo>
                  <a:cubicBezTo>
                    <a:pt x="68" y="33"/>
                    <a:pt x="67" y="30"/>
                    <a:pt x="66" y="30"/>
                  </a:cubicBezTo>
                  <a:cubicBezTo>
                    <a:pt x="64" y="26"/>
                    <a:pt x="62" y="28"/>
                    <a:pt x="58" y="28"/>
                  </a:cubicBezTo>
                  <a:cubicBezTo>
                    <a:pt x="56" y="28"/>
                    <a:pt x="55" y="28"/>
                    <a:pt x="54" y="26"/>
                  </a:cubicBezTo>
                  <a:cubicBezTo>
                    <a:pt x="53" y="24"/>
                    <a:pt x="56" y="22"/>
                    <a:pt x="53" y="20"/>
                  </a:cubicBezTo>
                  <a:cubicBezTo>
                    <a:pt x="52" y="19"/>
                    <a:pt x="52" y="17"/>
                    <a:pt x="50" y="17"/>
                  </a:cubicBezTo>
                  <a:cubicBezTo>
                    <a:pt x="48" y="17"/>
                    <a:pt x="49" y="17"/>
                    <a:pt x="50" y="15"/>
                  </a:cubicBezTo>
                  <a:cubicBezTo>
                    <a:pt x="51" y="13"/>
                    <a:pt x="50" y="11"/>
                    <a:pt x="51" y="9"/>
                  </a:cubicBezTo>
                  <a:cubicBezTo>
                    <a:pt x="52" y="7"/>
                    <a:pt x="54" y="6"/>
                    <a:pt x="56" y="5"/>
                  </a:cubicBezTo>
                  <a:cubicBezTo>
                    <a:pt x="57" y="4"/>
                    <a:pt x="59" y="4"/>
                    <a:pt x="60" y="2"/>
                  </a:cubicBezTo>
                  <a:cubicBezTo>
                    <a:pt x="60" y="0"/>
                    <a:pt x="56" y="0"/>
                    <a:pt x="56" y="1"/>
                  </a:cubicBezTo>
                  <a:cubicBezTo>
                    <a:pt x="54" y="3"/>
                    <a:pt x="51" y="6"/>
                    <a:pt x="48" y="6"/>
                  </a:cubicBezTo>
                  <a:cubicBezTo>
                    <a:pt x="45" y="6"/>
                    <a:pt x="45" y="6"/>
                    <a:pt x="44" y="8"/>
                  </a:cubicBezTo>
                  <a:cubicBezTo>
                    <a:pt x="43" y="10"/>
                    <a:pt x="43" y="7"/>
                    <a:pt x="41" y="7"/>
                  </a:cubicBezTo>
                  <a:cubicBezTo>
                    <a:pt x="37" y="8"/>
                    <a:pt x="39" y="14"/>
                    <a:pt x="36" y="16"/>
                  </a:cubicBezTo>
                  <a:cubicBezTo>
                    <a:pt x="35" y="17"/>
                    <a:pt x="33" y="18"/>
                    <a:pt x="32" y="20"/>
                  </a:cubicBezTo>
                  <a:cubicBezTo>
                    <a:pt x="32" y="20"/>
                    <a:pt x="32" y="23"/>
                    <a:pt x="31" y="23"/>
                  </a:cubicBezTo>
                  <a:cubicBezTo>
                    <a:pt x="30" y="21"/>
                    <a:pt x="29" y="20"/>
                    <a:pt x="28" y="19"/>
                  </a:cubicBezTo>
                  <a:cubicBezTo>
                    <a:pt x="27" y="17"/>
                    <a:pt x="26" y="17"/>
                    <a:pt x="25" y="17"/>
                  </a:cubicBezTo>
                  <a:cubicBezTo>
                    <a:pt x="21" y="16"/>
                    <a:pt x="19" y="13"/>
                    <a:pt x="15" y="16"/>
                  </a:cubicBezTo>
                  <a:cubicBezTo>
                    <a:pt x="13" y="17"/>
                    <a:pt x="9" y="20"/>
                    <a:pt x="7" y="18"/>
                  </a:cubicBezTo>
                  <a:cubicBezTo>
                    <a:pt x="6" y="17"/>
                    <a:pt x="5" y="17"/>
                    <a:pt x="4" y="16"/>
                  </a:cubicBezTo>
                  <a:cubicBezTo>
                    <a:pt x="2" y="16"/>
                    <a:pt x="3" y="14"/>
                    <a:pt x="1" y="16"/>
                  </a:cubicBezTo>
                  <a:cubicBezTo>
                    <a:pt x="0" y="17"/>
                    <a:pt x="1" y="17"/>
                    <a:pt x="2" y="18"/>
                  </a:cubicBezTo>
                  <a:cubicBezTo>
                    <a:pt x="2" y="19"/>
                    <a:pt x="1" y="20"/>
                    <a:pt x="1" y="21"/>
                  </a:cubicBezTo>
                  <a:cubicBezTo>
                    <a:pt x="3" y="21"/>
                    <a:pt x="5" y="22"/>
                    <a:pt x="6" y="22"/>
                  </a:cubicBezTo>
                  <a:cubicBezTo>
                    <a:pt x="7" y="23"/>
                    <a:pt x="8" y="23"/>
                    <a:pt x="8" y="24"/>
                  </a:cubicBezTo>
                  <a:cubicBezTo>
                    <a:pt x="9" y="25"/>
                    <a:pt x="9" y="24"/>
                    <a:pt x="10" y="24"/>
                  </a:cubicBezTo>
                  <a:cubicBezTo>
                    <a:pt x="10" y="23"/>
                    <a:pt x="10" y="26"/>
                    <a:pt x="11" y="26"/>
                  </a:cubicBezTo>
                  <a:cubicBezTo>
                    <a:pt x="12" y="27"/>
                    <a:pt x="13" y="26"/>
                    <a:pt x="15" y="25"/>
                  </a:cubicBezTo>
                  <a:cubicBezTo>
                    <a:pt x="16" y="25"/>
                    <a:pt x="13" y="23"/>
                    <a:pt x="13" y="23"/>
                  </a:cubicBezTo>
                  <a:cubicBezTo>
                    <a:pt x="13" y="22"/>
                    <a:pt x="16" y="20"/>
                    <a:pt x="16" y="19"/>
                  </a:cubicBezTo>
                  <a:cubicBezTo>
                    <a:pt x="17" y="18"/>
                    <a:pt x="19" y="17"/>
                    <a:pt x="20" y="18"/>
                  </a:cubicBezTo>
                  <a:cubicBezTo>
                    <a:pt x="21" y="18"/>
                    <a:pt x="23" y="19"/>
                    <a:pt x="23" y="19"/>
                  </a:cubicBezTo>
                  <a:cubicBezTo>
                    <a:pt x="23" y="20"/>
                    <a:pt x="23" y="20"/>
                    <a:pt x="24" y="20"/>
                  </a:cubicBezTo>
                  <a:cubicBezTo>
                    <a:pt x="24" y="21"/>
                    <a:pt x="23" y="22"/>
                    <a:pt x="23" y="22"/>
                  </a:cubicBezTo>
                  <a:cubicBezTo>
                    <a:pt x="23" y="23"/>
                    <a:pt x="25" y="25"/>
                    <a:pt x="25" y="26"/>
                  </a:cubicBezTo>
                  <a:cubicBezTo>
                    <a:pt x="27" y="29"/>
                    <a:pt x="29" y="29"/>
                    <a:pt x="29" y="33"/>
                  </a:cubicBezTo>
                  <a:cubicBezTo>
                    <a:pt x="29" y="36"/>
                    <a:pt x="29" y="39"/>
                    <a:pt x="28" y="42"/>
                  </a:cubicBezTo>
                  <a:cubicBezTo>
                    <a:pt x="28" y="43"/>
                    <a:pt x="30" y="43"/>
                    <a:pt x="30" y="44"/>
                  </a:cubicBezTo>
                  <a:cubicBezTo>
                    <a:pt x="29" y="45"/>
                    <a:pt x="28" y="46"/>
                    <a:pt x="28" y="47"/>
                  </a:cubicBezTo>
                  <a:cubicBezTo>
                    <a:pt x="27" y="48"/>
                    <a:pt x="27" y="50"/>
                    <a:pt x="26" y="50"/>
                  </a:cubicBezTo>
                  <a:cubicBezTo>
                    <a:pt x="24" y="51"/>
                    <a:pt x="22" y="50"/>
                    <a:pt x="22" y="53"/>
                  </a:cubicBezTo>
                  <a:cubicBezTo>
                    <a:pt x="22" y="55"/>
                    <a:pt x="19" y="55"/>
                    <a:pt x="22" y="56"/>
                  </a:cubicBezTo>
                  <a:cubicBezTo>
                    <a:pt x="23" y="57"/>
                    <a:pt x="24" y="57"/>
                    <a:pt x="26" y="58"/>
                  </a:cubicBezTo>
                  <a:cubicBezTo>
                    <a:pt x="27" y="59"/>
                    <a:pt x="28" y="60"/>
                    <a:pt x="29" y="61"/>
                  </a:cubicBezTo>
                  <a:cubicBezTo>
                    <a:pt x="31" y="62"/>
                    <a:pt x="32" y="61"/>
                    <a:pt x="34" y="61"/>
                  </a:cubicBezTo>
                  <a:cubicBezTo>
                    <a:pt x="35" y="61"/>
                    <a:pt x="36" y="62"/>
                    <a:pt x="38" y="63"/>
                  </a:cubicBezTo>
                  <a:cubicBezTo>
                    <a:pt x="39" y="63"/>
                    <a:pt x="40" y="63"/>
                    <a:pt x="41" y="64"/>
                  </a:cubicBezTo>
                  <a:cubicBezTo>
                    <a:pt x="44" y="66"/>
                    <a:pt x="46" y="68"/>
                    <a:pt x="48" y="71"/>
                  </a:cubicBezTo>
                  <a:cubicBezTo>
                    <a:pt x="49" y="74"/>
                    <a:pt x="50" y="75"/>
                    <a:pt x="54" y="76"/>
                  </a:cubicBezTo>
                  <a:cubicBezTo>
                    <a:pt x="55" y="76"/>
                    <a:pt x="56" y="75"/>
                    <a:pt x="57" y="74"/>
                  </a:cubicBezTo>
                  <a:cubicBezTo>
                    <a:pt x="58" y="74"/>
                    <a:pt x="59" y="76"/>
                    <a:pt x="60" y="75"/>
                  </a:cubicBezTo>
                  <a:cubicBezTo>
                    <a:pt x="62" y="74"/>
                    <a:pt x="64" y="75"/>
                    <a:pt x="65" y="76"/>
                  </a:cubicBezTo>
                  <a:cubicBezTo>
                    <a:pt x="65" y="77"/>
                    <a:pt x="64" y="79"/>
                    <a:pt x="64" y="80"/>
                  </a:cubicBezTo>
                  <a:cubicBezTo>
                    <a:pt x="63" y="81"/>
                    <a:pt x="62" y="81"/>
                    <a:pt x="64" y="82"/>
                  </a:cubicBezTo>
                  <a:cubicBezTo>
                    <a:pt x="64" y="82"/>
                    <a:pt x="66" y="84"/>
                    <a:pt x="65" y="84"/>
                  </a:cubicBezTo>
                  <a:cubicBezTo>
                    <a:pt x="67" y="84"/>
                    <a:pt x="68" y="73"/>
                    <a:pt x="69" y="71"/>
                  </a:cubicBezTo>
                  <a:cubicBezTo>
                    <a:pt x="69" y="67"/>
                    <a:pt x="66" y="66"/>
                    <a:pt x="65" y="63"/>
                  </a:cubicBezTo>
                  <a:cubicBezTo>
                    <a:pt x="65" y="61"/>
                    <a:pt x="65" y="60"/>
                    <a:pt x="66" y="60"/>
                  </a:cubicBezTo>
                  <a:cubicBezTo>
                    <a:pt x="67" y="60"/>
                    <a:pt x="70" y="59"/>
                    <a:pt x="70" y="58"/>
                  </a:cubicBezTo>
                  <a:cubicBezTo>
                    <a:pt x="69" y="58"/>
                    <a:pt x="67" y="58"/>
                    <a:pt x="67" y="57"/>
                  </a:cubicBezTo>
                  <a:cubicBezTo>
                    <a:pt x="66" y="57"/>
                    <a:pt x="66" y="55"/>
                    <a:pt x="66" y="55"/>
                  </a:cubicBezTo>
                  <a:cubicBezTo>
                    <a:pt x="68" y="55"/>
                    <a:pt x="70" y="55"/>
                    <a:pt x="72" y="55"/>
                  </a:cubicBezTo>
                  <a:cubicBezTo>
                    <a:pt x="73" y="55"/>
                    <a:pt x="79" y="52"/>
                    <a:pt x="79" y="53"/>
                  </a:cubicBezTo>
                  <a:cubicBezTo>
                    <a:pt x="79" y="51"/>
                    <a:pt x="76" y="48"/>
                    <a:pt x="77" y="48"/>
                  </a:cubicBezTo>
                  <a:cubicBezTo>
                    <a:pt x="78" y="47"/>
                    <a:pt x="76" y="48"/>
                    <a:pt x="77" y="4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9" name="Freeform 623">
              <a:extLst>
                <a:ext uri="{FF2B5EF4-FFF2-40B4-BE49-F238E27FC236}">
                  <a16:creationId xmlns:a16="http://schemas.microsoft.com/office/drawing/2014/main" id="{C7F37AC1-C1F0-4948-8779-472C6B8F2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592" y="4489458"/>
              <a:ext cx="130606" cy="154500"/>
            </a:xfrm>
            <a:custGeom>
              <a:avLst/>
              <a:gdLst>
                <a:gd name="T0" fmla="*/ 20 w 28"/>
                <a:gd name="T1" fmla="*/ 6 h 33"/>
                <a:gd name="T2" fmla="*/ 15 w 28"/>
                <a:gd name="T3" fmla="*/ 3 h 33"/>
                <a:gd name="T4" fmla="*/ 10 w 28"/>
                <a:gd name="T5" fmla="*/ 0 h 33"/>
                <a:gd name="T6" fmla="*/ 4 w 28"/>
                <a:gd name="T7" fmla="*/ 4 h 33"/>
                <a:gd name="T8" fmla="*/ 3 w 28"/>
                <a:gd name="T9" fmla="*/ 7 h 33"/>
                <a:gd name="T10" fmla="*/ 2 w 28"/>
                <a:gd name="T11" fmla="*/ 10 h 33"/>
                <a:gd name="T12" fmla="*/ 0 w 28"/>
                <a:gd name="T13" fmla="*/ 13 h 33"/>
                <a:gd name="T14" fmla="*/ 0 w 28"/>
                <a:gd name="T15" fmla="*/ 15 h 33"/>
                <a:gd name="T16" fmla="*/ 0 w 28"/>
                <a:gd name="T17" fmla="*/ 18 h 33"/>
                <a:gd name="T18" fmla="*/ 2 w 28"/>
                <a:gd name="T19" fmla="*/ 20 h 33"/>
                <a:gd name="T20" fmla="*/ 5 w 28"/>
                <a:gd name="T21" fmla="*/ 18 h 33"/>
                <a:gd name="T22" fmla="*/ 5 w 28"/>
                <a:gd name="T23" fmla="*/ 20 h 33"/>
                <a:gd name="T24" fmla="*/ 3 w 28"/>
                <a:gd name="T25" fmla="*/ 24 h 33"/>
                <a:gd name="T26" fmla="*/ 3 w 28"/>
                <a:gd name="T27" fmla="*/ 26 h 33"/>
                <a:gd name="T28" fmla="*/ 3 w 28"/>
                <a:gd name="T29" fmla="*/ 28 h 33"/>
                <a:gd name="T30" fmla="*/ 8 w 28"/>
                <a:gd name="T31" fmla="*/ 32 h 33"/>
                <a:gd name="T32" fmla="*/ 11 w 28"/>
                <a:gd name="T33" fmla="*/ 29 h 33"/>
                <a:gd name="T34" fmla="*/ 16 w 28"/>
                <a:gd name="T35" fmla="*/ 22 h 33"/>
                <a:gd name="T36" fmla="*/ 22 w 28"/>
                <a:gd name="T37" fmla="*/ 19 h 33"/>
                <a:gd name="T38" fmla="*/ 27 w 28"/>
                <a:gd name="T39" fmla="*/ 13 h 33"/>
                <a:gd name="T40" fmla="*/ 27 w 28"/>
                <a:gd name="T41" fmla="*/ 8 h 33"/>
                <a:gd name="T42" fmla="*/ 24 w 28"/>
                <a:gd name="T43" fmla="*/ 5 h 33"/>
                <a:gd name="T44" fmla="*/ 20 w 28"/>
                <a:gd name="T45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33">
                  <a:moveTo>
                    <a:pt x="20" y="6"/>
                  </a:moveTo>
                  <a:cubicBezTo>
                    <a:pt x="18" y="6"/>
                    <a:pt x="17" y="4"/>
                    <a:pt x="15" y="3"/>
                  </a:cubicBezTo>
                  <a:cubicBezTo>
                    <a:pt x="14" y="2"/>
                    <a:pt x="12" y="0"/>
                    <a:pt x="10" y="0"/>
                  </a:cubicBezTo>
                  <a:cubicBezTo>
                    <a:pt x="10" y="3"/>
                    <a:pt x="4" y="1"/>
                    <a:pt x="4" y="4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1" y="8"/>
                    <a:pt x="2" y="9"/>
                    <a:pt x="2" y="10"/>
                  </a:cubicBezTo>
                  <a:cubicBezTo>
                    <a:pt x="2" y="11"/>
                    <a:pt x="1" y="12"/>
                    <a:pt x="0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0" y="18"/>
                    <a:pt x="1" y="21"/>
                    <a:pt x="2" y="20"/>
                  </a:cubicBezTo>
                  <a:cubicBezTo>
                    <a:pt x="4" y="20"/>
                    <a:pt x="4" y="18"/>
                    <a:pt x="5" y="18"/>
                  </a:cubicBezTo>
                  <a:cubicBezTo>
                    <a:pt x="4" y="18"/>
                    <a:pt x="6" y="20"/>
                    <a:pt x="5" y="20"/>
                  </a:cubicBezTo>
                  <a:cubicBezTo>
                    <a:pt x="5" y="22"/>
                    <a:pt x="5" y="23"/>
                    <a:pt x="3" y="24"/>
                  </a:cubicBezTo>
                  <a:cubicBezTo>
                    <a:pt x="3" y="24"/>
                    <a:pt x="4" y="26"/>
                    <a:pt x="3" y="26"/>
                  </a:cubicBezTo>
                  <a:cubicBezTo>
                    <a:pt x="3" y="27"/>
                    <a:pt x="2" y="27"/>
                    <a:pt x="3" y="28"/>
                  </a:cubicBezTo>
                  <a:cubicBezTo>
                    <a:pt x="5" y="29"/>
                    <a:pt x="6" y="29"/>
                    <a:pt x="8" y="32"/>
                  </a:cubicBezTo>
                  <a:cubicBezTo>
                    <a:pt x="9" y="33"/>
                    <a:pt x="10" y="29"/>
                    <a:pt x="11" y="29"/>
                  </a:cubicBezTo>
                  <a:cubicBezTo>
                    <a:pt x="12" y="26"/>
                    <a:pt x="13" y="23"/>
                    <a:pt x="16" y="22"/>
                  </a:cubicBezTo>
                  <a:cubicBezTo>
                    <a:pt x="18" y="21"/>
                    <a:pt x="20" y="21"/>
                    <a:pt x="22" y="19"/>
                  </a:cubicBezTo>
                  <a:cubicBezTo>
                    <a:pt x="24" y="18"/>
                    <a:pt x="26" y="16"/>
                    <a:pt x="27" y="13"/>
                  </a:cubicBezTo>
                  <a:cubicBezTo>
                    <a:pt x="27" y="11"/>
                    <a:pt x="28" y="10"/>
                    <a:pt x="27" y="8"/>
                  </a:cubicBezTo>
                  <a:cubicBezTo>
                    <a:pt x="26" y="7"/>
                    <a:pt x="25" y="6"/>
                    <a:pt x="24" y="5"/>
                  </a:cubicBezTo>
                  <a:cubicBezTo>
                    <a:pt x="23" y="5"/>
                    <a:pt x="21" y="6"/>
                    <a:pt x="20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0" name="Freeform 624">
              <a:extLst>
                <a:ext uri="{FF2B5EF4-FFF2-40B4-BE49-F238E27FC236}">
                  <a16:creationId xmlns:a16="http://schemas.microsoft.com/office/drawing/2014/main" id="{651AC8A9-B52F-CF4F-87DF-0B698CA4A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257" y="4518129"/>
              <a:ext cx="299441" cy="444384"/>
            </a:xfrm>
            <a:custGeom>
              <a:avLst/>
              <a:gdLst>
                <a:gd name="T0" fmla="*/ 57 w 64"/>
                <a:gd name="T1" fmla="*/ 21 h 95"/>
                <a:gd name="T2" fmla="*/ 56 w 64"/>
                <a:gd name="T3" fmla="*/ 14 h 95"/>
                <a:gd name="T4" fmla="*/ 50 w 64"/>
                <a:gd name="T5" fmla="*/ 13 h 95"/>
                <a:gd name="T6" fmla="*/ 46 w 64"/>
                <a:gd name="T7" fmla="*/ 14 h 95"/>
                <a:gd name="T8" fmla="*/ 41 w 64"/>
                <a:gd name="T9" fmla="*/ 11 h 95"/>
                <a:gd name="T10" fmla="*/ 38 w 64"/>
                <a:gd name="T11" fmla="*/ 6 h 95"/>
                <a:gd name="T12" fmla="*/ 33 w 64"/>
                <a:gd name="T13" fmla="*/ 2 h 95"/>
                <a:gd name="T14" fmla="*/ 28 w 64"/>
                <a:gd name="T15" fmla="*/ 0 h 95"/>
                <a:gd name="T16" fmla="*/ 31 w 64"/>
                <a:gd name="T17" fmla="*/ 5 h 95"/>
                <a:gd name="T18" fmla="*/ 28 w 64"/>
                <a:gd name="T19" fmla="*/ 10 h 95"/>
                <a:gd name="T20" fmla="*/ 23 w 64"/>
                <a:gd name="T21" fmla="*/ 14 h 95"/>
                <a:gd name="T22" fmla="*/ 17 w 64"/>
                <a:gd name="T23" fmla="*/ 17 h 95"/>
                <a:gd name="T24" fmla="*/ 11 w 64"/>
                <a:gd name="T25" fmla="*/ 26 h 95"/>
                <a:gd name="T26" fmla="*/ 6 w 64"/>
                <a:gd name="T27" fmla="*/ 22 h 95"/>
                <a:gd name="T28" fmla="*/ 6 w 64"/>
                <a:gd name="T29" fmla="*/ 21 h 95"/>
                <a:gd name="T30" fmla="*/ 6 w 64"/>
                <a:gd name="T31" fmla="*/ 18 h 95"/>
                <a:gd name="T32" fmla="*/ 2 w 64"/>
                <a:gd name="T33" fmla="*/ 26 h 95"/>
                <a:gd name="T34" fmla="*/ 3 w 64"/>
                <a:gd name="T35" fmla="*/ 30 h 95"/>
                <a:gd name="T36" fmla="*/ 3 w 64"/>
                <a:gd name="T37" fmla="*/ 32 h 95"/>
                <a:gd name="T38" fmla="*/ 14 w 64"/>
                <a:gd name="T39" fmla="*/ 47 h 95"/>
                <a:gd name="T40" fmla="*/ 23 w 64"/>
                <a:gd name="T41" fmla="*/ 63 h 95"/>
                <a:gd name="T42" fmla="*/ 26 w 64"/>
                <a:gd name="T43" fmla="*/ 70 h 95"/>
                <a:gd name="T44" fmla="*/ 25 w 64"/>
                <a:gd name="T45" fmla="*/ 71 h 95"/>
                <a:gd name="T46" fmla="*/ 28 w 64"/>
                <a:gd name="T47" fmla="*/ 74 h 95"/>
                <a:gd name="T48" fmla="*/ 32 w 64"/>
                <a:gd name="T49" fmla="*/ 79 h 95"/>
                <a:gd name="T50" fmla="*/ 41 w 64"/>
                <a:gd name="T51" fmla="*/ 83 h 95"/>
                <a:gd name="T52" fmla="*/ 48 w 64"/>
                <a:gd name="T53" fmla="*/ 87 h 95"/>
                <a:gd name="T54" fmla="*/ 54 w 64"/>
                <a:gd name="T55" fmla="*/ 93 h 95"/>
                <a:gd name="T56" fmla="*/ 59 w 64"/>
                <a:gd name="T57" fmla="*/ 90 h 95"/>
                <a:gd name="T58" fmla="*/ 61 w 64"/>
                <a:gd name="T59" fmla="*/ 86 h 95"/>
                <a:gd name="T60" fmla="*/ 63 w 64"/>
                <a:gd name="T61" fmla="*/ 82 h 95"/>
                <a:gd name="T62" fmla="*/ 61 w 64"/>
                <a:gd name="T63" fmla="*/ 78 h 95"/>
                <a:gd name="T64" fmla="*/ 61 w 64"/>
                <a:gd name="T65" fmla="*/ 76 h 95"/>
                <a:gd name="T66" fmla="*/ 63 w 64"/>
                <a:gd name="T67" fmla="*/ 74 h 95"/>
                <a:gd name="T68" fmla="*/ 64 w 64"/>
                <a:gd name="T69" fmla="*/ 64 h 95"/>
                <a:gd name="T70" fmla="*/ 62 w 64"/>
                <a:gd name="T71" fmla="*/ 59 h 95"/>
                <a:gd name="T72" fmla="*/ 57 w 64"/>
                <a:gd name="T73" fmla="*/ 57 h 95"/>
                <a:gd name="T74" fmla="*/ 55 w 64"/>
                <a:gd name="T75" fmla="*/ 48 h 95"/>
                <a:gd name="T76" fmla="*/ 50 w 64"/>
                <a:gd name="T77" fmla="*/ 51 h 95"/>
                <a:gd name="T78" fmla="*/ 46 w 64"/>
                <a:gd name="T79" fmla="*/ 51 h 95"/>
                <a:gd name="T80" fmla="*/ 44 w 64"/>
                <a:gd name="T81" fmla="*/ 48 h 95"/>
                <a:gd name="T82" fmla="*/ 40 w 64"/>
                <a:gd name="T83" fmla="*/ 42 h 95"/>
                <a:gd name="T84" fmla="*/ 39 w 64"/>
                <a:gd name="T85" fmla="*/ 35 h 95"/>
                <a:gd name="T86" fmla="*/ 42 w 64"/>
                <a:gd name="T87" fmla="*/ 33 h 95"/>
                <a:gd name="T88" fmla="*/ 42 w 64"/>
                <a:gd name="T89" fmla="*/ 30 h 95"/>
                <a:gd name="T90" fmla="*/ 45 w 64"/>
                <a:gd name="T91" fmla="*/ 25 h 95"/>
                <a:gd name="T92" fmla="*/ 50 w 64"/>
                <a:gd name="T93" fmla="*/ 24 h 95"/>
                <a:gd name="T94" fmla="*/ 53 w 64"/>
                <a:gd name="T95" fmla="*/ 22 h 95"/>
                <a:gd name="T96" fmla="*/ 57 w 64"/>
                <a:gd name="T97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" h="95">
                  <a:moveTo>
                    <a:pt x="57" y="21"/>
                  </a:moveTo>
                  <a:cubicBezTo>
                    <a:pt x="53" y="19"/>
                    <a:pt x="59" y="15"/>
                    <a:pt x="56" y="14"/>
                  </a:cubicBezTo>
                  <a:cubicBezTo>
                    <a:pt x="54" y="12"/>
                    <a:pt x="52" y="13"/>
                    <a:pt x="50" y="13"/>
                  </a:cubicBezTo>
                  <a:cubicBezTo>
                    <a:pt x="48" y="12"/>
                    <a:pt x="48" y="14"/>
                    <a:pt x="46" y="14"/>
                  </a:cubicBezTo>
                  <a:cubicBezTo>
                    <a:pt x="44" y="13"/>
                    <a:pt x="42" y="13"/>
                    <a:pt x="41" y="11"/>
                  </a:cubicBezTo>
                  <a:cubicBezTo>
                    <a:pt x="40" y="10"/>
                    <a:pt x="39" y="7"/>
                    <a:pt x="38" y="6"/>
                  </a:cubicBezTo>
                  <a:cubicBezTo>
                    <a:pt x="36" y="5"/>
                    <a:pt x="35" y="3"/>
                    <a:pt x="33" y="2"/>
                  </a:cubicBezTo>
                  <a:cubicBezTo>
                    <a:pt x="32" y="0"/>
                    <a:pt x="30" y="1"/>
                    <a:pt x="28" y="0"/>
                  </a:cubicBezTo>
                  <a:cubicBezTo>
                    <a:pt x="30" y="2"/>
                    <a:pt x="31" y="3"/>
                    <a:pt x="31" y="5"/>
                  </a:cubicBezTo>
                  <a:cubicBezTo>
                    <a:pt x="30" y="7"/>
                    <a:pt x="30" y="9"/>
                    <a:pt x="28" y="10"/>
                  </a:cubicBezTo>
                  <a:cubicBezTo>
                    <a:pt x="26" y="12"/>
                    <a:pt x="25" y="14"/>
                    <a:pt x="23" y="14"/>
                  </a:cubicBezTo>
                  <a:cubicBezTo>
                    <a:pt x="21" y="15"/>
                    <a:pt x="19" y="15"/>
                    <a:pt x="17" y="17"/>
                  </a:cubicBezTo>
                  <a:cubicBezTo>
                    <a:pt x="16" y="18"/>
                    <a:pt x="12" y="27"/>
                    <a:pt x="11" y="26"/>
                  </a:cubicBezTo>
                  <a:cubicBezTo>
                    <a:pt x="9" y="23"/>
                    <a:pt x="8" y="23"/>
                    <a:pt x="6" y="22"/>
                  </a:cubicBezTo>
                  <a:cubicBezTo>
                    <a:pt x="5" y="22"/>
                    <a:pt x="5" y="22"/>
                    <a:pt x="6" y="21"/>
                  </a:cubicBezTo>
                  <a:cubicBezTo>
                    <a:pt x="7" y="20"/>
                    <a:pt x="7" y="19"/>
                    <a:pt x="6" y="18"/>
                  </a:cubicBezTo>
                  <a:cubicBezTo>
                    <a:pt x="4" y="19"/>
                    <a:pt x="0" y="23"/>
                    <a:pt x="2" y="26"/>
                  </a:cubicBezTo>
                  <a:cubicBezTo>
                    <a:pt x="2" y="26"/>
                    <a:pt x="4" y="29"/>
                    <a:pt x="3" y="30"/>
                  </a:cubicBezTo>
                  <a:cubicBezTo>
                    <a:pt x="2" y="30"/>
                    <a:pt x="1" y="31"/>
                    <a:pt x="3" y="32"/>
                  </a:cubicBezTo>
                  <a:cubicBezTo>
                    <a:pt x="8" y="35"/>
                    <a:pt x="12" y="41"/>
                    <a:pt x="14" y="47"/>
                  </a:cubicBezTo>
                  <a:cubicBezTo>
                    <a:pt x="17" y="52"/>
                    <a:pt x="19" y="58"/>
                    <a:pt x="23" y="63"/>
                  </a:cubicBezTo>
                  <a:cubicBezTo>
                    <a:pt x="24" y="65"/>
                    <a:pt x="26" y="67"/>
                    <a:pt x="26" y="70"/>
                  </a:cubicBezTo>
                  <a:cubicBezTo>
                    <a:pt x="26" y="71"/>
                    <a:pt x="25" y="70"/>
                    <a:pt x="25" y="71"/>
                  </a:cubicBezTo>
                  <a:cubicBezTo>
                    <a:pt x="26" y="72"/>
                    <a:pt x="27" y="73"/>
                    <a:pt x="28" y="74"/>
                  </a:cubicBezTo>
                  <a:cubicBezTo>
                    <a:pt x="29" y="76"/>
                    <a:pt x="30" y="78"/>
                    <a:pt x="32" y="79"/>
                  </a:cubicBezTo>
                  <a:cubicBezTo>
                    <a:pt x="35" y="80"/>
                    <a:pt x="38" y="82"/>
                    <a:pt x="41" y="83"/>
                  </a:cubicBezTo>
                  <a:cubicBezTo>
                    <a:pt x="43" y="84"/>
                    <a:pt x="45" y="86"/>
                    <a:pt x="48" y="87"/>
                  </a:cubicBezTo>
                  <a:cubicBezTo>
                    <a:pt x="50" y="89"/>
                    <a:pt x="52" y="91"/>
                    <a:pt x="54" y="93"/>
                  </a:cubicBezTo>
                  <a:cubicBezTo>
                    <a:pt x="58" y="95"/>
                    <a:pt x="57" y="91"/>
                    <a:pt x="59" y="90"/>
                  </a:cubicBezTo>
                  <a:cubicBezTo>
                    <a:pt x="60" y="89"/>
                    <a:pt x="60" y="87"/>
                    <a:pt x="61" y="86"/>
                  </a:cubicBezTo>
                  <a:cubicBezTo>
                    <a:pt x="61" y="85"/>
                    <a:pt x="64" y="83"/>
                    <a:pt x="63" y="82"/>
                  </a:cubicBezTo>
                  <a:cubicBezTo>
                    <a:pt x="61" y="81"/>
                    <a:pt x="60" y="81"/>
                    <a:pt x="61" y="78"/>
                  </a:cubicBezTo>
                  <a:cubicBezTo>
                    <a:pt x="61" y="77"/>
                    <a:pt x="61" y="76"/>
                    <a:pt x="61" y="76"/>
                  </a:cubicBezTo>
                  <a:cubicBezTo>
                    <a:pt x="62" y="75"/>
                    <a:pt x="63" y="74"/>
                    <a:pt x="63" y="74"/>
                  </a:cubicBezTo>
                  <a:cubicBezTo>
                    <a:pt x="64" y="71"/>
                    <a:pt x="62" y="66"/>
                    <a:pt x="64" y="64"/>
                  </a:cubicBezTo>
                  <a:cubicBezTo>
                    <a:pt x="64" y="63"/>
                    <a:pt x="63" y="61"/>
                    <a:pt x="62" y="59"/>
                  </a:cubicBezTo>
                  <a:cubicBezTo>
                    <a:pt x="61" y="56"/>
                    <a:pt x="60" y="56"/>
                    <a:pt x="57" y="57"/>
                  </a:cubicBezTo>
                  <a:cubicBezTo>
                    <a:pt x="53" y="57"/>
                    <a:pt x="55" y="50"/>
                    <a:pt x="55" y="48"/>
                  </a:cubicBezTo>
                  <a:cubicBezTo>
                    <a:pt x="53" y="49"/>
                    <a:pt x="52" y="51"/>
                    <a:pt x="50" y="51"/>
                  </a:cubicBezTo>
                  <a:cubicBezTo>
                    <a:pt x="49" y="51"/>
                    <a:pt x="47" y="51"/>
                    <a:pt x="46" y="51"/>
                  </a:cubicBezTo>
                  <a:cubicBezTo>
                    <a:pt x="45" y="50"/>
                    <a:pt x="45" y="48"/>
                    <a:pt x="44" y="48"/>
                  </a:cubicBezTo>
                  <a:cubicBezTo>
                    <a:pt x="41" y="48"/>
                    <a:pt x="41" y="44"/>
                    <a:pt x="40" y="42"/>
                  </a:cubicBezTo>
                  <a:cubicBezTo>
                    <a:pt x="38" y="40"/>
                    <a:pt x="37" y="37"/>
                    <a:pt x="39" y="35"/>
                  </a:cubicBezTo>
                  <a:cubicBezTo>
                    <a:pt x="40" y="34"/>
                    <a:pt x="42" y="34"/>
                    <a:pt x="42" y="33"/>
                  </a:cubicBezTo>
                  <a:cubicBezTo>
                    <a:pt x="42" y="32"/>
                    <a:pt x="42" y="31"/>
                    <a:pt x="42" y="30"/>
                  </a:cubicBezTo>
                  <a:cubicBezTo>
                    <a:pt x="42" y="27"/>
                    <a:pt x="42" y="26"/>
                    <a:pt x="45" y="25"/>
                  </a:cubicBezTo>
                  <a:cubicBezTo>
                    <a:pt x="47" y="24"/>
                    <a:pt x="48" y="24"/>
                    <a:pt x="50" y="24"/>
                  </a:cubicBezTo>
                  <a:cubicBezTo>
                    <a:pt x="51" y="24"/>
                    <a:pt x="52" y="23"/>
                    <a:pt x="53" y="22"/>
                  </a:cubicBezTo>
                  <a:cubicBezTo>
                    <a:pt x="54" y="22"/>
                    <a:pt x="59" y="23"/>
                    <a:pt x="57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1" name="Freeform 625">
              <a:extLst>
                <a:ext uri="{FF2B5EF4-FFF2-40B4-BE49-F238E27FC236}">
                  <a16:creationId xmlns:a16="http://schemas.microsoft.com/office/drawing/2014/main" id="{1D818C47-D631-0D42-8423-E6223FF83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457" y="4933843"/>
              <a:ext cx="203874" cy="992299"/>
            </a:xfrm>
            <a:custGeom>
              <a:avLst/>
              <a:gdLst>
                <a:gd name="T0" fmla="*/ 38 w 44"/>
                <a:gd name="T1" fmla="*/ 20 h 212"/>
                <a:gd name="T2" fmla="*/ 36 w 44"/>
                <a:gd name="T3" fmla="*/ 12 h 212"/>
                <a:gd name="T4" fmla="*/ 34 w 44"/>
                <a:gd name="T5" fmla="*/ 5 h 212"/>
                <a:gd name="T6" fmla="*/ 30 w 44"/>
                <a:gd name="T7" fmla="*/ 3 h 212"/>
                <a:gd name="T8" fmla="*/ 28 w 44"/>
                <a:gd name="T9" fmla="*/ 15 h 212"/>
                <a:gd name="T10" fmla="*/ 26 w 44"/>
                <a:gd name="T11" fmla="*/ 31 h 212"/>
                <a:gd name="T12" fmla="*/ 23 w 44"/>
                <a:gd name="T13" fmla="*/ 56 h 212"/>
                <a:gd name="T14" fmla="*/ 21 w 44"/>
                <a:gd name="T15" fmla="*/ 68 h 212"/>
                <a:gd name="T16" fmla="*/ 21 w 44"/>
                <a:gd name="T17" fmla="*/ 80 h 212"/>
                <a:gd name="T18" fmla="*/ 20 w 44"/>
                <a:gd name="T19" fmla="*/ 88 h 212"/>
                <a:gd name="T20" fmla="*/ 11 w 44"/>
                <a:gd name="T21" fmla="*/ 110 h 212"/>
                <a:gd name="T22" fmla="*/ 10 w 44"/>
                <a:gd name="T23" fmla="*/ 132 h 212"/>
                <a:gd name="T24" fmla="*/ 17 w 44"/>
                <a:gd name="T25" fmla="*/ 133 h 212"/>
                <a:gd name="T26" fmla="*/ 16 w 44"/>
                <a:gd name="T27" fmla="*/ 136 h 212"/>
                <a:gd name="T28" fmla="*/ 14 w 44"/>
                <a:gd name="T29" fmla="*/ 145 h 212"/>
                <a:gd name="T30" fmla="*/ 15 w 44"/>
                <a:gd name="T31" fmla="*/ 150 h 212"/>
                <a:gd name="T32" fmla="*/ 13 w 44"/>
                <a:gd name="T33" fmla="*/ 152 h 212"/>
                <a:gd name="T34" fmla="*/ 11 w 44"/>
                <a:gd name="T35" fmla="*/ 158 h 212"/>
                <a:gd name="T36" fmla="*/ 8 w 44"/>
                <a:gd name="T37" fmla="*/ 159 h 212"/>
                <a:gd name="T38" fmla="*/ 4 w 44"/>
                <a:gd name="T39" fmla="*/ 159 h 212"/>
                <a:gd name="T40" fmla="*/ 0 w 44"/>
                <a:gd name="T41" fmla="*/ 164 h 212"/>
                <a:gd name="T42" fmla="*/ 2 w 44"/>
                <a:gd name="T43" fmla="*/ 163 h 212"/>
                <a:gd name="T44" fmla="*/ 7 w 44"/>
                <a:gd name="T45" fmla="*/ 171 h 212"/>
                <a:gd name="T46" fmla="*/ 11 w 44"/>
                <a:gd name="T47" fmla="*/ 173 h 212"/>
                <a:gd name="T48" fmla="*/ 7 w 44"/>
                <a:gd name="T49" fmla="*/ 174 h 212"/>
                <a:gd name="T50" fmla="*/ 7 w 44"/>
                <a:gd name="T51" fmla="*/ 179 h 212"/>
                <a:gd name="T52" fmla="*/ 9 w 44"/>
                <a:gd name="T53" fmla="*/ 182 h 212"/>
                <a:gd name="T54" fmla="*/ 9 w 44"/>
                <a:gd name="T55" fmla="*/ 185 h 212"/>
                <a:gd name="T56" fmla="*/ 7 w 44"/>
                <a:gd name="T57" fmla="*/ 187 h 212"/>
                <a:gd name="T58" fmla="*/ 10 w 44"/>
                <a:gd name="T59" fmla="*/ 190 h 212"/>
                <a:gd name="T60" fmla="*/ 8 w 44"/>
                <a:gd name="T61" fmla="*/ 193 h 212"/>
                <a:gd name="T62" fmla="*/ 11 w 44"/>
                <a:gd name="T63" fmla="*/ 194 h 212"/>
                <a:gd name="T64" fmla="*/ 11 w 44"/>
                <a:gd name="T65" fmla="*/ 198 h 212"/>
                <a:gd name="T66" fmla="*/ 15 w 44"/>
                <a:gd name="T67" fmla="*/ 197 h 212"/>
                <a:gd name="T68" fmla="*/ 15 w 44"/>
                <a:gd name="T69" fmla="*/ 197 h 212"/>
                <a:gd name="T70" fmla="*/ 16 w 44"/>
                <a:gd name="T71" fmla="*/ 198 h 212"/>
                <a:gd name="T72" fmla="*/ 18 w 44"/>
                <a:gd name="T73" fmla="*/ 202 h 212"/>
                <a:gd name="T74" fmla="*/ 16 w 44"/>
                <a:gd name="T75" fmla="*/ 207 h 212"/>
                <a:gd name="T76" fmla="*/ 18 w 44"/>
                <a:gd name="T77" fmla="*/ 209 h 212"/>
                <a:gd name="T78" fmla="*/ 25 w 44"/>
                <a:gd name="T79" fmla="*/ 204 h 212"/>
                <a:gd name="T80" fmla="*/ 26 w 44"/>
                <a:gd name="T81" fmla="*/ 199 h 212"/>
                <a:gd name="T82" fmla="*/ 17 w 44"/>
                <a:gd name="T83" fmla="*/ 192 h 212"/>
                <a:gd name="T84" fmla="*/ 12 w 44"/>
                <a:gd name="T85" fmla="*/ 185 h 212"/>
                <a:gd name="T86" fmla="*/ 15 w 44"/>
                <a:gd name="T87" fmla="*/ 177 h 212"/>
                <a:gd name="T88" fmla="*/ 17 w 44"/>
                <a:gd name="T89" fmla="*/ 169 h 212"/>
                <a:gd name="T90" fmla="*/ 21 w 44"/>
                <a:gd name="T91" fmla="*/ 158 h 212"/>
                <a:gd name="T92" fmla="*/ 21 w 44"/>
                <a:gd name="T93" fmla="*/ 152 h 212"/>
                <a:gd name="T94" fmla="*/ 19 w 44"/>
                <a:gd name="T95" fmla="*/ 140 h 212"/>
                <a:gd name="T96" fmla="*/ 23 w 44"/>
                <a:gd name="T97" fmla="*/ 117 h 212"/>
                <a:gd name="T98" fmla="*/ 26 w 44"/>
                <a:gd name="T99" fmla="*/ 102 h 212"/>
                <a:gd name="T100" fmla="*/ 29 w 44"/>
                <a:gd name="T101" fmla="*/ 85 h 212"/>
                <a:gd name="T102" fmla="*/ 27 w 44"/>
                <a:gd name="T103" fmla="*/ 73 h 212"/>
                <a:gd name="T104" fmla="*/ 30 w 44"/>
                <a:gd name="T105" fmla="*/ 62 h 212"/>
                <a:gd name="T106" fmla="*/ 34 w 44"/>
                <a:gd name="T107" fmla="*/ 54 h 212"/>
                <a:gd name="T108" fmla="*/ 36 w 44"/>
                <a:gd name="T109" fmla="*/ 44 h 212"/>
                <a:gd name="T110" fmla="*/ 40 w 44"/>
                <a:gd name="T111" fmla="*/ 35 h 212"/>
                <a:gd name="T112" fmla="*/ 40 w 44"/>
                <a:gd name="T113" fmla="*/ 2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" h="212">
                  <a:moveTo>
                    <a:pt x="40" y="28"/>
                  </a:moveTo>
                  <a:cubicBezTo>
                    <a:pt x="38" y="27"/>
                    <a:pt x="40" y="22"/>
                    <a:pt x="38" y="20"/>
                  </a:cubicBezTo>
                  <a:cubicBezTo>
                    <a:pt x="37" y="19"/>
                    <a:pt x="35" y="16"/>
                    <a:pt x="36" y="14"/>
                  </a:cubicBezTo>
                  <a:cubicBezTo>
                    <a:pt x="38" y="13"/>
                    <a:pt x="35" y="13"/>
                    <a:pt x="36" y="12"/>
                  </a:cubicBezTo>
                  <a:cubicBezTo>
                    <a:pt x="37" y="11"/>
                    <a:pt x="36" y="10"/>
                    <a:pt x="35" y="9"/>
                  </a:cubicBezTo>
                  <a:cubicBezTo>
                    <a:pt x="34" y="8"/>
                    <a:pt x="34" y="7"/>
                    <a:pt x="34" y="5"/>
                  </a:cubicBezTo>
                  <a:cubicBezTo>
                    <a:pt x="34" y="3"/>
                    <a:pt x="33" y="2"/>
                    <a:pt x="32" y="0"/>
                  </a:cubicBezTo>
                  <a:cubicBezTo>
                    <a:pt x="31" y="1"/>
                    <a:pt x="30" y="2"/>
                    <a:pt x="30" y="3"/>
                  </a:cubicBezTo>
                  <a:cubicBezTo>
                    <a:pt x="29" y="5"/>
                    <a:pt x="27" y="4"/>
                    <a:pt x="28" y="6"/>
                  </a:cubicBezTo>
                  <a:cubicBezTo>
                    <a:pt x="28" y="9"/>
                    <a:pt x="28" y="12"/>
                    <a:pt x="28" y="15"/>
                  </a:cubicBezTo>
                  <a:cubicBezTo>
                    <a:pt x="28" y="19"/>
                    <a:pt x="29" y="24"/>
                    <a:pt x="28" y="28"/>
                  </a:cubicBezTo>
                  <a:cubicBezTo>
                    <a:pt x="27" y="29"/>
                    <a:pt x="26" y="30"/>
                    <a:pt x="26" y="31"/>
                  </a:cubicBezTo>
                  <a:cubicBezTo>
                    <a:pt x="26" y="33"/>
                    <a:pt x="27" y="35"/>
                    <a:pt x="27" y="37"/>
                  </a:cubicBezTo>
                  <a:cubicBezTo>
                    <a:pt x="27" y="43"/>
                    <a:pt x="25" y="50"/>
                    <a:pt x="23" y="56"/>
                  </a:cubicBezTo>
                  <a:cubicBezTo>
                    <a:pt x="22" y="59"/>
                    <a:pt x="22" y="61"/>
                    <a:pt x="23" y="64"/>
                  </a:cubicBezTo>
                  <a:cubicBezTo>
                    <a:pt x="23" y="66"/>
                    <a:pt x="23" y="67"/>
                    <a:pt x="21" y="68"/>
                  </a:cubicBezTo>
                  <a:cubicBezTo>
                    <a:pt x="20" y="69"/>
                    <a:pt x="21" y="70"/>
                    <a:pt x="21" y="71"/>
                  </a:cubicBezTo>
                  <a:cubicBezTo>
                    <a:pt x="21" y="74"/>
                    <a:pt x="21" y="77"/>
                    <a:pt x="21" y="80"/>
                  </a:cubicBezTo>
                  <a:cubicBezTo>
                    <a:pt x="21" y="81"/>
                    <a:pt x="21" y="83"/>
                    <a:pt x="21" y="84"/>
                  </a:cubicBezTo>
                  <a:cubicBezTo>
                    <a:pt x="20" y="85"/>
                    <a:pt x="21" y="87"/>
                    <a:pt x="20" y="88"/>
                  </a:cubicBezTo>
                  <a:cubicBezTo>
                    <a:pt x="18" y="93"/>
                    <a:pt x="16" y="98"/>
                    <a:pt x="14" y="103"/>
                  </a:cubicBezTo>
                  <a:cubicBezTo>
                    <a:pt x="13" y="106"/>
                    <a:pt x="10" y="107"/>
                    <a:pt x="11" y="110"/>
                  </a:cubicBezTo>
                  <a:cubicBezTo>
                    <a:pt x="12" y="113"/>
                    <a:pt x="14" y="118"/>
                    <a:pt x="12" y="122"/>
                  </a:cubicBezTo>
                  <a:cubicBezTo>
                    <a:pt x="10" y="124"/>
                    <a:pt x="8" y="129"/>
                    <a:pt x="10" y="132"/>
                  </a:cubicBezTo>
                  <a:cubicBezTo>
                    <a:pt x="11" y="134"/>
                    <a:pt x="12" y="134"/>
                    <a:pt x="13" y="133"/>
                  </a:cubicBezTo>
                  <a:cubicBezTo>
                    <a:pt x="14" y="132"/>
                    <a:pt x="18" y="132"/>
                    <a:pt x="17" y="133"/>
                  </a:cubicBezTo>
                  <a:cubicBezTo>
                    <a:pt x="17" y="133"/>
                    <a:pt x="16" y="133"/>
                    <a:pt x="15" y="134"/>
                  </a:cubicBezTo>
                  <a:cubicBezTo>
                    <a:pt x="15" y="135"/>
                    <a:pt x="15" y="135"/>
                    <a:pt x="16" y="136"/>
                  </a:cubicBezTo>
                  <a:cubicBezTo>
                    <a:pt x="16" y="136"/>
                    <a:pt x="15" y="137"/>
                    <a:pt x="15" y="137"/>
                  </a:cubicBezTo>
                  <a:cubicBezTo>
                    <a:pt x="14" y="139"/>
                    <a:pt x="13" y="143"/>
                    <a:pt x="14" y="145"/>
                  </a:cubicBezTo>
                  <a:cubicBezTo>
                    <a:pt x="14" y="146"/>
                    <a:pt x="14" y="146"/>
                    <a:pt x="13" y="148"/>
                  </a:cubicBezTo>
                  <a:cubicBezTo>
                    <a:pt x="12" y="149"/>
                    <a:pt x="14" y="149"/>
                    <a:pt x="15" y="150"/>
                  </a:cubicBezTo>
                  <a:cubicBezTo>
                    <a:pt x="15" y="150"/>
                    <a:pt x="15" y="150"/>
                    <a:pt x="14" y="151"/>
                  </a:cubicBezTo>
                  <a:cubicBezTo>
                    <a:pt x="13" y="151"/>
                    <a:pt x="11" y="152"/>
                    <a:pt x="13" y="152"/>
                  </a:cubicBezTo>
                  <a:cubicBezTo>
                    <a:pt x="12" y="153"/>
                    <a:pt x="13" y="156"/>
                    <a:pt x="14" y="156"/>
                  </a:cubicBezTo>
                  <a:cubicBezTo>
                    <a:pt x="13" y="156"/>
                    <a:pt x="10" y="155"/>
                    <a:pt x="11" y="158"/>
                  </a:cubicBezTo>
                  <a:cubicBezTo>
                    <a:pt x="11" y="158"/>
                    <a:pt x="12" y="163"/>
                    <a:pt x="10" y="162"/>
                  </a:cubicBezTo>
                  <a:cubicBezTo>
                    <a:pt x="10" y="162"/>
                    <a:pt x="8" y="160"/>
                    <a:pt x="8" y="159"/>
                  </a:cubicBezTo>
                  <a:cubicBezTo>
                    <a:pt x="6" y="158"/>
                    <a:pt x="7" y="157"/>
                    <a:pt x="5" y="158"/>
                  </a:cubicBezTo>
                  <a:cubicBezTo>
                    <a:pt x="5" y="158"/>
                    <a:pt x="4" y="159"/>
                    <a:pt x="4" y="159"/>
                  </a:cubicBezTo>
                  <a:cubicBezTo>
                    <a:pt x="4" y="160"/>
                    <a:pt x="5" y="160"/>
                    <a:pt x="4" y="161"/>
                  </a:cubicBezTo>
                  <a:cubicBezTo>
                    <a:pt x="4" y="162"/>
                    <a:pt x="0" y="162"/>
                    <a:pt x="0" y="164"/>
                  </a:cubicBezTo>
                  <a:cubicBezTo>
                    <a:pt x="0" y="164"/>
                    <a:pt x="1" y="165"/>
                    <a:pt x="2" y="165"/>
                  </a:cubicBezTo>
                  <a:cubicBezTo>
                    <a:pt x="2" y="165"/>
                    <a:pt x="1" y="164"/>
                    <a:pt x="2" y="163"/>
                  </a:cubicBezTo>
                  <a:cubicBezTo>
                    <a:pt x="2" y="163"/>
                    <a:pt x="5" y="165"/>
                    <a:pt x="7" y="164"/>
                  </a:cubicBezTo>
                  <a:cubicBezTo>
                    <a:pt x="11" y="163"/>
                    <a:pt x="5" y="170"/>
                    <a:pt x="7" y="171"/>
                  </a:cubicBezTo>
                  <a:cubicBezTo>
                    <a:pt x="8" y="171"/>
                    <a:pt x="10" y="170"/>
                    <a:pt x="11" y="171"/>
                  </a:cubicBezTo>
                  <a:cubicBezTo>
                    <a:pt x="12" y="171"/>
                    <a:pt x="12" y="174"/>
                    <a:pt x="11" y="173"/>
                  </a:cubicBezTo>
                  <a:cubicBezTo>
                    <a:pt x="11" y="173"/>
                    <a:pt x="8" y="171"/>
                    <a:pt x="8" y="172"/>
                  </a:cubicBezTo>
                  <a:cubicBezTo>
                    <a:pt x="7" y="173"/>
                    <a:pt x="6" y="173"/>
                    <a:pt x="7" y="174"/>
                  </a:cubicBezTo>
                  <a:cubicBezTo>
                    <a:pt x="7" y="174"/>
                    <a:pt x="9" y="176"/>
                    <a:pt x="8" y="176"/>
                  </a:cubicBezTo>
                  <a:cubicBezTo>
                    <a:pt x="7" y="176"/>
                    <a:pt x="7" y="179"/>
                    <a:pt x="7" y="179"/>
                  </a:cubicBezTo>
                  <a:cubicBezTo>
                    <a:pt x="6" y="182"/>
                    <a:pt x="9" y="178"/>
                    <a:pt x="9" y="178"/>
                  </a:cubicBezTo>
                  <a:cubicBezTo>
                    <a:pt x="9" y="178"/>
                    <a:pt x="8" y="183"/>
                    <a:pt x="9" y="182"/>
                  </a:cubicBezTo>
                  <a:cubicBezTo>
                    <a:pt x="9" y="182"/>
                    <a:pt x="8" y="182"/>
                    <a:pt x="8" y="183"/>
                  </a:cubicBezTo>
                  <a:cubicBezTo>
                    <a:pt x="7" y="184"/>
                    <a:pt x="8" y="184"/>
                    <a:pt x="9" y="185"/>
                  </a:cubicBezTo>
                  <a:cubicBezTo>
                    <a:pt x="9" y="185"/>
                    <a:pt x="7" y="186"/>
                    <a:pt x="7" y="186"/>
                  </a:cubicBezTo>
                  <a:cubicBezTo>
                    <a:pt x="6" y="186"/>
                    <a:pt x="7" y="186"/>
                    <a:pt x="7" y="187"/>
                  </a:cubicBezTo>
                  <a:cubicBezTo>
                    <a:pt x="6" y="189"/>
                    <a:pt x="10" y="189"/>
                    <a:pt x="10" y="188"/>
                  </a:cubicBezTo>
                  <a:cubicBezTo>
                    <a:pt x="10" y="189"/>
                    <a:pt x="9" y="189"/>
                    <a:pt x="10" y="190"/>
                  </a:cubicBezTo>
                  <a:cubicBezTo>
                    <a:pt x="10" y="190"/>
                    <a:pt x="10" y="190"/>
                    <a:pt x="10" y="190"/>
                  </a:cubicBezTo>
                  <a:cubicBezTo>
                    <a:pt x="10" y="191"/>
                    <a:pt x="8" y="192"/>
                    <a:pt x="8" y="193"/>
                  </a:cubicBezTo>
                  <a:cubicBezTo>
                    <a:pt x="7" y="195"/>
                    <a:pt x="10" y="192"/>
                    <a:pt x="11" y="192"/>
                  </a:cubicBezTo>
                  <a:cubicBezTo>
                    <a:pt x="10" y="193"/>
                    <a:pt x="11" y="194"/>
                    <a:pt x="11" y="194"/>
                  </a:cubicBezTo>
                  <a:cubicBezTo>
                    <a:pt x="11" y="195"/>
                    <a:pt x="8" y="196"/>
                    <a:pt x="8" y="196"/>
                  </a:cubicBezTo>
                  <a:cubicBezTo>
                    <a:pt x="10" y="197"/>
                    <a:pt x="10" y="196"/>
                    <a:pt x="11" y="198"/>
                  </a:cubicBezTo>
                  <a:cubicBezTo>
                    <a:pt x="12" y="200"/>
                    <a:pt x="14" y="195"/>
                    <a:pt x="13" y="195"/>
                  </a:cubicBezTo>
                  <a:cubicBezTo>
                    <a:pt x="14" y="195"/>
                    <a:pt x="14" y="196"/>
                    <a:pt x="15" y="197"/>
                  </a:cubicBezTo>
                  <a:cubicBezTo>
                    <a:pt x="15" y="197"/>
                    <a:pt x="15" y="195"/>
                    <a:pt x="15" y="195"/>
                  </a:cubicBezTo>
                  <a:cubicBezTo>
                    <a:pt x="15" y="195"/>
                    <a:pt x="15" y="197"/>
                    <a:pt x="15" y="197"/>
                  </a:cubicBezTo>
                  <a:cubicBezTo>
                    <a:pt x="16" y="196"/>
                    <a:pt x="16" y="195"/>
                    <a:pt x="16" y="196"/>
                  </a:cubicBezTo>
                  <a:cubicBezTo>
                    <a:pt x="17" y="196"/>
                    <a:pt x="16" y="198"/>
                    <a:pt x="16" y="198"/>
                  </a:cubicBezTo>
                  <a:cubicBezTo>
                    <a:pt x="15" y="199"/>
                    <a:pt x="17" y="199"/>
                    <a:pt x="16" y="200"/>
                  </a:cubicBezTo>
                  <a:cubicBezTo>
                    <a:pt x="15" y="202"/>
                    <a:pt x="17" y="201"/>
                    <a:pt x="18" y="202"/>
                  </a:cubicBezTo>
                  <a:cubicBezTo>
                    <a:pt x="21" y="202"/>
                    <a:pt x="24" y="204"/>
                    <a:pt x="21" y="206"/>
                  </a:cubicBezTo>
                  <a:cubicBezTo>
                    <a:pt x="20" y="207"/>
                    <a:pt x="17" y="206"/>
                    <a:pt x="16" y="207"/>
                  </a:cubicBezTo>
                  <a:cubicBezTo>
                    <a:pt x="15" y="209"/>
                    <a:pt x="18" y="208"/>
                    <a:pt x="19" y="209"/>
                  </a:cubicBezTo>
                  <a:cubicBezTo>
                    <a:pt x="18" y="209"/>
                    <a:pt x="18" y="209"/>
                    <a:pt x="18" y="209"/>
                  </a:cubicBezTo>
                  <a:cubicBezTo>
                    <a:pt x="18" y="209"/>
                    <a:pt x="22" y="212"/>
                    <a:pt x="24" y="210"/>
                  </a:cubicBezTo>
                  <a:cubicBezTo>
                    <a:pt x="25" y="208"/>
                    <a:pt x="23" y="206"/>
                    <a:pt x="25" y="204"/>
                  </a:cubicBezTo>
                  <a:cubicBezTo>
                    <a:pt x="26" y="202"/>
                    <a:pt x="29" y="202"/>
                    <a:pt x="30" y="202"/>
                  </a:cubicBezTo>
                  <a:cubicBezTo>
                    <a:pt x="35" y="199"/>
                    <a:pt x="28" y="199"/>
                    <a:pt x="26" y="199"/>
                  </a:cubicBezTo>
                  <a:cubicBezTo>
                    <a:pt x="24" y="199"/>
                    <a:pt x="21" y="199"/>
                    <a:pt x="19" y="198"/>
                  </a:cubicBezTo>
                  <a:cubicBezTo>
                    <a:pt x="17" y="196"/>
                    <a:pt x="17" y="196"/>
                    <a:pt x="17" y="192"/>
                  </a:cubicBezTo>
                  <a:cubicBezTo>
                    <a:pt x="17" y="188"/>
                    <a:pt x="16" y="191"/>
                    <a:pt x="13" y="189"/>
                  </a:cubicBezTo>
                  <a:cubicBezTo>
                    <a:pt x="12" y="189"/>
                    <a:pt x="12" y="186"/>
                    <a:pt x="12" y="185"/>
                  </a:cubicBezTo>
                  <a:cubicBezTo>
                    <a:pt x="11" y="183"/>
                    <a:pt x="11" y="180"/>
                    <a:pt x="13" y="179"/>
                  </a:cubicBezTo>
                  <a:cubicBezTo>
                    <a:pt x="14" y="178"/>
                    <a:pt x="14" y="178"/>
                    <a:pt x="15" y="177"/>
                  </a:cubicBezTo>
                  <a:cubicBezTo>
                    <a:pt x="15" y="176"/>
                    <a:pt x="16" y="175"/>
                    <a:pt x="17" y="175"/>
                  </a:cubicBezTo>
                  <a:cubicBezTo>
                    <a:pt x="18" y="174"/>
                    <a:pt x="16" y="171"/>
                    <a:pt x="17" y="169"/>
                  </a:cubicBezTo>
                  <a:cubicBezTo>
                    <a:pt x="17" y="168"/>
                    <a:pt x="19" y="167"/>
                    <a:pt x="20" y="165"/>
                  </a:cubicBezTo>
                  <a:cubicBezTo>
                    <a:pt x="20" y="163"/>
                    <a:pt x="20" y="160"/>
                    <a:pt x="21" y="158"/>
                  </a:cubicBezTo>
                  <a:cubicBezTo>
                    <a:pt x="21" y="156"/>
                    <a:pt x="23" y="156"/>
                    <a:pt x="21" y="154"/>
                  </a:cubicBezTo>
                  <a:cubicBezTo>
                    <a:pt x="20" y="153"/>
                    <a:pt x="17" y="153"/>
                    <a:pt x="21" y="152"/>
                  </a:cubicBezTo>
                  <a:cubicBezTo>
                    <a:pt x="26" y="151"/>
                    <a:pt x="20" y="151"/>
                    <a:pt x="19" y="149"/>
                  </a:cubicBezTo>
                  <a:cubicBezTo>
                    <a:pt x="19" y="146"/>
                    <a:pt x="19" y="142"/>
                    <a:pt x="19" y="140"/>
                  </a:cubicBezTo>
                  <a:cubicBezTo>
                    <a:pt x="19" y="136"/>
                    <a:pt x="19" y="131"/>
                    <a:pt x="19" y="127"/>
                  </a:cubicBezTo>
                  <a:cubicBezTo>
                    <a:pt x="20" y="124"/>
                    <a:pt x="21" y="119"/>
                    <a:pt x="23" y="117"/>
                  </a:cubicBezTo>
                  <a:cubicBezTo>
                    <a:pt x="26" y="114"/>
                    <a:pt x="23" y="109"/>
                    <a:pt x="23" y="106"/>
                  </a:cubicBezTo>
                  <a:cubicBezTo>
                    <a:pt x="23" y="104"/>
                    <a:pt x="24" y="103"/>
                    <a:pt x="26" y="102"/>
                  </a:cubicBezTo>
                  <a:cubicBezTo>
                    <a:pt x="28" y="100"/>
                    <a:pt x="27" y="99"/>
                    <a:pt x="27" y="96"/>
                  </a:cubicBezTo>
                  <a:cubicBezTo>
                    <a:pt x="27" y="92"/>
                    <a:pt x="30" y="89"/>
                    <a:pt x="29" y="85"/>
                  </a:cubicBezTo>
                  <a:cubicBezTo>
                    <a:pt x="29" y="82"/>
                    <a:pt x="28" y="79"/>
                    <a:pt x="27" y="76"/>
                  </a:cubicBezTo>
                  <a:cubicBezTo>
                    <a:pt x="27" y="75"/>
                    <a:pt x="26" y="74"/>
                    <a:pt x="27" y="73"/>
                  </a:cubicBezTo>
                  <a:cubicBezTo>
                    <a:pt x="28" y="72"/>
                    <a:pt x="29" y="68"/>
                    <a:pt x="29" y="67"/>
                  </a:cubicBezTo>
                  <a:cubicBezTo>
                    <a:pt x="29" y="66"/>
                    <a:pt x="28" y="64"/>
                    <a:pt x="30" y="62"/>
                  </a:cubicBezTo>
                  <a:cubicBezTo>
                    <a:pt x="31" y="61"/>
                    <a:pt x="30" y="59"/>
                    <a:pt x="31" y="58"/>
                  </a:cubicBezTo>
                  <a:cubicBezTo>
                    <a:pt x="31" y="56"/>
                    <a:pt x="33" y="55"/>
                    <a:pt x="34" y="54"/>
                  </a:cubicBezTo>
                  <a:cubicBezTo>
                    <a:pt x="34" y="53"/>
                    <a:pt x="37" y="50"/>
                    <a:pt x="37" y="49"/>
                  </a:cubicBezTo>
                  <a:cubicBezTo>
                    <a:pt x="37" y="48"/>
                    <a:pt x="36" y="46"/>
                    <a:pt x="36" y="44"/>
                  </a:cubicBezTo>
                  <a:cubicBezTo>
                    <a:pt x="36" y="42"/>
                    <a:pt x="36" y="41"/>
                    <a:pt x="36" y="39"/>
                  </a:cubicBezTo>
                  <a:cubicBezTo>
                    <a:pt x="36" y="36"/>
                    <a:pt x="37" y="36"/>
                    <a:pt x="40" y="35"/>
                  </a:cubicBezTo>
                  <a:cubicBezTo>
                    <a:pt x="44" y="34"/>
                    <a:pt x="44" y="32"/>
                    <a:pt x="44" y="28"/>
                  </a:cubicBezTo>
                  <a:cubicBezTo>
                    <a:pt x="43" y="29"/>
                    <a:pt x="41" y="29"/>
                    <a:pt x="40" y="28"/>
                  </a:cubicBezTo>
                  <a:cubicBezTo>
                    <a:pt x="40" y="28"/>
                    <a:pt x="40" y="29"/>
                    <a:pt x="40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2" name="Freeform 626">
              <a:extLst>
                <a:ext uri="{FF2B5EF4-FFF2-40B4-BE49-F238E27FC236}">
                  <a16:creationId xmlns:a16="http://schemas.microsoft.com/office/drawing/2014/main" id="{B232B111-6BE4-864E-ABFA-E31199B81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9028" y="4742709"/>
              <a:ext cx="299441" cy="326519"/>
            </a:xfrm>
            <a:custGeom>
              <a:avLst/>
              <a:gdLst>
                <a:gd name="T0" fmla="*/ 61 w 64"/>
                <a:gd name="T1" fmla="*/ 42 h 70"/>
                <a:gd name="T2" fmla="*/ 58 w 64"/>
                <a:gd name="T3" fmla="*/ 35 h 70"/>
                <a:gd name="T4" fmla="*/ 50 w 64"/>
                <a:gd name="T5" fmla="*/ 35 h 70"/>
                <a:gd name="T6" fmla="*/ 49 w 64"/>
                <a:gd name="T7" fmla="*/ 33 h 70"/>
                <a:gd name="T8" fmla="*/ 47 w 64"/>
                <a:gd name="T9" fmla="*/ 30 h 70"/>
                <a:gd name="T10" fmla="*/ 48 w 64"/>
                <a:gd name="T11" fmla="*/ 28 h 70"/>
                <a:gd name="T12" fmla="*/ 47 w 64"/>
                <a:gd name="T13" fmla="*/ 26 h 70"/>
                <a:gd name="T14" fmla="*/ 47 w 64"/>
                <a:gd name="T15" fmla="*/ 23 h 70"/>
                <a:gd name="T16" fmla="*/ 41 w 64"/>
                <a:gd name="T17" fmla="*/ 21 h 70"/>
                <a:gd name="T18" fmla="*/ 37 w 64"/>
                <a:gd name="T19" fmla="*/ 18 h 70"/>
                <a:gd name="T20" fmla="*/ 33 w 64"/>
                <a:gd name="T21" fmla="*/ 16 h 70"/>
                <a:gd name="T22" fmla="*/ 29 w 64"/>
                <a:gd name="T23" fmla="*/ 16 h 70"/>
                <a:gd name="T24" fmla="*/ 23 w 64"/>
                <a:gd name="T25" fmla="*/ 9 h 70"/>
                <a:gd name="T26" fmla="*/ 23 w 64"/>
                <a:gd name="T27" fmla="*/ 6 h 70"/>
                <a:gd name="T28" fmla="*/ 23 w 64"/>
                <a:gd name="T29" fmla="*/ 4 h 70"/>
                <a:gd name="T30" fmla="*/ 18 w 64"/>
                <a:gd name="T31" fmla="*/ 3 h 70"/>
                <a:gd name="T32" fmla="*/ 10 w 64"/>
                <a:gd name="T33" fmla="*/ 6 h 70"/>
                <a:gd name="T34" fmla="*/ 7 w 64"/>
                <a:gd name="T35" fmla="*/ 9 h 70"/>
                <a:gd name="T36" fmla="*/ 2 w 64"/>
                <a:gd name="T37" fmla="*/ 8 h 70"/>
                <a:gd name="T38" fmla="*/ 6 w 64"/>
                <a:gd name="T39" fmla="*/ 16 h 70"/>
                <a:gd name="T40" fmla="*/ 5 w 64"/>
                <a:gd name="T41" fmla="*/ 23 h 70"/>
                <a:gd name="T42" fmla="*/ 4 w 64"/>
                <a:gd name="T43" fmla="*/ 27 h 70"/>
                <a:gd name="T44" fmla="*/ 3 w 64"/>
                <a:gd name="T45" fmla="*/ 31 h 70"/>
                <a:gd name="T46" fmla="*/ 5 w 64"/>
                <a:gd name="T47" fmla="*/ 35 h 70"/>
                <a:gd name="T48" fmla="*/ 3 w 64"/>
                <a:gd name="T49" fmla="*/ 38 h 70"/>
                <a:gd name="T50" fmla="*/ 4 w 64"/>
                <a:gd name="T51" fmla="*/ 46 h 70"/>
                <a:gd name="T52" fmla="*/ 4 w 64"/>
                <a:gd name="T53" fmla="*/ 49 h 70"/>
                <a:gd name="T54" fmla="*/ 7 w 64"/>
                <a:gd name="T55" fmla="*/ 52 h 70"/>
                <a:gd name="T56" fmla="*/ 7 w 64"/>
                <a:gd name="T57" fmla="*/ 54 h 70"/>
                <a:gd name="T58" fmla="*/ 6 w 64"/>
                <a:gd name="T59" fmla="*/ 56 h 70"/>
                <a:gd name="T60" fmla="*/ 9 w 64"/>
                <a:gd name="T61" fmla="*/ 63 h 70"/>
                <a:gd name="T62" fmla="*/ 13 w 64"/>
                <a:gd name="T63" fmla="*/ 69 h 70"/>
                <a:gd name="T64" fmla="*/ 14 w 64"/>
                <a:gd name="T65" fmla="*/ 67 h 70"/>
                <a:gd name="T66" fmla="*/ 17 w 64"/>
                <a:gd name="T67" fmla="*/ 65 h 70"/>
                <a:gd name="T68" fmla="*/ 20 w 64"/>
                <a:gd name="T69" fmla="*/ 65 h 70"/>
                <a:gd name="T70" fmla="*/ 25 w 64"/>
                <a:gd name="T71" fmla="*/ 65 h 70"/>
                <a:gd name="T72" fmla="*/ 28 w 64"/>
                <a:gd name="T73" fmla="*/ 68 h 70"/>
                <a:gd name="T74" fmla="*/ 31 w 64"/>
                <a:gd name="T75" fmla="*/ 65 h 70"/>
                <a:gd name="T76" fmla="*/ 37 w 64"/>
                <a:gd name="T77" fmla="*/ 64 h 70"/>
                <a:gd name="T78" fmla="*/ 44 w 64"/>
                <a:gd name="T79" fmla="*/ 52 h 70"/>
                <a:gd name="T80" fmla="*/ 52 w 64"/>
                <a:gd name="T81" fmla="*/ 51 h 70"/>
                <a:gd name="T82" fmla="*/ 59 w 64"/>
                <a:gd name="T83" fmla="*/ 54 h 70"/>
                <a:gd name="T84" fmla="*/ 61 w 64"/>
                <a:gd name="T85" fmla="*/ 42 h 70"/>
                <a:gd name="T86" fmla="*/ 61 w 64"/>
                <a:gd name="T8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" h="70">
                  <a:moveTo>
                    <a:pt x="61" y="42"/>
                  </a:moveTo>
                  <a:cubicBezTo>
                    <a:pt x="57" y="40"/>
                    <a:pt x="58" y="39"/>
                    <a:pt x="58" y="35"/>
                  </a:cubicBezTo>
                  <a:cubicBezTo>
                    <a:pt x="55" y="35"/>
                    <a:pt x="52" y="35"/>
                    <a:pt x="50" y="35"/>
                  </a:cubicBezTo>
                  <a:cubicBezTo>
                    <a:pt x="48" y="35"/>
                    <a:pt x="49" y="34"/>
                    <a:pt x="49" y="33"/>
                  </a:cubicBezTo>
                  <a:cubicBezTo>
                    <a:pt x="49" y="32"/>
                    <a:pt x="48" y="30"/>
                    <a:pt x="47" y="30"/>
                  </a:cubicBezTo>
                  <a:cubicBezTo>
                    <a:pt x="47" y="29"/>
                    <a:pt x="48" y="29"/>
                    <a:pt x="48" y="28"/>
                  </a:cubicBezTo>
                  <a:cubicBezTo>
                    <a:pt x="49" y="27"/>
                    <a:pt x="48" y="26"/>
                    <a:pt x="47" y="26"/>
                  </a:cubicBezTo>
                  <a:cubicBezTo>
                    <a:pt x="47" y="25"/>
                    <a:pt x="48" y="24"/>
                    <a:pt x="47" y="23"/>
                  </a:cubicBezTo>
                  <a:cubicBezTo>
                    <a:pt x="45" y="21"/>
                    <a:pt x="43" y="21"/>
                    <a:pt x="41" y="21"/>
                  </a:cubicBezTo>
                  <a:cubicBezTo>
                    <a:pt x="40" y="21"/>
                    <a:pt x="38" y="19"/>
                    <a:pt x="37" y="18"/>
                  </a:cubicBezTo>
                  <a:cubicBezTo>
                    <a:pt x="35" y="18"/>
                    <a:pt x="34" y="16"/>
                    <a:pt x="33" y="16"/>
                  </a:cubicBezTo>
                  <a:cubicBezTo>
                    <a:pt x="31" y="16"/>
                    <a:pt x="30" y="16"/>
                    <a:pt x="29" y="16"/>
                  </a:cubicBezTo>
                  <a:cubicBezTo>
                    <a:pt x="27" y="16"/>
                    <a:pt x="23" y="11"/>
                    <a:pt x="23" y="9"/>
                  </a:cubicBezTo>
                  <a:cubicBezTo>
                    <a:pt x="23" y="8"/>
                    <a:pt x="23" y="7"/>
                    <a:pt x="23" y="6"/>
                  </a:cubicBezTo>
                  <a:cubicBezTo>
                    <a:pt x="23" y="5"/>
                    <a:pt x="23" y="5"/>
                    <a:pt x="23" y="4"/>
                  </a:cubicBezTo>
                  <a:cubicBezTo>
                    <a:pt x="23" y="0"/>
                    <a:pt x="21" y="2"/>
                    <a:pt x="18" y="3"/>
                  </a:cubicBezTo>
                  <a:cubicBezTo>
                    <a:pt x="15" y="3"/>
                    <a:pt x="13" y="6"/>
                    <a:pt x="10" y="6"/>
                  </a:cubicBezTo>
                  <a:cubicBezTo>
                    <a:pt x="8" y="6"/>
                    <a:pt x="8" y="8"/>
                    <a:pt x="7" y="9"/>
                  </a:cubicBezTo>
                  <a:cubicBezTo>
                    <a:pt x="6" y="9"/>
                    <a:pt x="3" y="8"/>
                    <a:pt x="2" y="8"/>
                  </a:cubicBezTo>
                  <a:cubicBezTo>
                    <a:pt x="4" y="9"/>
                    <a:pt x="5" y="14"/>
                    <a:pt x="6" y="16"/>
                  </a:cubicBezTo>
                  <a:cubicBezTo>
                    <a:pt x="4" y="17"/>
                    <a:pt x="5" y="21"/>
                    <a:pt x="5" y="23"/>
                  </a:cubicBezTo>
                  <a:cubicBezTo>
                    <a:pt x="5" y="25"/>
                    <a:pt x="5" y="26"/>
                    <a:pt x="4" y="27"/>
                  </a:cubicBezTo>
                  <a:cubicBezTo>
                    <a:pt x="3" y="28"/>
                    <a:pt x="3" y="30"/>
                    <a:pt x="3" y="31"/>
                  </a:cubicBezTo>
                  <a:cubicBezTo>
                    <a:pt x="2" y="33"/>
                    <a:pt x="5" y="33"/>
                    <a:pt x="5" y="35"/>
                  </a:cubicBezTo>
                  <a:cubicBezTo>
                    <a:pt x="5" y="36"/>
                    <a:pt x="3" y="37"/>
                    <a:pt x="3" y="38"/>
                  </a:cubicBezTo>
                  <a:cubicBezTo>
                    <a:pt x="0" y="41"/>
                    <a:pt x="4" y="42"/>
                    <a:pt x="4" y="46"/>
                  </a:cubicBezTo>
                  <a:cubicBezTo>
                    <a:pt x="4" y="47"/>
                    <a:pt x="4" y="48"/>
                    <a:pt x="4" y="49"/>
                  </a:cubicBezTo>
                  <a:cubicBezTo>
                    <a:pt x="5" y="50"/>
                    <a:pt x="6" y="51"/>
                    <a:pt x="7" y="52"/>
                  </a:cubicBezTo>
                  <a:cubicBezTo>
                    <a:pt x="7" y="53"/>
                    <a:pt x="5" y="53"/>
                    <a:pt x="7" y="54"/>
                  </a:cubicBezTo>
                  <a:cubicBezTo>
                    <a:pt x="7" y="54"/>
                    <a:pt x="6" y="56"/>
                    <a:pt x="6" y="56"/>
                  </a:cubicBezTo>
                  <a:cubicBezTo>
                    <a:pt x="6" y="59"/>
                    <a:pt x="9" y="61"/>
                    <a:pt x="9" y="63"/>
                  </a:cubicBezTo>
                  <a:cubicBezTo>
                    <a:pt x="10" y="66"/>
                    <a:pt x="8" y="69"/>
                    <a:pt x="13" y="69"/>
                  </a:cubicBezTo>
                  <a:cubicBezTo>
                    <a:pt x="14" y="70"/>
                    <a:pt x="14" y="68"/>
                    <a:pt x="14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8" y="64"/>
                    <a:pt x="19" y="63"/>
                    <a:pt x="20" y="65"/>
                  </a:cubicBezTo>
                  <a:cubicBezTo>
                    <a:pt x="22" y="66"/>
                    <a:pt x="24" y="65"/>
                    <a:pt x="25" y="65"/>
                  </a:cubicBezTo>
                  <a:cubicBezTo>
                    <a:pt x="27" y="65"/>
                    <a:pt x="27" y="68"/>
                    <a:pt x="28" y="68"/>
                  </a:cubicBezTo>
                  <a:cubicBezTo>
                    <a:pt x="29" y="68"/>
                    <a:pt x="30" y="66"/>
                    <a:pt x="31" y="65"/>
                  </a:cubicBezTo>
                  <a:cubicBezTo>
                    <a:pt x="32" y="63"/>
                    <a:pt x="36" y="66"/>
                    <a:pt x="37" y="64"/>
                  </a:cubicBezTo>
                  <a:cubicBezTo>
                    <a:pt x="39" y="59"/>
                    <a:pt x="38" y="54"/>
                    <a:pt x="44" y="52"/>
                  </a:cubicBezTo>
                  <a:cubicBezTo>
                    <a:pt x="46" y="51"/>
                    <a:pt x="49" y="51"/>
                    <a:pt x="52" y="51"/>
                  </a:cubicBezTo>
                  <a:cubicBezTo>
                    <a:pt x="55" y="51"/>
                    <a:pt x="57" y="52"/>
                    <a:pt x="59" y="54"/>
                  </a:cubicBezTo>
                  <a:cubicBezTo>
                    <a:pt x="60" y="51"/>
                    <a:pt x="64" y="43"/>
                    <a:pt x="61" y="42"/>
                  </a:cubicBezTo>
                  <a:cubicBezTo>
                    <a:pt x="60" y="41"/>
                    <a:pt x="62" y="42"/>
                    <a:pt x="6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3" name="Freeform 627">
              <a:extLst>
                <a:ext uri="{FF2B5EF4-FFF2-40B4-BE49-F238E27FC236}">
                  <a16:creationId xmlns:a16="http://schemas.microsoft.com/office/drawing/2014/main" id="{B1E2D5EA-7CA2-684B-A980-D4D74CB21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863" y="4975254"/>
              <a:ext cx="210246" cy="207061"/>
            </a:xfrm>
            <a:custGeom>
              <a:avLst/>
              <a:gdLst>
                <a:gd name="T0" fmla="*/ 40 w 45"/>
                <a:gd name="T1" fmla="*/ 24 h 44"/>
                <a:gd name="T2" fmla="*/ 36 w 45"/>
                <a:gd name="T3" fmla="*/ 24 h 44"/>
                <a:gd name="T4" fmla="*/ 36 w 45"/>
                <a:gd name="T5" fmla="*/ 20 h 44"/>
                <a:gd name="T6" fmla="*/ 34 w 45"/>
                <a:gd name="T7" fmla="*/ 17 h 44"/>
                <a:gd name="T8" fmla="*/ 29 w 45"/>
                <a:gd name="T9" fmla="*/ 16 h 44"/>
                <a:gd name="T10" fmla="*/ 25 w 45"/>
                <a:gd name="T11" fmla="*/ 15 h 44"/>
                <a:gd name="T12" fmla="*/ 25 w 45"/>
                <a:gd name="T13" fmla="*/ 12 h 44"/>
                <a:gd name="T14" fmla="*/ 24 w 45"/>
                <a:gd name="T15" fmla="*/ 7 h 44"/>
                <a:gd name="T16" fmla="*/ 21 w 45"/>
                <a:gd name="T17" fmla="*/ 3 h 44"/>
                <a:gd name="T18" fmla="*/ 14 w 45"/>
                <a:gd name="T19" fmla="*/ 1 h 44"/>
                <a:gd name="T20" fmla="*/ 5 w 45"/>
                <a:gd name="T21" fmla="*/ 3 h 44"/>
                <a:gd name="T22" fmla="*/ 2 w 45"/>
                <a:gd name="T23" fmla="*/ 11 h 44"/>
                <a:gd name="T24" fmla="*/ 1 w 45"/>
                <a:gd name="T25" fmla="*/ 14 h 44"/>
                <a:gd name="T26" fmla="*/ 2 w 45"/>
                <a:gd name="T27" fmla="*/ 17 h 44"/>
                <a:gd name="T28" fmla="*/ 9 w 45"/>
                <a:gd name="T29" fmla="*/ 24 h 44"/>
                <a:gd name="T30" fmla="*/ 13 w 45"/>
                <a:gd name="T31" fmla="*/ 25 h 44"/>
                <a:gd name="T32" fmla="*/ 17 w 45"/>
                <a:gd name="T33" fmla="*/ 27 h 44"/>
                <a:gd name="T34" fmla="*/ 25 w 45"/>
                <a:gd name="T35" fmla="*/ 35 h 44"/>
                <a:gd name="T36" fmla="*/ 22 w 45"/>
                <a:gd name="T37" fmla="*/ 39 h 44"/>
                <a:gd name="T38" fmla="*/ 20 w 45"/>
                <a:gd name="T39" fmla="*/ 42 h 44"/>
                <a:gd name="T40" fmla="*/ 28 w 45"/>
                <a:gd name="T41" fmla="*/ 44 h 44"/>
                <a:gd name="T42" fmla="*/ 32 w 45"/>
                <a:gd name="T43" fmla="*/ 43 h 44"/>
                <a:gd name="T44" fmla="*/ 37 w 45"/>
                <a:gd name="T45" fmla="*/ 42 h 44"/>
                <a:gd name="T46" fmla="*/ 40 w 45"/>
                <a:gd name="T47" fmla="*/ 39 h 44"/>
                <a:gd name="T48" fmla="*/ 41 w 45"/>
                <a:gd name="T49" fmla="*/ 34 h 44"/>
                <a:gd name="T50" fmla="*/ 40 w 45"/>
                <a:gd name="T51" fmla="*/ 24 h 44"/>
                <a:gd name="T52" fmla="*/ 40 w 45"/>
                <a:gd name="T53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" h="44">
                  <a:moveTo>
                    <a:pt x="40" y="24"/>
                  </a:moveTo>
                  <a:cubicBezTo>
                    <a:pt x="39" y="25"/>
                    <a:pt x="37" y="26"/>
                    <a:pt x="36" y="24"/>
                  </a:cubicBezTo>
                  <a:cubicBezTo>
                    <a:pt x="35" y="23"/>
                    <a:pt x="37" y="22"/>
                    <a:pt x="36" y="20"/>
                  </a:cubicBezTo>
                  <a:cubicBezTo>
                    <a:pt x="35" y="19"/>
                    <a:pt x="35" y="18"/>
                    <a:pt x="34" y="17"/>
                  </a:cubicBezTo>
                  <a:cubicBezTo>
                    <a:pt x="31" y="15"/>
                    <a:pt x="31" y="17"/>
                    <a:pt x="29" y="16"/>
                  </a:cubicBezTo>
                  <a:cubicBezTo>
                    <a:pt x="28" y="16"/>
                    <a:pt x="27" y="16"/>
                    <a:pt x="25" y="15"/>
                  </a:cubicBezTo>
                  <a:cubicBezTo>
                    <a:pt x="23" y="15"/>
                    <a:pt x="24" y="13"/>
                    <a:pt x="25" y="12"/>
                  </a:cubicBezTo>
                  <a:cubicBezTo>
                    <a:pt x="25" y="10"/>
                    <a:pt x="24" y="8"/>
                    <a:pt x="24" y="7"/>
                  </a:cubicBezTo>
                  <a:cubicBezTo>
                    <a:pt x="23" y="4"/>
                    <a:pt x="24" y="4"/>
                    <a:pt x="21" y="3"/>
                  </a:cubicBezTo>
                  <a:cubicBezTo>
                    <a:pt x="19" y="1"/>
                    <a:pt x="18" y="0"/>
                    <a:pt x="14" y="1"/>
                  </a:cubicBezTo>
                  <a:cubicBezTo>
                    <a:pt x="11" y="1"/>
                    <a:pt x="7" y="2"/>
                    <a:pt x="5" y="3"/>
                  </a:cubicBezTo>
                  <a:cubicBezTo>
                    <a:pt x="2" y="6"/>
                    <a:pt x="3" y="8"/>
                    <a:pt x="2" y="11"/>
                  </a:cubicBezTo>
                  <a:cubicBezTo>
                    <a:pt x="2" y="12"/>
                    <a:pt x="1" y="13"/>
                    <a:pt x="1" y="14"/>
                  </a:cubicBezTo>
                  <a:cubicBezTo>
                    <a:pt x="0" y="15"/>
                    <a:pt x="1" y="15"/>
                    <a:pt x="2" y="17"/>
                  </a:cubicBezTo>
                  <a:cubicBezTo>
                    <a:pt x="4" y="20"/>
                    <a:pt x="6" y="21"/>
                    <a:pt x="9" y="24"/>
                  </a:cubicBezTo>
                  <a:cubicBezTo>
                    <a:pt x="10" y="25"/>
                    <a:pt x="12" y="25"/>
                    <a:pt x="13" y="25"/>
                  </a:cubicBezTo>
                  <a:cubicBezTo>
                    <a:pt x="15" y="25"/>
                    <a:pt x="16" y="26"/>
                    <a:pt x="17" y="27"/>
                  </a:cubicBezTo>
                  <a:cubicBezTo>
                    <a:pt x="19" y="28"/>
                    <a:pt x="27" y="31"/>
                    <a:pt x="25" y="35"/>
                  </a:cubicBezTo>
                  <a:cubicBezTo>
                    <a:pt x="24" y="36"/>
                    <a:pt x="22" y="37"/>
                    <a:pt x="22" y="39"/>
                  </a:cubicBezTo>
                  <a:cubicBezTo>
                    <a:pt x="22" y="41"/>
                    <a:pt x="22" y="41"/>
                    <a:pt x="20" y="42"/>
                  </a:cubicBezTo>
                  <a:cubicBezTo>
                    <a:pt x="19" y="44"/>
                    <a:pt x="27" y="43"/>
                    <a:pt x="28" y="44"/>
                  </a:cubicBezTo>
                  <a:cubicBezTo>
                    <a:pt x="30" y="44"/>
                    <a:pt x="30" y="44"/>
                    <a:pt x="32" y="43"/>
                  </a:cubicBezTo>
                  <a:cubicBezTo>
                    <a:pt x="33" y="41"/>
                    <a:pt x="36" y="43"/>
                    <a:pt x="37" y="42"/>
                  </a:cubicBezTo>
                  <a:cubicBezTo>
                    <a:pt x="38" y="41"/>
                    <a:pt x="39" y="40"/>
                    <a:pt x="40" y="39"/>
                  </a:cubicBezTo>
                  <a:cubicBezTo>
                    <a:pt x="41" y="37"/>
                    <a:pt x="40" y="35"/>
                    <a:pt x="41" y="34"/>
                  </a:cubicBezTo>
                  <a:cubicBezTo>
                    <a:pt x="41" y="32"/>
                    <a:pt x="45" y="24"/>
                    <a:pt x="40" y="24"/>
                  </a:cubicBezTo>
                  <a:cubicBezTo>
                    <a:pt x="40" y="25"/>
                    <a:pt x="41" y="24"/>
                    <a:pt x="40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4" name="Freeform 628">
              <a:extLst>
                <a:ext uri="{FF2B5EF4-FFF2-40B4-BE49-F238E27FC236}">
                  <a16:creationId xmlns:a16="http://schemas.microsoft.com/office/drawing/2014/main" id="{4912F2E6-B4AA-B24A-83D8-4D235DDE89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1870" y="4400263"/>
              <a:ext cx="928586" cy="941329"/>
            </a:xfrm>
            <a:custGeom>
              <a:avLst/>
              <a:gdLst>
                <a:gd name="T0" fmla="*/ 188 w 199"/>
                <a:gd name="T1" fmla="*/ 51 h 201"/>
                <a:gd name="T2" fmla="*/ 165 w 199"/>
                <a:gd name="T3" fmla="*/ 41 h 201"/>
                <a:gd name="T4" fmla="*/ 135 w 199"/>
                <a:gd name="T5" fmla="*/ 30 h 201"/>
                <a:gd name="T6" fmla="*/ 122 w 199"/>
                <a:gd name="T7" fmla="*/ 36 h 201"/>
                <a:gd name="T8" fmla="*/ 116 w 199"/>
                <a:gd name="T9" fmla="*/ 29 h 201"/>
                <a:gd name="T10" fmla="*/ 111 w 199"/>
                <a:gd name="T11" fmla="*/ 33 h 201"/>
                <a:gd name="T12" fmla="*/ 120 w 199"/>
                <a:gd name="T13" fmla="*/ 23 h 201"/>
                <a:gd name="T14" fmla="*/ 116 w 199"/>
                <a:gd name="T15" fmla="*/ 8 h 201"/>
                <a:gd name="T16" fmla="*/ 105 w 199"/>
                <a:gd name="T17" fmla="*/ 15 h 201"/>
                <a:gd name="T18" fmla="*/ 93 w 199"/>
                <a:gd name="T19" fmla="*/ 14 h 201"/>
                <a:gd name="T20" fmla="*/ 77 w 199"/>
                <a:gd name="T21" fmla="*/ 19 h 201"/>
                <a:gd name="T22" fmla="*/ 69 w 199"/>
                <a:gd name="T23" fmla="*/ 1 h 201"/>
                <a:gd name="T24" fmla="*/ 56 w 199"/>
                <a:gd name="T25" fmla="*/ 7 h 201"/>
                <a:gd name="T26" fmla="*/ 50 w 199"/>
                <a:gd name="T27" fmla="*/ 11 h 201"/>
                <a:gd name="T28" fmla="*/ 51 w 199"/>
                <a:gd name="T29" fmla="*/ 16 h 201"/>
                <a:gd name="T30" fmla="*/ 41 w 199"/>
                <a:gd name="T31" fmla="*/ 22 h 201"/>
                <a:gd name="T32" fmla="*/ 27 w 199"/>
                <a:gd name="T33" fmla="*/ 18 h 201"/>
                <a:gd name="T34" fmla="*/ 25 w 199"/>
                <a:gd name="T35" fmla="*/ 21 h 201"/>
                <a:gd name="T36" fmla="*/ 22 w 199"/>
                <a:gd name="T37" fmla="*/ 39 h 201"/>
                <a:gd name="T38" fmla="*/ 10 w 199"/>
                <a:gd name="T39" fmla="*/ 49 h 201"/>
                <a:gd name="T40" fmla="*/ 2 w 199"/>
                <a:gd name="T41" fmla="*/ 66 h 201"/>
                <a:gd name="T42" fmla="*/ 9 w 199"/>
                <a:gd name="T43" fmla="*/ 75 h 201"/>
                <a:gd name="T44" fmla="*/ 24 w 199"/>
                <a:gd name="T45" fmla="*/ 81 h 201"/>
                <a:gd name="T46" fmla="*/ 39 w 199"/>
                <a:gd name="T47" fmla="*/ 76 h 201"/>
                <a:gd name="T48" fmla="*/ 49 w 199"/>
                <a:gd name="T49" fmla="*/ 88 h 201"/>
                <a:gd name="T50" fmla="*/ 61 w 199"/>
                <a:gd name="T51" fmla="*/ 94 h 201"/>
                <a:gd name="T52" fmla="*/ 68 w 199"/>
                <a:gd name="T53" fmla="*/ 102 h 201"/>
                <a:gd name="T54" fmla="*/ 80 w 199"/>
                <a:gd name="T55" fmla="*/ 114 h 201"/>
                <a:gd name="T56" fmla="*/ 82 w 199"/>
                <a:gd name="T57" fmla="*/ 135 h 201"/>
                <a:gd name="T58" fmla="*/ 93 w 199"/>
                <a:gd name="T59" fmla="*/ 145 h 201"/>
                <a:gd name="T60" fmla="*/ 98 w 199"/>
                <a:gd name="T61" fmla="*/ 157 h 201"/>
                <a:gd name="T62" fmla="*/ 90 w 199"/>
                <a:gd name="T63" fmla="*/ 173 h 201"/>
                <a:gd name="T64" fmla="*/ 86 w 199"/>
                <a:gd name="T65" fmla="*/ 181 h 201"/>
                <a:gd name="T66" fmla="*/ 94 w 199"/>
                <a:gd name="T67" fmla="*/ 187 h 201"/>
                <a:gd name="T68" fmla="*/ 107 w 199"/>
                <a:gd name="T69" fmla="*/ 197 h 201"/>
                <a:gd name="T70" fmla="*/ 119 w 199"/>
                <a:gd name="T71" fmla="*/ 180 h 201"/>
                <a:gd name="T72" fmla="*/ 128 w 199"/>
                <a:gd name="T73" fmla="*/ 157 h 201"/>
                <a:gd name="T74" fmla="*/ 137 w 199"/>
                <a:gd name="T75" fmla="*/ 149 h 201"/>
                <a:gd name="T76" fmla="*/ 144 w 199"/>
                <a:gd name="T77" fmla="*/ 147 h 201"/>
                <a:gd name="T78" fmla="*/ 155 w 199"/>
                <a:gd name="T79" fmla="*/ 142 h 201"/>
                <a:gd name="T80" fmla="*/ 163 w 199"/>
                <a:gd name="T81" fmla="*/ 139 h 201"/>
                <a:gd name="T82" fmla="*/ 169 w 199"/>
                <a:gd name="T83" fmla="*/ 130 h 201"/>
                <a:gd name="T84" fmla="*/ 175 w 199"/>
                <a:gd name="T85" fmla="*/ 116 h 201"/>
                <a:gd name="T86" fmla="*/ 176 w 199"/>
                <a:gd name="T87" fmla="*/ 98 h 201"/>
                <a:gd name="T88" fmla="*/ 178 w 199"/>
                <a:gd name="T89" fmla="*/ 91 h 201"/>
                <a:gd name="T90" fmla="*/ 182 w 199"/>
                <a:gd name="T91" fmla="*/ 86 h 201"/>
                <a:gd name="T92" fmla="*/ 196 w 199"/>
                <a:gd name="T93" fmla="*/ 57 h 201"/>
                <a:gd name="T94" fmla="*/ 110 w 199"/>
                <a:gd name="T95" fmla="*/ 190 h 201"/>
                <a:gd name="T96" fmla="*/ 115 w 199"/>
                <a:gd name="T97" fmla="*/ 18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9" h="201">
                  <a:moveTo>
                    <a:pt x="196" y="57"/>
                  </a:moveTo>
                  <a:cubicBezTo>
                    <a:pt x="195" y="55"/>
                    <a:pt x="195" y="53"/>
                    <a:pt x="194" y="52"/>
                  </a:cubicBezTo>
                  <a:cubicBezTo>
                    <a:pt x="192" y="51"/>
                    <a:pt x="189" y="52"/>
                    <a:pt x="188" y="51"/>
                  </a:cubicBezTo>
                  <a:cubicBezTo>
                    <a:pt x="183" y="50"/>
                    <a:pt x="180" y="46"/>
                    <a:pt x="177" y="44"/>
                  </a:cubicBezTo>
                  <a:cubicBezTo>
                    <a:pt x="175" y="43"/>
                    <a:pt x="173" y="42"/>
                    <a:pt x="172" y="41"/>
                  </a:cubicBezTo>
                  <a:cubicBezTo>
                    <a:pt x="169" y="40"/>
                    <a:pt x="168" y="41"/>
                    <a:pt x="165" y="41"/>
                  </a:cubicBezTo>
                  <a:cubicBezTo>
                    <a:pt x="161" y="42"/>
                    <a:pt x="157" y="37"/>
                    <a:pt x="153" y="39"/>
                  </a:cubicBezTo>
                  <a:cubicBezTo>
                    <a:pt x="150" y="40"/>
                    <a:pt x="147" y="35"/>
                    <a:pt x="145" y="34"/>
                  </a:cubicBezTo>
                  <a:cubicBezTo>
                    <a:pt x="142" y="32"/>
                    <a:pt x="138" y="30"/>
                    <a:pt x="135" y="30"/>
                  </a:cubicBezTo>
                  <a:cubicBezTo>
                    <a:pt x="133" y="29"/>
                    <a:pt x="131" y="29"/>
                    <a:pt x="130" y="30"/>
                  </a:cubicBezTo>
                  <a:cubicBezTo>
                    <a:pt x="129" y="33"/>
                    <a:pt x="126" y="34"/>
                    <a:pt x="125" y="36"/>
                  </a:cubicBezTo>
                  <a:cubicBezTo>
                    <a:pt x="123" y="39"/>
                    <a:pt x="124" y="38"/>
                    <a:pt x="122" y="36"/>
                  </a:cubicBezTo>
                  <a:cubicBezTo>
                    <a:pt x="122" y="36"/>
                    <a:pt x="121" y="35"/>
                    <a:pt x="121" y="35"/>
                  </a:cubicBezTo>
                  <a:cubicBezTo>
                    <a:pt x="119" y="34"/>
                    <a:pt x="120" y="36"/>
                    <a:pt x="119" y="37"/>
                  </a:cubicBezTo>
                  <a:cubicBezTo>
                    <a:pt x="118" y="38"/>
                    <a:pt x="115" y="29"/>
                    <a:pt x="116" y="29"/>
                  </a:cubicBezTo>
                  <a:cubicBezTo>
                    <a:pt x="116" y="29"/>
                    <a:pt x="113" y="33"/>
                    <a:pt x="112" y="33"/>
                  </a:cubicBezTo>
                  <a:cubicBezTo>
                    <a:pt x="112" y="33"/>
                    <a:pt x="116" y="30"/>
                    <a:pt x="115" y="29"/>
                  </a:cubicBezTo>
                  <a:cubicBezTo>
                    <a:pt x="113" y="28"/>
                    <a:pt x="113" y="33"/>
                    <a:pt x="111" y="33"/>
                  </a:cubicBezTo>
                  <a:cubicBezTo>
                    <a:pt x="111" y="33"/>
                    <a:pt x="115" y="27"/>
                    <a:pt x="115" y="26"/>
                  </a:cubicBezTo>
                  <a:cubicBezTo>
                    <a:pt x="115" y="25"/>
                    <a:pt x="117" y="25"/>
                    <a:pt x="117" y="24"/>
                  </a:cubicBezTo>
                  <a:cubicBezTo>
                    <a:pt x="118" y="23"/>
                    <a:pt x="119" y="25"/>
                    <a:pt x="120" y="23"/>
                  </a:cubicBezTo>
                  <a:cubicBezTo>
                    <a:pt x="121" y="22"/>
                    <a:pt x="120" y="22"/>
                    <a:pt x="120" y="20"/>
                  </a:cubicBezTo>
                  <a:cubicBezTo>
                    <a:pt x="121" y="19"/>
                    <a:pt x="121" y="17"/>
                    <a:pt x="119" y="16"/>
                  </a:cubicBezTo>
                  <a:cubicBezTo>
                    <a:pt x="116" y="15"/>
                    <a:pt x="116" y="11"/>
                    <a:pt x="116" y="8"/>
                  </a:cubicBezTo>
                  <a:cubicBezTo>
                    <a:pt x="116" y="7"/>
                    <a:pt x="115" y="6"/>
                    <a:pt x="114" y="5"/>
                  </a:cubicBezTo>
                  <a:cubicBezTo>
                    <a:pt x="113" y="4"/>
                    <a:pt x="112" y="7"/>
                    <a:pt x="111" y="8"/>
                  </a:cubicBezTo>
                  <a:cubicBezTo>
                    <a:pt x="110" y="11"/>
                    <a:pt x="108" y="15"/>
                    <a:pt x="105" y="15"/>
                  </a:cubicBezTo>
                  <a:cubicBezTo>
                    <a:pt x="104" y="15"/>
                    <a:pt x="103" y="14"/>
                    <a:pt x="101" y="14"/>
                  </a:cubicBezTo>
                  <a:cubicBezTo>
                    <a:pt x="100" y="14"/>
                    <a:pt x="99" y="15"/>
                    <a:pt x="98" y="14"/>
                  </a:cubicBezTo>
                  <a:cubicBezTo>
                    <a:pt x="96" y="13"/>
                    <a:pt x="95" y="14"/>
                    <a:pt x="93" y="14"/>
                  </a:cubicBezTo>
                  <a:cubicBezTo>
                    <a:pt x="91" y="14"/>
                    <a:pt x="92" y="14"/>
                    <a:pt x="91" y="16"/>
                  </a:cubicBezTo>
                  <a:cubicBezTo>
                    <a:pt x="90" y="17"/>
                    <a:pt x="85" y="16"/>
                    <a:pt x="84" y="17"/>
                  </a:cubicBezTo>
                  <a:cubicBezTo>
                    <a:pt x="82" y="17"/>
                    <a:pt x="79" y="19"/>
                    <a:pt x="77" y="19"/>
                  </a:cubicBezTo>
                  <a:cubicBezTo>
                    <a:pt x="74" y="19"/>
                    <a:pt x="72" y="15"/>
                    <a:pt x="72" y="13"/>
                  </a:cubicBezTo>
                  <a:cubicBezTo>
                    <a:pt x="70" y="10"/>
                    <a:pt x="74" y="8"/>
                    <a:pt x="73" y="5"/>
                  </a:cubicBezTo>
                  <a:cubicBezTo>
                    <a:pt x="72" y="3"/>
                    <a:pt x="71" y="0"/>
                    <a:pt x="69" y="1"/>
                  </a:cubicBezTo>
                  <a:cubicBezTo>
                    <a:pt x="69" y="2"/>
                    <a:pt x="62" y="5"/>
                    <a:pt x="61" y="5"/>
                  </a:cubicBezTo>
                  <a:cubicBezTo>
                    <a:pt x="60" y="5"/>
                    <a:pt x="58" y="5"/>
                    <a:pt x="58" y="6"/>
                  </a:cubicBezTo>
                  <a:cubicBezTo>
                    <a:pt x="57" y="6"/>
                    <a:pt x="57" y="9"/>
                    <a:pt x="56" y="7"/>
                  </a:cubicBezTo>
                  <a:cubicBezTo>
                    <a:pt x="55" y="6"/>
                    <a:pt x="47" y="5"/>
                    <a:pt x="47" y="6"/>
                  </a:cubicBezTo>
                  <a:cubicBezTo>
                    <a:pt x="47" y="6"/>
                    <a:pt x="49" y="7"/>
                    <a:pt x="49" y="7"/>
                  </a:cubicBezTo>
                  <a:cubicBezTo>
                    <a:pt x="50" y="8"/>
                    <a:pt x="50" y="9"/>
                    <a:pt x="50" y="11"/>
                  </a:cubicBezTo>
                  <a:cubicBezTo>
                    <a:pt x="51" y="11"/>
                    <a:pt x="51" y="13"/>
                    <a:pt x="52" y="14"/>
                  </a:cubicBezTo>
                  <a:cubicBezTo>
                    <a:pt x="52" y="14"/>
                    <a:pt x="54" y="14"/>
                    <a:pt x="54" y="14"/>
                  </a:cubicBezTo>
                  <a:cubicBezTo>
                    <a:pt x="54" y="15"/>
                    <a:pt x="52" y="16"/>
                    <a:pt x="51" y="16"/>
                  </a:cubicBezTo>
                  <a:cubicBezTo>
                    <a:pt x="50" y="17"/>
                    <a:pt x="50" y="18"/>
                    <a:pt x="49" y="19"/>
                  </a:cubicBezTo>
                  <a:cubicBezTo>
                    <a:pt x="49" y="19"/>
                    <a:pt x="44" y="23"/>
                    <a:pt x="43" y="22"/>
                  </a:cubicBezTo>
                  <a:cubicBezTo>
                    <a:pt x="43" y="21"/>
                    <a:pt x="42" y="21"/>
                    <a:pt x="41" y="22"/>
                  </a:cubicBezTo>
                  <a:cubicBezTo>
                    <a:pt x="40" y="23"/>
                    <a:pt x="38" y="21"/>
                    <a:pt x="38" y="21"/>
                  </a:cubicBezTo>
                  <a:cubicBezTo>
                    <a:pt x="36" y="20"/>
                    <a:pt x="35" y="16"/>
                    <a:pt x="34" y="16"/>
                  </a:cubicBezTo>
                  <a:cubicBezTo>
                    <a:pt x="32" y="15"/>
                    <a:pt x="29" y="18"/>
                    <a:pt x="27" y="18"/>
                  </a:cubicBezTo>
                  <a:cubicBezTo>
                    <a:pt x="25" y="18"/>
                    <a:pt x="23" y="18"/>
                    <a:pt x="21" y="18"/>
                  </a:cubicBezTo>
                  <a:cubicBezTo>
                    <a:pt x="21" y="18"/>
                    <a:pt x="21" y="20"/>
                    <a:pt x="22" y="20"/>
                  </a:cubicBezTo>
                  <a:cubicBezTo>
                    <a:pt x="22" y="21"/>
                    <a:pt x="24" y="21"/>
                    <a:pt x="25" y="21"/>
                  </a:cubicBezTo>
                  <a:cubicBezTo>
                    <a:pt x="25" y="22"/>
                    <a:pt x="21" y="23"/>
                    <a:pt x="20" y="23"/>
                  </a:cubicBezTo>
                  <a:cubicBezTo>
                    <a:pt x="19" y="24"/>
                    <a:pt x="21" y="27"/>
                    <a:pt x="22" y="28"/>
                  </a:cubicBezTo>
                  <a:cubicBezTo>
                    <a:pt x="24" y="32"/>
                    <a:pt x="24" y="35"/>
                    <a:pt x="22" y="39"/>
                  </a:cubicBezTo>
                  <a:cubicBezTo>
                    <a:pt x="22" y="41"/>
                    <a:pt x="22" y="47"/>
                    <a:pt x="20" y="47"/>
                  </a:cubicBezTo>
                  <a:cubicBezTo>
                    <a:pt x="19" y="48"/>
                    <a:pt x="17" y="47"/>
                    <a:pt x="15" y="48"/>
                  </a:cubicBezTo>
                  <a:cubicBezTo>
                    <a:pt x="14" y="49"/>
                    <a:pt x="11" y="49"/>
                    <a:pt x="10" y="49"/>
                  </a:cubicBezTo>
                  <a:cubicBezTo>
                    <a:pt x="5" y="51"/>
                    <a:pt x="5" y="53"/>
                    <a:pt x="5" y="57"/>
                  </a:cubicBezTo>
                  <a:cubicBezTo>
                    <a:pt x="5" y="59"/>
                    <a:pt x="2" y="59"/>
                    <a:pt x="2" y="60"/>
                  </a:cubicBezTo>
                  <a:cubicBezTo>
                    <a:pt x="2" y="63"/>
                    <a:pt x="0" y="64"/>
                    <a:pt x="2" y="66"/>
                  </a:cubicBezTo>
                  <a:cubicBezTo>
                    <a:pt x="4" y="68"/>
                    <a:pt x="4" y="70"/>
                    <a:pt x="5" y="72"/>
                  </a:cubicBezTo>
                  <a:cubicBezTo>
                    <a:pt x="5" y="73"/>
                    <a:pt x="6" y="73"/>
                    <a:pt x="7" y="73"/>
                  </a:cubicBezTo>
                  <a:cubicBezTo>
                    <a:pt x="8" y="73"/>
                    <a:pt x="8" y="74"/>
                    <a:pt x="9" y="75"/>
                  </a:cubicBezTo>
                  <a:cubicBezTo>
                    <a:pt x="11" y="78"/>
                    <a:pt x="16" y="75"/>
                    <a:pt x="18" y="73"/>
                  </a:cubicBezTo>
                  <a:cubicBezTo>
                    <a:pt x="18" y="76"/>
                    <a:pt x="16" y="81"/>
                    <a:pt x="19" y="82"/>
                  </a:cubicBezTo>
                  <a:cubicBezTo>
                    <a:pt x="20" y="82"/>
                    <a:pt x="23" y="81"/>
                    <a:pt x="24" y="81"/>
                  </a:cubicBezTo>
                  <a:cubicBezTo>
                    <a:pt x="27" y="82"/>
                    <a:pt x="28" y="82"/>
                    <a:pt x="30" y="80"/>
                  </a:cubicBezTo>
                  <a:cubicBezTo>
                    <a:pt x="30" y="79"/>
                    <a:pt x="32" y="79"/>
                    <a:pt x="33" y="79"/>
                  </a:cubicBezTo>
                  <a:cubicBezTo>
                    <a:pt x="35" y="77"/>
                    <a:pt x="37" y="76"/>
                    <a:pt x="39" y="76"/>
                  </a:cubicBezTo>
                  <a:cubicBezTo>
                    <a:pt x="41" y="75"/>
                    <a:pt x="46" y="73"/>
                    <a:pt x="44" y="77"/>
                  </a:cubicBezTo>
                  <a:cubicBezTo>
                    <a:pt x="44" y="79"/>
                    <a:pt x="43" y="81"/>
                    <a:pt x="44" y="83"/>
                  </a:cubicBezTo>
                  <a:cubicBezTo>
                    <a:pt x="45" y="85"/>
                    <a:pt x="47" y="87"/>
                    <a:pt x="49" y="88"/>
                  </a:cubicBezTo>
                  <a:cubicBezTo>
                    <a:pt x="51" y="90"/>
                    <a:pt x="54" y="89"/>
                    <a:pt x="56" y="90"/>
                  </a:cubicBezTo>
                  <a:cubicBezTo>
                    <a:pt x="57" y="91"/>
                    <a:pt x="58" y="92"/>
                    <a:pt x="59" y="92"/>
                  </a:cubicBezTo>
                  <a:cubicBezTo>
                    <a:pt x="60" y="92"/>
                    <a:pt x="61" y="93"/>
                    <a:pt x="61" y="94"/>
                  </a:cubicBezTo>
                  <a:cubicBezTo>
                    <a:pt x="63" y="94"/>
                    <a:pt x="68" y="93"/>
                    <a:pt x="68" y="96"/>
                  </a:cubicBezTo>
                  <a:cubicBezTo>
                    <a:pt x="69" y="98"/>
                    <a:pt x="68" y="98"/>
                    <a:pt x="69" y="100"/>
                  </a:cubicBezTo>
                  <a:cubicBezTo>
                    <a:pt x="70" y="101"/>
                    <a:pt x="69" y="101"/>
                    <a:pt x="68" y="102"/>
                  </a:cubicBezTo>
                  <a:cubicBezTo>
                    <a:pt x="68" y="102"/>
                    <a:pt x="70" y="107"/>
                    <a:pt x="70" y="108"/>
                  </a:cubicBezTo>
                  <a:cubicBezTo>
                    <a:pt x="70" y="109"/>
                    <a:pt x="78" y="108"/>
                    <a:pt x="79" y="108"/>
                  </a:cubicBezTo>
                  <a:cubicBezTo>
                    <a:pt x="79" y="110"/>
                    <a:pt x="78" y="113"/>
                    <a:pt x="80" y="114"/>
                  </a:cubicBezTo>
                  <a:cubicBezTo>
                    <a:pt x="83" y="116"/>
                    <a:pt x="83" y="118"/>
                    <a:pt x="82" y="122"/>
                  </a:cubicBezTo>
                  <a:cubicBezTo>
                    <a:pt x="81" y="124"/>
                    <a:pt x="80" y="127"/>
                    <a:pt x="81" y="130"/>
                  </a:cubicBezTo>
                  <a:cubicBezTo>
                    <a:pt x="81" y="131"/>
                    <a:pt x="82" y="133"/>
                    <a:pt x="82" y="135"/>
                  </a:cubicBezTo>
                  <a:cubicBezTo>
                    <a:pt x="82" y="136"/>
                    <a:pt x="80" y="138"/>
                    <a:pt x="82" y="138"/>
                  </a:cubicBezTo>
                  <a:cubicBezTo>
                    <a:pt x="83" y="139"/>
                    <a:pt x="86" y="140"/>
                    <a:pt x="88" y="139"/>
                  </a:cubicBezTo>
                  <a:cubicBezTo>
                    <a:pt x="90" y="137"/>
                    <a:pt x="94" y="144"/>
                    <a:pt x="93" y="145"/>
                  </a:cubicBezTo>
                  <a:cubicBezTo>
                    <a:pt x="93" y="146"/>
                    <a:pt x="93" y="147"/>
                    <a:pt x="94" y="148"/>
                  </a:cubicBezTo>
                  <a:cubicBezTo>
                    <a:pt x="95" y="149"/>
                    <a:pt x="97" y="147"/>
                    <a:pt x="98" y="148"/>
                  </a:cubicBezTo>
                  <a:cubicBezTo>
                    <a:pt x="102" y="150"/>
                    <a:pt x="98" y="154"/>
                    <a:pt x="98" y="157"/>
                  </a:cubicBezTo>
                  <a:cubicBezTo>
                    <a:pt x="100" y="154"/>
                    <a:pt x="102" y="160"/>
                    <a:pt x="102" y="160"/>
                  </a:cubicBezTo>
                  <a:cubicBezTo>
                    <a:pt x="103" y="164"/>
                    <a:pt x="101" y="165"/>
                    <a:pt x="98" y="166"/>
                  </a:cubicBezTo>
                  <a:cubicBezTo>
                    <a:pt x="94" y="168"/>
                    <a:pt x="92" y="170"/>
                    <a:pt x="90" y="173"/>
                  </a:cubicBezTo>
                  <a:cubicBezTo>
                    <a:pt x="89" y="175"/>
                    <a:pt x="88" y="176"/>
                    <a:pt x="86" y="177"/>
                  </a:cubicBezTo>
                  <a:cubicBezTo>
                    <a:pt x="85" y="179"/>
                    <a:pt x="83" y="180"/>
                    <a:pt x="81" y="182"/>
                  </a:cubicBezTo>
                  <a:cubicBezTo>
                    <a:pt x="83" y="182"/>
                    <a:pt x="85" y="181"/>
                    <a:pt x="86" y="181"/>
                  </a:cubicBezTo>
                  <a:cubicBezTo>
                    <a:pt x="87" y="181"/>
                    <a:pt x="88" y="183"/>
                    <a:pt x="89" y="183"/>
                  </a:cubicBezTo>
                  <a:cubicBezTo>
                    <a:pt x="89" y="184"/>
                    <a:pt x="90" y="185"/>
                    <a:pt x="91" y="186"/>
                  </a:cubicBezTo>
                  <a:cubicBezTo>
                    <a:pt x="92" y="187"/>
                    <a:pt x="93" y="186"/>
                    <a:pt x="94" y="187"/>
                  </a:cubicBezTo>
                  <a:cubicBezTo>
                    <a:pt x="96" y="189"/>
                    <a:pt x="100" y="190"/>
                    <a:pt x="101" y="193"/>
                  </a:cubicBezTo>
                  <a:cubicBezTo>
                    <a:pt x="102" y="195"/>
                    <a:pt x="103" y="199"/>
                    <a:pt x="104" y="201"/>
                  </a:cubicBezTo>
                  <a:cubicBezTo>
                    <a:pt x="105" y="200"/>
                    <a:pt x="106" y="199"/>
                    <a:pt x="107" y="197"/>
                  </a:cubicBezTo>
                  <a:cubicBezTo>
                    <a:pt x="107" y="196"/>
                    <a:pt x="108" y="194"/>
                    <a:pt x="109" y="193"/>
                  </a:cubicBezTo>
                  <a:cubicBezTo>
                    <a:pt x="110" y="190"/>
                    <a:pt x="113" y="189"/>
                    <a:pt x="116" y="187"/>
                  </a:cubicBezTo>
                  <a:cubicBezTo>
                    <a:pt x="118" y="185"/>
                    <a:pt x="118" y="183"/>
                    <a:pt x="119" y="180"/>
                  </a:cubicBezTo>
                  <a:cubicBezTo>
                    <a:pt x="121" y="176"/>
                    <a:pt x="124" y="175"/>
                    <a:pt x="126" y="172"/>
                  </a:cubicBezTo>
                  <a:cubicBezTo>
                    <a:pt x="129" y="169"/>
                    <a:pt x="126" y="165"/>
                    <a:pt x="127" y="161"/>
                  </a:cubicBezTo>
                  <a:cubicBezTo>
                    <a:pt x="128" y="160"/>
                    <a:pt x="128" y="159"/>
                    <a:pt x="128" y="157"/>
                  </a:cubicBezTo>
                  <a:cubicBezTo>
                    <a:pt x="128" y="156"/>
                    <a:pt x="128" y="156"/>
                    <a:pt x="129" y="156"/>
                  </a:cubicBezTo>
                  <a:cubicBezTo>
                    <a:pt x="131" y="155"/>
                    <a:pt x="132" y="153"/>
                    <a:pt x="133" y="152"/>
                  </a:cubicBezTo>
                  <a:cubicBezTo>
                    <a:pt x="134" y="151"/>
                    <a:pt x="135" y="150"/>
                    <a:pt x="137" y="149"/>
                  </a:cubicBezTo>
                  <a:cubicBezTo>
                    <a:pt x="138" y="149"/>
                    <a:pt x="139" y="148"/>
                    <a:pt x="141" y="147"/>
                  </a:cubicBezTo>
                  <a:cubicBezTo>
                    <a:pt x="142" y="147"/>
                    <a:pt x="143" y="148"/>
                    <a:pt x="144" y="148"/>
                  </a:cubicBezTo>
                  <a:cubicBezTo>
                    <a:pt x="145" y="148"/>
                    <a:pt x="144" y="147"/>
                    <a:pt x="144" y="147"/>
                  </a:cubicBezTo>
                  <a:cubicBezTo>
                    <a:pt x="143" y="146"/>
                    <a:pt x="147" y="145"/>
                    <a:pt x="147" y="145"/>
                  </a:cubicBezTo>
                  <a:cubicBezTo>
                    <a:pt x="147" y="145"/>
                    <a:pt x="149" y="142"/>
                    <a:pt x="149" y="143"/>
                  </a:cubicBezTo>
                  <a:cubicBezTo>
                    <a:pt x="150" y="144"/>
                    <a:pt x="155" y="142"/>
                    <a:pt x="155" y="142"/>
                  </a:cubicBezTo>
                  <a:cubicBezTo>
                    <a:pt x="156" y="142"/>
                    <a:pt x="155" y="143"/>
                    <a:pt x="156" y="143"/>
                  </a:cubicBezTo>
                  <a:cubicBezTo>
                    <a:pt x="157" y="143"/>
                    <a:pt x="160" y="143"/>
                    <a:pt x="161" y="142"/>
                  </a:cubicBezTo>
                  <a:cubicBezTo>
                    <a:pt x="162" y="141"/>
                    <a:pt x="162" y="140"/>
                    <a:pt x="163" y="139"/>
                  </a:cubicBezTo>
                  <a:cubicBezTo>
                    <a:pt x="164" y="139"/>
                    <a:pt x="165" y="138"/>
                    <a:pt x="165" y="137"/>
                  </a:cubicBezTo>
                  <a:cubicBezTo>
                    <a:pt x="166" y="136"/>
                    <a:pt x="165" y="134"/>
                    <a:pt x="166" y="133"/>
                  </a:cubicBezTo>
                  <a:cubicBezTo>
                    <a:pt x="167" y="132"/>
                    <a:pt x="168" y="131"/>
                    <a:pt x="169" y="130"/>
                  </a:cubicBezTo>
                  <a:cubicBezTo>
                    <a:pt x="171" y="127"/>
                    <a:pt x="172" y="126"/>
                    <a:pt x="172" y="123"/>
                  </a:cubicBezTo>
                  <a:cubicBezTo>
                    <a:pt x="172" y="121"/>
                    <a:pt x="172" y="120"/>
                    <a:pt x="173" y="118"/>
                  </a:cubicBezTo>
                  <a:cubicBezTo>
                    <a:pt x="173" y="117"/>
                    <a:pt x="174" y="117"/>
                    <a:pt x="175" y="116"/>
                  </a:cubicBezTo>
                  <a:cubicBezTo>
                    <a:pt x="176" y="115"/>
                    <a:pt x="175" y="113"/>
                    <a:pt x="175" y="112"/>
                  </a:cubicBezTo>
                  <a:cubicBezTo>
                    <a:pt x="175" y="110"/>
                    <a:pt x="176" y="109"/>
                    <a:pt x="176" y="107"/>
                  </a:cubicBezTo>
                  <a:cubicBezTo>
                    <a:pt x="177" y="104"/>
                    <a:pt x="176" y="101"/>
                    <a:pt x="176" y="98"/>
                  </a:cubicBezTo>
                  <a:cubicBezTo>
                    <a:pt x="176" y="96"/>
                    <a:pt x="175" y="94"/>
                    <a:pt x="176" y="93"/>
                  </a:cubicBezTo>
                  <a:cubicBezTo>
                    <a:pt x="177" y="91"/>
                    <a:pt x="176" y="92"/>
                    <a:pt x="176" y="90"/>
                  </a:cubicBezTo>
                  <a:cubicBezTo>
                    <a:pt x="176" y="90"/>
                    <a:pt x="178" y="91"/>
                    <a:pt x="178" y="91"/>
                  </a:cubicBezTo>
                  <a:cubicBezTo>
                    <a:pt x="178" y="91"/>
                    <a:pt x="178" y="90"/>
                    <a:pt x="178" y="90"/>
                  </a:cubicBezTo>
                  <a:cubicBezTo>
                    <a:pt x="178" y="90"/>
                    <a:pt x="179" y="90"/>
                    <a:pt x="179" y="90"/>
                  </a:cubicBezTo>
                  <a:cubicBezTo>
                    <a:pt x="181" y="90"/>
                    <a:pt x="182" y="87"/>
                    <a:pt x="182" y="86"/>
                  </a:cubicBezTo>
                  <a:cubicBezTo>
                    <a:pt x="183" y="85"/>
                    <a:pt x="184" y="83"/>
                    <a:pt x="185" y="81"/>
                  </a:cubicBezTo>
                  <a:cubicBezTo>
                    <a:pt x="187" y="79"/>
                    <a:pt x="189" y="79"/>
                    <a:pt x="190" y="77"/>
                  </a:cubicBezTo>
                  <a:cubicBezTo>
                    <a:pt x="195" y="71"/>
                    <a:pt x="199" y="64"/>
                    <a:pt x="196" y="57"/>
                  </a:cubicBezTo>
                  <a:cubicBezTo>
                    <a:pt x="194" y="53"/>
                    <a:pt x="198" y="60"/>
                    <a:pt x="196" y="57"/>
                  </a:cubicBezTo>
                  <a:close/>
                  <a:moveTo>
                    <a:pt x="115" y="186"/>
                  </a:moveTo>
                  <a:cubicBezTo>
                    <a:pt x="113" y="187"/>
                    <a:pt x="112" y="189"/>
                    <a:pt x="110" y="190"/>
                  </a:cubicBezTo>
                  <a:cubicBezTo>
                    <a:pt x="107" y="191"/>
                    <a:pt x="112" y="188"/>
                    <a:pt x="112" y="187"/>
                  </a:cubicBezTo>
                  <a:cubicBezTo>
                    <a:pt x="113" y="186"/>
                    <a:pt x="114" y="184"/>
                    <a:pt x="116" y="182"/>
                  </a:cubicBezTo>
                  <a:cubicBezTo>
                    <a:pt x="118" y="180"/>
                    <a:pt x="117" y="184"/>
                    <a:pt x="115" y="186"/>
                  </a:cubicBezTo>
                  <a:cubicBezTo>
                    <a:pt x="115" y="186"/>
                    <a:pt x="116" y="185"/>
                    <a:pt x="115" y="18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5" name="Freeform 629">
              <a:extLst>
                <a:ext uri="{FF2B5EF4-FFF2-40B4-BE49-F238E27FC236}">
                  <a16:creationId xmlns:a16="http://schemas.microsoft.com/office/drawing/2014/main" id="{1089F1D9-1F4B-5F45-9B89-59F991833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836" y="5242840"/>
              <a:ext cx="125829" cy="130608"/>
            </a:xfrm>
            <a:custGeom>
              <a:avLst/>
              <a:gdLst>
                <a:gd name="T0" fmla="*/ 21 w 27"/>
                <a:gd name="T1" fmla="*/ 10 h 28"/>
                <a:gd name="T2" fmla="*/ 17 w 27"/>
                <a:gd name="T3" fmla="*/ 7 h 28"/>
                <a:gd name="T4" fmla="*/ 14 w 27"/>
                <a:gd name="T5" fmla="*/ 6 h 28"/>
                <a:gd name="T6" fmla="*/ 11 w 27"/>
                <a:gd name="T7" fmla="*/ 3 h 28"/>
                <a:gd name="T8" fmla="*/ 6 w 27"/>
                <a:gd name="T9" fmla="*/ 2 h 28"/>
                <a:gd name="T10" fmla="*/ 4 w 27"/>
                <a:gd name="T11" fmla="*/ 3 h 28"/>
                <a:gd name="T12" fmla="*/ 3 w 27"/>
                <a:gd name="T13" fmla="*/ 6 h 28"/>
                <a:gd name="T14" fmla="*/ 3 w 27"/>
                <a:gd name="T15" fmla="*/ 12 h 28"/>
                <a:gd name="T16" fmla="*/ 2 w 27"/>
                <a:gd name="T17" fmla="*/ 17 h 28"/>
                <a:gd name="T18" fmla="*/ 1 w 27"/>
                <a:gd name="T19" fmla="*/ 22 h 28"/>
                <a:gd name="T20" fmla="*/ 4 w 27"/>
                <a:gd name="T21" fmla="*/ 25 h 28"/>
                <a:gd name="T22" fmla="*/ 9 w 27"/>
                <a:gd name="T23" fmla="*/ 26 h 28"/>
                <a:gd name="T24" fmla="*/ 13 w 27"/>
                <a:gd name="T25" fmla="*/ 28 h 28"/>
                <a:gd name="T26" fmla="*/ 19 w 27"/>
                <a:gd name="T27" fmla="*/ 28 h 28"/>
                <a:gd name="T28" fmla="*/ 24 w 27"/>
                <a:gd name="T29" fmla="*/ 25 h 28"/>
                <a:gd name="T30" fmla="*/ 26 w 27"/>
                <a:gd name="T31" fmla="*/ 19 h 28"/>
                <a:gd name="T32" fmla="*/ 24 w 27"/>
                <a:gd name="T33" fmla="*/ 14 h 28"/>
                <a:gd name="T34" fmla="*/ 21 w 27"/>
                <a:gd name="T35" fmla="*/ 10 h 28"/>
                <a:gd name="T36" fmla="*/ 21 w 27"/>
                <a:gd name="T3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8">
                  <a:moveTo>
                    <a:pt x="21" y="10"/>
                  </a:moveTo>
                  <a:cubicBezTo>
                    <a:pt x="20" y="8"/>
                    <a:pt x="18" y="8"/>
                    <a:pt x="17" y="7"/>
                  </a:cubicBezTo>
                  <a:cubicBezTo>
                    <a:pt x="16" y="6"/>
                    <a:pt x="15" y="7"/>
                    <a:pt x="14" y="6"/>
                  </a:cubicBezTo>
                  <a:cubicBezTo>
                    <a:pt x="13" y="5"/>
                    <a:pt x="12" y="4"/>
                    <a:pt x="11" y="3"/>
                  </a:cubicBezTo>
                  <a:cubicBezTo>
                    <a:pt x="10" y="0"/>
                    <a:pt x="9" y="1"/>
                    <a:pt x="6" y="2"/>
                  </a:cubicBezTo>
                  <a:cubicBezTo>
                    <a:pt x="5" y="2"/>
                    <a:pt x="5" y="1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3" y="8"/>
                    <a:pt x="3" y="10"/>
                    <a:pt x="3" y="12"/>
                  </a:cubicBezTo>
                  <a:cubicBezTo>
                    <a:pt x="3" y="13"/>
                    <a:pt x="3" y="15"/>
                    <a:pt x="2" y="17"/>
                  </a:cubicBezTo>
                  <a:cubicBezTo>
                    <a:pt x="0" y="19"/>
                    <a:pt x="0" y="19"/>
                    <a:pt x="1" y="22"/>
                  </a:cubicBezTo>
                  <a:cubicBezTo>
                    <a:pt x="2" y="24"/>
                    <a:pt x="2" y="24"/>
                    <a:pt x="4" y="25"/>
                  </a:cubicBezTo>
                  <a:cubicBezTo>
                    <a:pt x="6" y="25"/>
                    <a:pt x="8" y="25"/>
                    <a:pt x="9" y="26"/>
                  </a:cubicBezTo>
                  <a:cubicBezTo>
                    <a:pt x="10" y="26"/>
                    <a:pt x="12" y="28"/>
                    <a:pt x="13" y="28"/>
                  </a:cubicBezTo>
                  <a:cubicBezTo>
                    <a:pt x="15" y="27"/>
                    <a:pt x="17" y="28"/>
                    <a:pt x="19" y="28"/>
                  </a:cubicBezTo>
                  <a:cubicBezTo>
                    <a:pt x="20" y="28"/>
                    <a:pt x="23" y="26"/>
                    <a:pt x="24" y="25"/>
                  </a:cubicBezTo>
                  <a:cubicBezTo>
                    <a:pt x="26" y="23"/>
                    <a:pt x="27" y="21"/>
                    <a:pt x="26" y="19"/>
                  </a:cubicBezTo>
                  <a:cubicBezTo>
                    <a:pt x="25" y="17"/>
                    <a:pt x="25" y="16"/>
                    <a:pt x="24" y="14"/>
                  </a:cubicBezTo>
                  <a:cubicBezTo>
                    <a:pt x="24" y="12"/>
                    <a:pt x="23" y="11"/>
                    <a:pt x="21" y="10"/>
                  </a:cubicBezTo>
                  <a:cubicBezTo>
                    <a:pt x="20" y="9"/>
                    <a:pt x="22" y="10"/>
                    <a:pt x="21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6" name="Freeform 630">
              <a:extLst>
                <a:ext uri="{FF2B5EF4-FFF2-40B4-BE49-F238E27FC236}">
                  <a16:creationId xmlns:a16="http://schemas.microsoft.com/office/drawing/2014/main" id="{4748D65A-F788-8142-AB89-D9D0F4525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870" y="5037372"/>
              <a:ext cx="481017" cy="836206"/>
            </a:xfrm>
            <a:custGeom>
              <a:avLst/>
              <a:gdLst>
                <a:gd name="T0" fmla="*/ 80 w 103"/>
                <a:gd name="T1" fmla="*/ 52 h 179"/>
                <a:gd name="T2" fmla="*/ 85 w 103"/>
                <a:gd name="T3" fmla="*/ 42 h 179"/>
                <a:gd name="T4" fmla="*/ 102 w 103"/>
                <a:gd name="T5" fmla="*/ 29 h 179"/>
                <a:gd name="T6" fmla="*/ 99 w 103"/>
                <a:gd name="T7" fmla="*/ 21 h 179"/>
                <a:gd name="T8" fmla="*/ 94 w 103"/>
                <a:gd name="T9" fmla="*/ 29 h 179"/>
                <a:gd name="T10" fmla="*/ 82 w 103"/>
                <a:gd name="T11" fmla="*/ 30 h 179"/>
                <a:gd name="T12" fmla="*/ 79 w 103"/>
                <a:gd name="T13" fmla="*/ 28 h 179"/>
                <a:gd name="T14" fmla="*/ 81 w 103"/>
                <a:gd name="T15" fmla="*/ 22 h 179"/>
                <a:gd name="T16" fmla="*/ 64 w 103"/>
                <a:gd name="T17" fmla="*/ 9 h 179"/>
                <a:gd name="T18" fmla="*/ 57 w 103"/>
                <a:gd name="T19" fmla="*/ 2 h 179"/>
                <a:gd name="T20" fmla="*/ 48 w 103"/>
                <a:gd name="T21" fmla="*/ 4 h 179"/>
                <a:gd name="T22" fmla="*/ 39 w 103"/>
                <a:gd name="T23" fmla="*/ 1 h 179"/>
                <a:gd name="T24" fmla="*/ 35 w 103"/>
                <a:gd name="T25" fmla="*/ 9 h 179"/>
                <a:gd name="T26" fmla="*/ 27 w 103"/>
                <a:gd name="T27" fmla="*/ 22 h 179"/>
                <a:gd name="T28" fmla="*/ 25 w 103"/>
                <a:gd name="T29" fmla="*/ 32 h 179"/>
                <a:gd name="T30" fmla="*/ 21 w 103"/>
                <a:gd name="T31" fmla="*/ 39 h 179"/>
                <a:gd name="T32" fmla="*/ 19 w 103"/>
                <a:gd name="T33" fmla="*/ 47 h 179"/>
                <a:gd name="T34" fmla="*/ 17 w 103"/>
                <a:gd name="T35" fmla="*/ 52 h 179"/>
                <a:gd name="T36" fmla="*/ 20 w 103"/>
                <a:gd name="T37" fmla="*/ 61 h 179"/>
                <a:gd name="T38" fmla="*/ 18 w 103"/>
                <a:gd name="T39" fmla="*/ 79 h 179"/>
                <a:gd name="T40" fmla="*/ 15 w 103"/>
                <a:gd name="T41" fmla="*/ 94 h 179"/>
                <a:gd name="T42" fmla="*/ 10 w 103"/>
                <a:gd name="T43" fmla="*/ 117 h 179"/>
                <a:gd name="T44" fmla="*/ 13 w 103"/>
                <a:gd name="T45" fmla="*/ 130 h 179"/>
                <a:gd name="T46" fmla="*/ 12 w 103"/>
                <a:gd name="T47" fmla="*/ 135 h 179"/>
                <a:gd name="T48" fmla="*/ 8 w 103"/>
                <a:gd name="T49" fmla="*/ 147 h 179"/>
                <a:gd name="T50" fmla="*/ 5 w 103"/>
                <a:gd name="T51" fmla="*/ 156 h 179"/>
                <a:gd name="T52" fmla="*/ 8 w 103"/>
                <a:gd name="T53" fmla="*/ 170 h 179"/>
                <a:gd name="T54" fmla="*/ 13 w 103"/>
                <a:gd name="T55" fmla="*/ 176 h 179"/>
                <a:gd name="T56" fmla="*/ 23 w 103"/>
                <a:gd name="T57" fmla="*/ 178 h 179"/>
                <a:gd name="T58" fmla="*/ 27 w 103"/>
                <a:gd name="T59" fmla="*/ 179 h 179"/>
                <a:gd name="T60" fmla="*/ 24 w 103"/>
                <a:gd name="T61" fmla="*/ 169 h 179"/>
                <a:gd name="T62" fmla="*/ 25 w 103"/>
                <a:gd name="T63" fmla="*/ 163 h 179"/>
                <a:gd name="T64" fmla="*/ 28 w 103"/>
                <a:gd name="T65" fmla="*/ 163 h 179"/>
                <a:gd name="T66" fmla="*/ 31 w 103"/>
                <a:gd name="T67" fmla="*/ 157 h 179"/>
                <a:gd name="T68" fmla="*/ 40 w 103"/>
                <a:gd name="T69" fmla="*/ 151 h 179"/>
                <a:gd name="T70" fmla="*/ 41 w 103"/>
                <a:gd name="T71" fmla="*/ 145 h 179"/>
                <a:gd name="T72" fmla="*/ 32 w 103"/>
                <a:gd name="T73" fmla="*/ 140 h 179"/>
                <a:gd name="T74" fmla="*/ 39 w 103"/>
                <a:gd name="T75" fmla="*/ 131 h 179"/>
                <a:gd name="T76" fmla="*/ 43 w 103"/>
                <a:gd name="T77" fmla="*/ 124 h 179"/>
                <a:gd name="T78" fmla="*/ 48 w 103"/>
                <a:gd name="T79" fmla="*/ 116 h 179"/>
                <a:gd name="T80" fmla="*/ 51 w 103"/>
                <a:gd name="T81" fmla="*/ 114 h 179"/>
                <a:gd name="T82" fmla="*/ 45 w 103"/>
                <a:gd name="T83" fmla="*/ 113 h 179"/>
                <a:gd name="T84" fmla="*/ 54 w 103"/>
                <a:gd name="T85" fmla="*/ 108 h 179"/>
                <a:gd name="T86" fmla="*/ 58 w 103"/>
                <a:gd name="T87" fmla="*/ 102 h 179"/>
                <a:gd name="T88" fmla="*/ 59 w 103"/>
                <a:gd name="T89" fmla="*/ 97 h 179"/>
                <a:gd name="T90" fmla="*/ 60 w 103"/>
                <a:gd name="T91" fmla="*/ 96 h 179"/>
                <a:gd name="T92" fmla="*/ 76 w 103"/>
                <a:gd name="T93" fmla="*/ 93 h 179"/>
                <a:gd name="T94" fmla="*/ 84 w 103"/>
                <a:gd name="T95" fmla="*/ 87 h 179"/>
                <a:gd name="T96" fmla="*/ 83 w 103"/>
                <a:gd name="T97" fmla="*/ 78 h 179"/>
                <a:gd name="T98" fmla="*/ 78 w 103"/>
                <a:gd name="T99" fmla="*/ 69 h 179"/>
                <a:gd name="T100" fmla="*/ 78 w 103"/>
                <a:gd name="T101" fmla="*/ 66 h 179"/>
                <a:gd name="T102" fmla="*/ 78 w 103"/>
                <a:gd name="T103" fmla="*/ 6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3" h="179">
                  <a:moveTo>
                    <a:pt x="78" y="62"/>
                  </a:moveTo>
                  <a:cubicBezTo>
                    <a:pt x="81" y="59"/>
                    <a:pt x="79" y="56"/>
                    <a:pt x="80" y="52"/>
                  </a:cubicBezTo>
                  <a:cubicBezTo>
                    <a:pt x="80" y="51"/>
                    <a:pt x="80" y="49"/>
                    <a:pt x="80" y="48"/>
                  </a:cubicBezTo>
                  <a:cubicBezTo>
                    <a:pt x="81" y="45"/>
                    <a:pt x="83" y="44"/>
                    <a:pt x="85" y="42"/>
                  </a:cubicBezTo>
                  <a:cubicBezTo>
                    <a:pt x="89" y="39"/>
                    <a:pt x="91" y="34"/>
                    <a:pt x="95" y="31"/>
                  </a:cubicBezTo>
                  <a:cubicBezTo>
                    <a:pt x="97" y="30"/>
                    <a:pt x="100" y="30"/>
                    <a:pt x="102" y="29"/>
                  </a:cubicBezTo>
                  <a:cubicBezTo>
                    <a:pt x="103" y="27"/>
                    <a:pt x="102" y="24"/>
                    <a:pt x="101" y="23"/>
                  </a:cubicBezTo>
                  <a:cubicBezTo>
                    <a:pt x="100" y="21"/>
                    <a:pt x="101" y="21"/>
                    <a:pt x="99" y="21"/>
                  </a:cubicBezTo>
                  <a:cubicBezTo>
                    <a:pt x="97" y="20"/>
                    <a:pt x="98" y="24"/>
                    <a:pt x="97" y="25"/>
                  </a:cubicBezTo>
                  <a:cubicBezTo>
                    <a:pt x="96" y="26"/>
                    <a:pt x="95" y="28"/>
                    <a:pt x="94" y="29"/>
                  </a:cubicBezTo>
                  <a:cubicBezTo>
                    <a:pt x="93" y="30"/>
                    <a:pt x="90" y="29"/>
                    <a:pt x="88" y="30"/>
                  </a:cubicBezTo>
                  <a:cubicBezTo>
                    <a:pt x="87" y="32"/>
                    <a:pt x="84" y="30"/>
                    <a:pt x="82" y="30"/>
                  </a:cubicBezTo>
                  <a:cubicBezTo>
                    <a:pt x="81" y="30"/>
                    <a:pt x="79" y="31"/>
                    <a:pt x="78" y="30"/>
                  </a:cubicBezTo>
                  <a:cubicBezTo>
                    <a:pt x="76" y="30"/>
                    <a:pt x="79" y="28"/>
                    <a:pt x="79" y="28"/>
                  </a:cubicBezTo>
                  <a:cubicBezTo>
                    <a:pt x="80" y="27"/>
                    <a:pt x="79" y="26"/>
                    <a:pt x="79" y="26"/>
                  </a:cubicBezTo>
                  <a:cubicBezTo>
                    <a:pt x="79" y="24"/>
                    <a:pt x="80" y="23"/>
                    <a:pt x="81" y="22"/>
                  </a:cubicBezTo>
                  <a:cubicBezTo>
                    <a:pt x="85" y="18"/>
                    <a:pt x="77" y="16"/>
                    <a:pt x="74" y="14"/>
                  </a:cubicBezTo>
                  <a:cubicBezTo>
                    <a:pt x="71" y="12"/>
                    <a:pt x="67" y="12"/>
                    <a:pt x="64" y="9"/>
                  </a:cubicBezTo>
                  <a:cubicBezTo>
                    <a:pt x="63" y="8"/>
                    <a:pt x="61" y="7"/>
                    <a:pt x="60" y="6"/>
                  </a:cubicBezTo>
                  <a:cubicBezTo>
                    <a:pt x="59" y="4"/>
                    <a:pt x="58" y="2"/>
                    <a:pt x="57" y="2"/>
                  </a:cubicBezTo>
                  <a:cubicBezTo>
                    <a:pt x="56" y="1"/>
                    <a:pt x="53" y="1"/>
                    <a:pt x="52" y="2"/>
                  </a:cubicBezTo>
                  <a:cubicBezTo>
                    <a:pt x="51" y="3"/>
                    <a:pt x="50" y="6"/>
                    <a:pt x="48" y="4"/>
                  </a:cubicBezTo>
                  <a:cubicBezTo>
                    <a:pt x="47" y="2"/>
                    <a:pt x="45" y="2"/>
                    <a:pt x="43" y="2"/>
                  </a:cubicBezTo>
                  <a:cubicBezTo>
                    <a:pt x="41" y="2"/>
                    <a:pt x="41" y="0"/>
                    <a:pt x="39" y="1"/>
                  </a:cubicBezTo>
                  <a:cubicBezTo>
                    <a:pt x="38" y="2"/>
                    <a:pt x="35" y="3"/>
                    <a:pt x="35" y="4"/>
                  </a:cubicBezTo>
                  <a:cubicBezTo>
                    <a:pt x="34" y="6"/>
                    <a:pt x="35" y="8"/>
                    <a:pt x="35" y="9"/>
                  </a:cubicBezTo>
                  <a:cubicBezTo>
                    <a:pt x="34" y="13"/>
                    <a:pt x="31" y="13"/>
                    <a:pt x="28" y="14"/>
                  </a:cubicBezTo>
                  <a:cubicBezTo>
                    <a:pt x="26" y="15"/>
                    <a:pt x="27" y="20"/>
                    <a:pt x="27" y="22"/>
                  </a:cubicBezTo>
                  <a:cubicBezTo>
                    <a:pt x="27" y="24"/>
                    <a:pt x="28" y="26"/>
                    <a:pt x="28" y="27"/>
                  </a:cubicBezTo>
                  <a:cubicBezTo>
                    <a:pt x="28" y="28"/>
                    <a:pt x="25" y="31"/>
                    <a:pt x="25" y="32"/>
                  </a:cubicBezTo>
                  <a:cubicBezTo>
                    <a:pt x="24" y="33"/>
                    <a:pt x="21" y="35"/>
                    <a:pt x="21" y="36"/>
                  </a:cubicBezTo>
                  <a:cubicBezTo>
                    <a:pt x="21" y="37"/>
                    <a:pt x="21" y="38"/>
                    <a:pt x="21" y="39"/>
                  </a:cubicBezTo>
                  <a:cubicBezTo>
                    <a:pt x="21" y="40"/>
                    <a:pt x="20" y="41"/>
                    <a:pt x="20" y="42"/>
                  </a:cubicBezTo>
                  <a:cubicBezTo>
                    <a:pt x="20" y="43"/>
                    <a:pt x="21" y="46"/>
                    <a:pt x="19" y="47"/>
                  </a:cubicBezTo>
                  <a:cubicBezTo>
                    <a:pt x="19" y="48"/>
                    <a:pt x="19" y="50"/>
                    <a:pt x="19" y="51"/>
                  </a:cubicBezTo>
                  <a:cubicBezTo>
                    <a:pt x="18" y="51"/>
                    <a:pt x="17" y="51"/>
                    <a:pt x="17" y="52"/>
                  </a:cubicBezTo>
                  <a:cubicBezTo>
                    <a:pt x="17" y="54"/>
                    <a:pt x="19" y="55"/>
                    <a:pt x="19" y="57"/>
                  </a:cubicBezTo>
                  <a:cubicBezTo>
                    <a:pt x="19" y="58"/>
                    <a:pt x="19" y="60"/>
                    <a:pt x="20" y="61"/>
                  </a:cubicBezTo>
                  <a:cubicBezTo>
                    <a:pt x="22" y="65"/>
                    <a:pt x="18" y="69"/>
                    <a:pt x="18" y="73"/>
                  </a:cubicBezTo>
                  <a:cubicBezTo>
                    <a:pt x="17" y="75"/>
                    <a:pt x="19" y="77"/>
                    <a:pt x="18" y="79"/>
                  </a:cubicBezTo>
                  <a:cubicBezTo>
                    <a:pt x="17" y="80"/>
                    <a:pt x="15" y="81"/>
                    <a:pt x="14" y="83"/>
                  </a:cubicBezTo>
                  <a:cubicBezTo>
                    <a:pt x="13" y="85"/>
                    <a:pt x="17" y="93"/>
                    <a:pt x="15" y="94"/>
                  </a:cubicBezTo>
                  <a:cubicBezTo>
                    <a:pt x="11" y="96"/>
                    <a:pt x="12" y="101"/>
                    <a:pt x="11" y="105"/>
                  </a:cubicBezTo>
                  <a:cubicBezTo>
                    <a:pt x="9" y="108"/>
                    <a:pt x="10" y="113"/>
                    <a:pt x="10" y="117"/>
                  </a:cubicBezTo>
                  <a:cubicBezTo>
                    <a:pt x="10" y="120"/>
                    <a:pt x="10" y="123"/>
                    <a:pt x="10" y="126"/>
                  </a:cubicBezTo>
                  <a:cubicBezTo>
                    <a:pt x="10" y="127"/>
                    <a:pt x="15" y="130"/>
                    <a:pt x="13" y="130"/>
                  </a:cubicBezTo>
                  <a:cubicBezTo>
                    <a:pt x="13" y="130"/>
                    <a:pt x="9" y="131"/>
                    <a:pt x="11" y="132"/>
                  </a:cubicBezTo>
                  <a:cubicBezTo>
                    <a:pt x="13" y="132"/>
                    <a:pt x="13" y="133"/>
                    <a:pt x="12" y="135"/>
                  </a:cubicBezTo>
                  <a:cubicBezTo>
                    <a:pt x="11" y="137"/>
                    <a:pt x="11" y="139"/>
                    <a:pt x="11" y="142"/>
                  </a:cubicBezTo>
                  <a:cubicBezTo>
                    <a:pt x="11" y="144"/>
                    <a:pt x="9" y="145"/>
                    <a:pt x="8" y="147"/>
                  </a:cubicBezTo>
                  <a:cubicBezTo>
                    <a:pt x="7" y="148"/>
                    <a:pt x="8" y="150"/>
                    <a:pt x="8" y="152"/>
                  </a:cubicBezTo>
                  <a:cubicBezTo>
                    <a:pt x="8" y="153"/>
                    <a:pt x="6" y="156"/>
                    <a:pt x="5" y="156"/>
                  </a:cubicBezTo>
                  <a:cubicBezTo>
                    <a:pt x="0" y="158"/>
                    <a:pt x="3" y="164"/>
                    <a:pt x="4" y="167"/>
                  </a:cubicBezTo>
                  <a:cubicBezTo>
                    <a:pt x="5" y="169"/>
                    <a:pt x="8" y="166"/>
                    <a:pt x="8" y="170"/>
                  </a:cubicBezTo>
                  <a:cubicBezTo>
                    <a:pt x="8" y="171"/>
                    <a:pt x="7" y="174"/>
                    <a:pt x="9" y="175"/>
                  </a:cubicBezTo>
                  <a:cubicBezTo>
                    <a:pt x="10" y="176"/>
                    <a:pt x="11" y="176"/>
                    <a:pt x="13" y="176"/>
                  </a:cubicBezTo>
                  <a:cubicBezTo>
                    <a:pt x="15" y="177"/>
                    <a:pt x="18" y="177"/>
                    <a:pt x="20" y="177"/>
                  </a:cubicBezTo>
                  <a:cubicBezTo>
                    <a:pt x="21" y="177"/>
                    <a:pt x="22" y="177"/>
                    <a:pt x="23" y="178"/>
                  </a:cubicBezTo>
                  <a:cubicBezTo>
                    <a:pt x="23" y="177"/>
                    <a:pt x="24" y="177"/>
                    <a:pt x="25" y="177"/>
                  </a:cubicBezTo>
                  <a:cubicBezTo>
                    <a:pt x="25" y="178"/>
                    <a:pt x="27" y="179"/>
                    <a:pt x="27" y="179"/>
                  </a:cubicBezTo>
                  <a:cubicBezTo>
                    <a:pt x="28" y="179"/>
                    <a:pt x="26" y="176"/>
                    <a:pt x="26" y="175"/>
                  </a:cubicBezTo>
                  <a:cubicBezTo>
                    <a:pt x="24" y="173"/>
                    <a:pt x="24" y="171"/>
                    <a:pt x="24" y="169"/>
                  </a:cubicBezTo>
                  <a:cubicBezTo>
                    <a:pt x="24" y="167"/>
                    <a:pt x="24" y="166"/>
                    <a:pt x="27" y="164"/>
                  </a:cubicBezTo>
                  <a:cubicBezTo>
                    <a:pt x="29" y="163"/>
                    <a:pt x="25" y="163"/>
                    <a:pt x="25" y="163"/>
                  </a:cubicBezTo>
                  <a:cubicBezTo>
                    <a:pt x="25" y="163"/>
                    <a:pt x="27" y="162"/>
                    <a:pt x="26" y="162"/>
                  </a:cubicBezTo>
                  <a:cubicBezTo>
                    <a:pt x="27" y="162"/>
                    <a:pt x="27" y="163"/>
                    <a:pt x="28" y="163"/>
                  </a:cubicBezTo>
                  <a:cubicBezTo>
                    <a:pt x="29" y="164"/>
                    <a:pt x="30" y="163"/>
                    <a:pt x="31" y="163"/>
                  </a:cubicBezTo>
                  <a:cubicBezTo>
                    <a:pt x="32" y="161"/>
                    <a:pt x="31" y="159"/>
                    <a:pt x="31" y="157"/>
                  </a:cubicBezTo>
                  <a:cubicBezTo>
                    <a:pt x="32" y="155"/>
                    <a:pt x="34" y="154"/>
                    <a:pt x="37" y="153"/>
                  </a:cubicBezTo>
                  <a:cubicBezTo>
                    <a:pt x="38" y="152"/>
                    <a:pt x="39" y="152"/>
                    <a:pt x="40" y="151"/>
                  </a:cubicBezTo>
                  <a:cubicBezTo>
                    <a:pt x="41" y="150"/>
                    <a:pt x="39" y="149"/>
                    <a:pt x="39" y="149"/>
                  </a:cubicBezTo>
                  <a:cubicBezTo>
                    <a:pt x="39" y="148"/>
                    <a:pt x="42" y="147"/>
                    <a:pt x="41" y="145"/>
                  </a:cubicBezTo>
                  <a:cubicBezTo>
                    <a:pt x="40" y="143"/>
                    <a:pt x="36" y="145"/>
                    <a:pt x="35" y="143"/>
                  </a:cubicBezTo>
                  <a:cubicBezTo>
                    <a:pt x="34" y="142"/>
                    <a:pt x="33" y="142"/>
                    <a:pt x="32" y="140"/>
                  </a:cubicBezTo>
                  <a:cubicBezTo>
                    <a:pt x="31" y="138"/>
                    <a:pt x="33" y="135"/>
                    <a:pt x="34" y="134"/>
                  </a:cubicBezTo>
                  <a:cubicBezTo>
                    <a:pt x="36" y="133"/>
                    <a:pt x="37" y="131"/>
                    <a:pt x="39" y="131"/>
                  </a:cubicBezTo>
                  <a:cubicBezTo>
                    <a:pt x="41" y="130"/>
                    <a:pt x="41" y="132"/>
                    <a:pt x="42" y="129"/>
                  </a:cubicBezTo>
                  <a:cubicBezTo>
                    <a:pt x="42" y="127"/>
                    <a:pt x="44" y="126"/>
                    <a:pt x="43" y="124"/>
                  </a:cubicBezTo>
                  <a:cubicBezTo>
                    <a:pt x="42" y="121"/>
                    <a:pt x="47" y="121"/>
                    <a:pt x="48" y="119"/>
                  </a:cubicBezTo>
                  <a:cubicBezTo>
                    <a:pt x="48" y="119"/>
                    <a:pt x="43" y="115"/>
                    <a:pt x="48" y="116"/>
                  </a:cubicBezTo>
                  <a:cubicBezTo>
                    <a:pt x="49" y="117"/>
                    <a:pt x="49" y="118"/>
                    <a:pt x="50" y="118"/>
                  </a:cubicBezTo>
                  <a:cubicBezTo>
                    <a:pt x="52" y="118"/>
                    <a:pt x="52" y="115"/>
                    <a:pt x="51" y="114"/>
                  </a:cubicBezTo>
                  <a:cubicBezTo>
                    <a:pt x="51" y="113"/>
                    <a:pt x="49" y="115"/>
                    <a:pt x="49" y="115"/>
                  </a:cubicBezTo>
                  <a:cubicBezTo>
                    <a:pt x="47" y="115"/>
                    <a:pt x="45" y="114"/>
                    <a:pt x="45" y="113"/>
                  </a:cubicBezTo>
                  <a:cubicBezTo>
                    <a:pt x="45" y="112"/>
                    <a:pt x="43" y="105"/>
                    <a:pt x="45" y="105"/>
                  </a:cubicBezTo>
                  <a:cubicBezTo>
                    <a:pt x="48" y="106"/>
                    <a:pt x="50" y="108"/>
                    <a:pt x="54" y="108"/>
                  </a:cubicBezTo>
                  <a:cubicBezTo>
                    <a:pt x="55" y="108"/>
                    <a:pt x="56" y="107"/>
                    <a:pt x="57" y="107"/>
                  </a:cubicBezTo>
                  <a:cubicBezTo>
                    <a:pt x="59" y="105"/>
                    <a:pt x="57" y="104"/>
                    <a:pt x="58" y="102"/>
                  </a:cubicBezTo>
                  <a:cubicBezTo>
                    <a:pt x="58" y="101"/>
                    <a:pt x="59" y="100"/>
                    <a:pt x="59" y="100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6"/>
                    <a:pt x="58" y="94"/>
                    <a:pt x="59" y="94"/>
                  </a:cubicBezTo>
                  <a:cubicBezTo>
                    <a:pt x="61" y="94"/>
                    <a:pt x="60" y="96"/>
                    <a:pt x="60" y="96"/>
                  </a:cubicBezTo>
                  <a:cubicBezTo>
                    <a:pt x="59" y="95"/>
                    <a:pt x="65" y="95"/>
                    <a:pt x="65" y="95"/>
                  </a:cubicBezTo>
                  <a:cubicBezTo>
                    <a:pt x="69" y="95"/>
                    <a:pt x="72" y="93"/>
                    <a:pt x="76" y="93"/>
                  </a:cubicBezTo>
                  <a:cubicBezTo>
                    <a:pt x="77" y="92"/>
                    <a:pt x="80" y="91"/>
                    <a:pt x="82" y="90"/>
                  </a:cubicBezTo>
                  <a:cubicBezTo>
                    <a:pt x="83" y="89"/>
                    <a:pt x="83" y="88"/>
                    <a:pt x="84" y="87"/>
                  </a:cubicBezTo>
                  <a:cubicBezTo>
                    <a:pt x="85" y="86"/>
                    <a:pt x="86" y="85"/>
                    <a:pt x="87" y="83"/>
                  </a:cubicBezTo>
                  <a:cubicBezTo>
                    <a:pt x="87" y="80"/>
                    <a:pt x="85" y="80"/>
                    <a:pt x="83" y="78"/>
                  </a:cubicBezTo>
                  <a:cubicBezTo>
                    <a:pt x="82" y="76"/>
                    <a:pt x="85" y="75"/>
                    <a:pt x="83" y="73"/>
                  </a:cubicBezTo>
                  <a:cubicBezTo>
                    <a:pt x="82" y="72"/>
                    <a:pt x="78" y="71"/>
                    <a:pt x="78" y="69"/>
                  </a:cubicBezTo>
                  <a:cubicBezTo>
                    <a:pt x="78" y="69"/>
                    <a:pt x="78" y="68"/>
                    <a:pt x="79" y="68"/>
                  </a:cubicBezTo>
                  <a:cubicBezTo>
                    <a:pt x="79" y="67"/>
                    <a:pt x="78" y="67"/>
                    <a:pt x="78" y="66"/>
                  </a:cubicBezTo>
                  <a:cubicBezTo>
                    <a:pt x="78" y="65"/>
                    <a:pt x="77" y="63"/>
                    <a:pt x="78" y="62"/>
                  </a:cubicBezTo>
                  <a:cubicBezTo>
                    <a:pt x="79" y="61"/>
                    <a:pt x="77" y="63"/>
                    <a:pt x="78" y="6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7" name="Freeform 631">
              <a:extLst>
                <a:ext uri="{FF2B5EF4-FFF2-40B4-BE49-F238E27FC236}">
                  <a16:creationId xmlns:a16="http://schemas.microsoft.com/office/drawing/2014/main" id="{C8550D94-FE44-834E-8ABD-CB8E5659B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9685" y="4156570"/>
              <a:ext cx="101938" cy="113087"/>
            </a:xfrm>
            <a:custGeom>
              <a:avLst/>
              <a:gdLst>
                <a:gd name="T0" fmla="*/ 15 w 22"/>
                <a:gd name="T1" fmla="*/ 23 h 24"/>
                <a:gd name="T2" fmla="*/ 19 w 22"/>
                <a:gd name="T3" fmla="*/ 24 h 24"/>
                <a:gd name="T4" fmla="*/ 19 w 22"/>
                <a:gd name="T5" fmla="*/ 17 h 24"/>
                <a:gd name="T6" fmla="*/ 20 w 22"/>
                <a:gd name="T7" fmla="*/ 10 h 24"/>
                <a:gd name="T8" fmla="*/ 21 w 22"/>
                <a:gd name="T9" fmla="*/ 7 h 24"/>
                <a:gd name="T10" fmla="*/ 22 w 22"/>
                <a:gd name="T11" fmla="*/ 3 h 24"/>
                <a:gd name="T12" fmla="*/ 17 w 22"/>
                <a:gd name="T13" fmla="*/ 4 h 24"/>
                <a:gd name="T14" fmla="*/ 12 w 22"/>
                <a:gd name="T15" fmla="*/ 5 h 24"/>
                <a:gd name="T16" fmla="*/ 9 w 22"/>
                <a:gd name="T17" fmla="*/ 8 h 24"/>
                <a:gd name="T18" fmla="*/ 4 w 22"/>
                <a:gd name="T19" fmla="*/ 9 h 24"/>
                <a:gd name="T20" fmla="*/ 3 w 22"/>
                <a:gd name="T21" fmla="*/ 12 h 24"/>
                <a:gd name="T22" fmla="*/ 0 w 22"/>
                <a:gd name="T23" fmla="*/ 13 h 24"/>
                <a:gd name="T24" fmla="*/ 6 w 22"/>
                <a:gd name="T25" fmla="*/ 19 h 24"/>
                <a:gd name="T26" fmla="*/ 11 w 22"/>
                <a:gd name="T27" fmla="*/ 22 h 24"/>
                <a:gd name="T28" fmla="*/ 15 w 22"/>
                <a:gd name="T29" fmla="*/ 23 h 24"/>
                <a:gd name="T30" fmla="*/ 15 w 22"/>
                <a:gd name="T31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4">
                  <a:moveTo>
                    <a:pt x="15" y="23"/>
                  </a:moveTo>
                  <a:cubicBezTo>
                    <a:pt x="16" y="24"/>
                    <a:pt x="17" y="24"/>
                    <a:pt x="19" y="24"/>
                  </a:cubicBezTo>
                  <a:cubicBezTo>
                    <a:pt x="17" y="21"/>
                    <a:pt x="19" y="20"/>
                    <a:pt x="19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9"/>
                    <a:pt x="21" y="8"/>
                    <a:pt x="21" y="7"/>
                  </a:cubicBezTo>
                  <a:cubicBezTo>
                    <a:pt x="22" y="6"/>
                    <a:pt x="21" y="5"/>
                    <a:pt x="22" y="3"/>
                  </a:cubicBezTo>
                  <a:cubicBezTo>
                    <a:pt x="22" y="0"/>
                    <a:pt x="18" y="4"/>
                    <a:pt x="17" y="4"/>
                  </a:cubicBezTo>
                  <a:cubicBezTo>
                    <a:pt x="15" y="4"/>
                    <a:pt x="14" y="3"/>
                    <a:pt x="12" y="5"/>
                  </a:cubicBezTo>
                  <a:cubicBezTo>
                    <a:pt x="12" y="5"/>
                    <a:pt x="10" y="9"/>
                    <a:pt x="9" y="8"/>
                  </a:cubicBezTo>
                  <a:cubicBezTo>
                    <a:pt x="7" y="8"/>
                    <a:pt x="6" y="8"/>
                    <a:pt x="4" y="9"/>
                  </a:cubicBezTo>
                  <a:cubicBezTo>
                    <a:pt x="4" y="10"/>
                    <a:pt x="4" y="12"/>
                    <a:pt x="3" y="12"/>
                  </a:cubicBezTo>
                  <a:cubicBezTo>
                    <a:pt x="3" y="13"/>
                    <a:pt x="1" y="13"/>
                    <a:pt x="0" y="13"/>
                  </a:cubicBezTo>
                  <a:cubicBezTo>
                    <a:pt x="2" y="15"/>
                    <a:pt x="4" y="18"/>
                    <a:pt x="6" y="19"/>
                  </a:cubicBezTo>
                  <a:cubicBezTo>
                    <a:pt x="7" y="21"/>
                    <a:pt x="9" y="22"/>
                    <a:pt x="11" y="22"/>
                  </a:cubicBezTo>
                  <a:cubicBezTo>
                    <a:pt x="12" y="22"/>
                    <a:pt x="14" y="22"/>
                    <a:pt x="15" y="23"/>
                  </a:cubicBezTo>
                  <a:cubicBezTo>
                    <a:pt x="16" y="23"/>
                    <a:pt x="15" y="22"/>
                    <a:pt x="15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8" name="Freeform 632">
              <a:extLst>
                <a:ext uri="{FF2B5EF4-FFF2-40B4-BE49-F238E27FC236}">
                  <a16:creationId xmlns:a16="http://schemas.microsoft.com/office/drawing/2014/main" id="{9986A63E-AFE5-B444-BC95-C140778A2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1542" y="4260099"/>
              <a:ext cx="79638" cy="70082"/>
            </a:xfrm>
            <a:custGeom>
              <a:avLst/>
              <a:gdLst>
                <a:gd name="T0" fmla="*/ 16 w 17"/>
                <a:gd name="T1" fmla="*/ 10 h 15"/>
                <a:gd name="T2" fmla="*/ 17 w 17"/>
                <a:gd name="T3" fmla="*/ 8 h 15"/>
                <a:gd name="T4" fmla="*/ 15 w 17"/>
                <a:gd name="T5" fmla="*/ 6 h 15"/>
                <a:gd name="T6" fmla="*/ 12 w 17"/>
                <a:gd name="T7" fmla="*/ 2 h 15"/>
                <a:gd name="T8" fmla="*/ 8 w 17"/>
                <a:gd name="T9" fmla="*/ 1 h 15"/>
                <a:gd name="T10" fmla="*/ 3 w 17"/>
                <a:gd name="T11" fmla="*/ 0 h 15"/>
                <a:gd name="T12" fmla="*/ 3 w 17"/>
                <a:gd name="T13" fmla="*/ 6 h 15"/>
                <a:gd name="T14" fmla="*/ 6 w 17"/>
                <a:gd name="T15" fmla="*/ 7 h 15"/>
                <a:gd name="T16" fmla="*/ 4 w 17"/>
                <a:gd name="T17" fmla="*/ 5 h 15"/>
                <a:gd name="T18" fmla="*/ 7 w 17"/>
                <a:gd name="T19" fmla="*/ 7 h 15"/>
                <a:gd name="T20" fmla="*/ 11 w 17"/>
                <a:gd name="T21" fmla="*/ 10 h 15"/>
                <a:gd name="T22" fmla="*/ 14 w 17"/>
                <a:gd name="T23" fmla="*/ 14 h 15"/>
                <a:gd name="T24" fmla="*/ 16 w 17"/>
                <a:gd name="T25" fmla="*/ 10 h 15"/>
                <a:gd name="T26" fmla="*/ 16 w 17"/>
                <a:gd name="T2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16" y="10"/>
                  </a:moveTo>
                  <a:cubicBezTo>
                    <a:pt x="16" y="9"/>
                    <a:pt x="16" y="8"/>
                    <a:pt x="17" y="8"/>
                  </a:cubicBezTo>
                  <a:cubicBezTo>
                    <a:pt x="16" y="7"/>
                    <a:pt x="16" y="6"/>
                    <a:pt x="15" y="6"/>
                  </a:cubicBezTo>
                  <a:cubicBezTo>
                    <a:pt x="14" y="5"/>
                    <a:pt x="13" y="2"/>
                    <a:pt x="12" y="2"/>
                  </a:cubicBezTo>
                  <a:cubicBezTo>
                    <a:pt x="10" y="2"/>
                    <a:pt x="9" y="2"/>
                    <a:pt x="8" y="1"/>
                  </a:cubicBezTo>
                  <a:cubicBezTo>
                    <a:pt x="7" y="0"/>
                    <a:pt x="4" y="0"/>
                    <a:pt x="3" y="0"/>
                  </a:cubicBezTo>
                  <a:cubicBezTo>
                    <a:pt x="4" y="1"/>
                    <a:pt x="0" y="6"/>
                    <a:pt x="3" y="6"/>
                  </a:cubicBezTo>
                  <a:cubicBezTo>
                    <a:pt x="4" y="6"/>
                    <a:pt x="4" y="8"/>
                    <a:pt x="6" y="7"/>
                  </a:cubicBezTo>
                  <a:cubicBezTo>
                    <a:pt x="7" y="6"/>
                    <a:pt x="4" y="5"/>
                    <a:pt x="4" y="5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9"/>
                    <a:pt x="10" y="8"/>
                    <a:pt x="11" y="10"/>
                  </a:cubicBezTo>
                  <a:cubicBezTo>
                    <a:pt x="12" y="11"/>
                    <a:pt x="12" y="13"/>
                    <a:pt x="14" y="14"/>
                  </a:cubicBezTo>
                  <a:cubicBezTo>
                    <a:pt x="17" y="15"/>
                    <a:pt x="17" y="12"/>
                    <a:pt x="16" y="10"/>
                  </a:cubicBezTo>
                  <a:cubicBezTo>
                    <a:pt x="16" y="9"/>
                    <a:pt x="16" y="11"/>
                    <a:pt x="16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9" name="Freeform 633">
              <a:extLst>
                <a:ext uri="{FF2B5EF4-FFF2-40B4-BE49-F238E27FC236}">
                  <a16:creationId xmlns:a16="http://schemas.microsoft.com/office/drawing/2014/main" id="{F39CC636-B566-8A4E-82BA-7D7C85DBC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346" y="4180460"/>
              <a:ext cx="52562" cy="41414"/>
            </a:xfrm>
            <a:custGeom>
              <a:avLst/>
              <a:gdLst>
                <a:gd name="T0" fmla="*/ 4 w 11"/>
                <a:gd name="T1" fmla="*/ 1 h 9"/>
                <a:gd name="T2" fmla="*/ 4 w 11"/>
                <a:gd name="T3" fmla="*/ 0 h 9"/>
                <a:gd name="T4" fmla="*/ 0 w 11"/>
                <a:gd name="T5" fmla="*/ 4 h 9"/>
                <a:gd name="T6" fmla="*/ 11 w 11"/>
                <a:gd name="T7" fmla="*/ 5 h 9"/>
                <a:gd name="T8" fmla="*/ 4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4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1" y="3"/>
                    <a:pt x="0" y="4"/>
                  </a:cubicBezTo>
                  <a:cubicBezTo>
                    <a:pt x="2" y="5"/>
                    <a:pt x="11" y="9"/>
                    <a:pt x="11" y="5"/>
                  </a:cubicBezTo>
                  <a:cubicBezTo>
                    <a:pt x="11" y="2"/>
                    <a:pt x="6" y="3"/>
                    <a:pt x="4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0" name="Freeform 634">
              <a:extLst>
                <a:ext uri="{FF2B5EF4-FFF2-40B4-BE49-F238E27FC236}">
                  <a16:creationId xmlns:a16="http://schemas.microsoft.com/office/drawing/2014/main" id="{9E39CEEC-6D20-574E-BC03-796DC5F62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599" y="4096045"/>
              <a:ext cx="93975" cy="108308"/>
            </a:xfrm>
            <a:custGeom>
              <a:avLst/>
              <a:gdLst>
                <a:gd name="T0" fmla="*/ 16 w 20"/>
                <a:gd name="T1" fmla="*/ 16 h 23"/>
                <a:gd name="T2" fmla="*/ 20 w 20"/>
                <a:gd name="T3" fmla="*/ 12 h 23"/>
                <a:gd name="T4" fmla="*/ 16 w 20"/>
                <a:gd name="T5" fmla="*/ 8 h 23"/>
                <a:gd name="T6" fmla="*/ 16 w 20"/>
                <a:gd name="T7" fmla="*/ 1 h 23"/>
                <a:gd name="T8" fmla="*/ 8 w 20"/>
                <a:gd name="T9" fmla="*/ 1 h 23"/>
                <a:gd name="T10" fmla="*/ 7 w 20"/>
                <a:gd name="T11" fmla="*/ 6 h 23"/>
                <a:gd name="T12" fmla="*/ 8 w 20"/>
                <a:gd name="T13" fmla="*/ 10 h 23"/>
                <a:gd name="T14" fmla="*/ 4 w 20"/>
                <a:gd name="T15" fmla="*/ 10 h 23"/>
                <a:gd name="T16" fmla="*/ 2 w 20"/>
                <a:gd name="T17" fmla="*/ 15 h 23"/>
                <a:gd name="T18" fmla="*/ 12 w 20"/>
                <a:gd name="T19" fmla="*/ 21 h 23"/>
                <a:gd name="T20" fmla="*/ 16 w 20"/>
                <a:gd name="T21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3">
                  <a:moveTo>
                    <a:pt x="16" y="16"/>
                  </a:moveTo>
                  <a:cubicBezTo>
                    <a:pt x="16" y="14"/>
                    <a:pt x="19" y="13"/>
                    <a:pt x="20" y="12"/>
                  </a:cubicBezTo>
                  <a:cubicBezTo>
                    <a:pt x="17" y="11"/>
                    <a:pt x="16" y="11"/>
                    <a:pt x="16" y="8"/>
                  </a:cubicBezTo>
                  <a:cubicBezTo>
                    <a:pt x="16" y="7"/>
                    <a:pt x="17" y="2"/>
                    <a:pt x="16" y="1"/>
                  </a:cubicBezTo>
                  <a:cubicBezTo>
                    <a:pt x="15" y="0"/>
                    <a:pt x="10" y="1"/>
                    <a:pt x="8" y="1"/>
                  </a:cubicBezTo>
                  <a:cubicBezTo>
                    <a:pt x="6" y="1"/>
                    <a:pt x="6" y="4"/>
                    <a:pt x="7" y="6"/>
                  </a:cubicBezTo>
                  <a:cubicBezTo>
                    <a:pt x="8" y="7"/>
                    <a:pt x="12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2" y="10"/>
                    <a:pt x="2" y="14"/>
                    <a:pt x="2" y="15"/>
                  </a:cubicBezTo>
                  <a:cubicBezTo>
                    <a:pt x="0" y="21"/>
                    <a:pt x="8" y="20"/>
                    <a:pt x="12" y="21"/>
                  </a:cubicBezTo>
                  <a:cubicBezTo>
                    <a:pt x="13" y="23"/>
                    <a:pt x="16" y="17"/>
                    <a:pt x="1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1" name="Freeform 635">
              <a:extLst>
                <a:ext uri="{FF2B5EF4-FFF2-40B4-BE49-F238E27FC236}">
                  <a16:creationId xmlns:a16="http://schemas.microsoft.com/office/drawing/2014/main" id="{265674C3-8FAA-F241-9C43-813883A17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7979" y="3726521"/>
              <a:ext cx="699228" cy="449162"/>
            </a:xfrm>
            <a:custGeom>
              <a:avLst/>
              <a:gdLst>
                <a:gd name="T0" fmla="*/ 132 w 150"/>
                <a:gd name="T1" fmla="*/ 88 h 96"/>
                <a:gd name="T2" fmla="*/ 130 w 150"/>
                <a:gd name="T3" fmla="*/ 80 h 96"/>
                <a:gd name="T4" fmla="*/ 144 w 150"/>
                <a:gd name="T5" fmla="*/ 78 h 96"/>
                <a:gd name="T6" fmla="*/ 146 w 150"/>
                <a:gd name="T7" fmla="*/ 68 h 96"/>
                <a:gd name="T8" fmla="*/ 146 w 150"/>
                <a:gd name="T9" fmla="*/ 61 h 96"/>
                <a:gd name="T10" fmla="*/ 132 w 150"/>
                <a:gd name="T11" fmla="*/ 64 h 96"/>
                <a:gd name="T12" fmla="*/ 126 w 150"/>
                <a:gd name="T13" fmla="*/ 76 h 96"/>
                <a:gd name="T14" fmla="*/ 110 w 150"/>
                <a:gd name="T15" fmla="*/ 76 h 96"/>
                <a:gd name="T16" fmla="*/ 102 w 150"/>
                <a:gd name="T17" fmla="*/ 69 h 96"/>
                <a:gd name="T18" fmla="*/ 96 w 150"/>
                <a:gd name="T19" fmla="*/ 51 h 96"/>
                <a:gd name="T20" fmla="*/ 98 w 150"/>
                <a:gd name="T21" fmla="*/ 38 h 96"/>
                <a:gd name="T22" fmla="*/ 90 w 150"/>
                <a:gd name="T23" fmla="*/ 35 h 96"/>
                <a:gd name="T24" fmla="*/ 82 w 150"/>
                <a:gd name="T25" fmla="*/ 24 h 96"/>
                <a:gd name="T26" fmla="*/ 75 w 150"/>
                <a:gd name="T27" fmla="*/ 17 h 96"/>
                <a:gd name="T28" fmla="*/ 68 w 150"/>
                <a:gd name="T29" fmla="*/ 20 h 96"/>
                <a:gd name="T30" fmla="*/ 59 w 150"/>
                <a:gd name="T31" fmla="*/ 10 h 96"/>
                <a:gd name="T32" fmla="*/ 45 w 150"/>
                <a:gd name="T33" fmla="*/ 6 h 96"/>
                <a:gd name="T34" fmla="*/ 29 w 150"/>
                <a:gd name="T35" fmla="*/ 8 h 96"/>
                <a:gd name="T36" fmla="*/ 13 w 150"/>
                <a:gd name="T37" fmla="*/ 1 h 96"/>
                <a:gd name="T38" fmla="*/ 7 w 150"/>
                <a:gd name="T39" fmla="*/ 16 h 96"/>
                <a:gd name="T40" fmla="*/ 15 w 150"/>
                <a:gd name="T41" fmla="*/ 28 h 96"/>
                <a:gd name="T42" fmla="*/ 15 w 150"/>
                <a:gd name="T43" fmla="*/ 32 h 96"/>
                <a:gd name="T44" fmla="*/ 25 w 150"/>
                <a:gd name="T45" fmla="*/ 38 h 96"/>
                <a:gd name="T46" fmla="*/ 26 w 150"/>
                <a:gd name="T47" fmla="*/ 44 h 96"/>
                <a:gd name="T48" fmla="*/ 36 w 150"/>
                <a:gd name="T49" fmla="*/ 53 h 96"/>
                <a:gd name="T50" fmla="*/ 36 w 150"/>
                <a:gd name="T51" fmla="*/ 47 h 96"/>
                <a:gd name="T52" fmla="*/ 32 w 150"/>
                <a:gd name="T53" fmla="*/ 42 h 96"/>
                <a:gd name="T54" fmla="*/ 26 w 150"/>
                <a:gd name="T55" fmla="*/ 32 h 96"/>
                <a:gd name="T56" fmla="*/ 20 w 150"/>
                <a:gd name="T57" fmla="*/ 23 h 96"/>
                <a:gd name="T58" fmla="*/ 13 w 150"/>
                <a:gd name="T59" fmla="*/ 16 h 96"/>
                <a:gd name="T60" fmla="*/ 11 w 150"/>
                <a:gd name="T61" fmla="*/ 5 h 96"/>
                <a:gd name="T62" fmla="*/ 15 w 150"/>
                <a:gd name="T63" fmla="*/ 7 h 96"/>
                <a:gd name="T64" fmla="*/ 20 w 150"/>
                <a:gd name="T65" fmla="*/ 9 h 96"/>
                <a:gd name="T66" fmla="*/ 23 w 150"/>
                <a:gd name="T67" fmla="*/ 19 h 96"/>
                <a:gd name="T68" fmla="*/ 23 w 150"/>
                <a:gd name="T69" fmla="*/ 20 h 96"/>
                <a:gd name="T70" fmla="*/ 32 w 150"/>
                <a:gd name="T71" fmla="*/ 27 h 96"/>
                <a:gd name="T72" fmla="*/ 36 w 150"/>
                <a:gd name="T73" fmla="*/ 33 h 96"/>
                <a:gd name="T74" fmla="*/ 38 w 150"/>
                <a:gd name="T75" fmla="*/ 38 h 96"/>
                <a:gd name="T76" fmla="*/ 46 w 150"/>
                <a:gd name="T77" fmla="*/ 45 h 96"/>
                <a:gd name="T78" fmla="*/ 54 w 150"/>
                <a:gd name="T79" fmla="*/ 53 h 96"/>
                <a:gd name="T80" fmla="*/ 56 w 150"/>
                <a:gd name="T81" fmla="*/ 59 h 96"/>
                <a:gd name="T82" fmla="*/ 58 w 150"/>
                <a:gd name="T83" fmla="*/ 65 h 96"/>
                <a:gd name="T84" fmla="*/ 60 w 150"/>
                <a:gd name="T85" fmla="*/ 72 h 96"/>
                <a:gd name="T86" fmla="*/ 68 w 150"/>
                <a:gd name="T87" fmla="*/ 77 h 96"/>
                <a:gd name="T88" fmla="*/ 89 w 150"/>
                <a:gd name="T89" fmla="*/ 86 h 96"/>
                <a:gd name="T90" fmla="*/ 113 w 150"/>
                <a:gd name="T91" fmla="*/ 88 h 96"/>
                <a:gd name="T92" fmla="*/ 126 w 150"/>
                <a:gd name="T9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0" h="96">
                  <a:moveTo>
                    <a:pt x="126" y="89"/>
                  </a:moveTo>
                  <a:cubicBezTo>
                    <a:pt x="127" y="89"/>
                    <a:pt x="134" y="90"/>
                    <a:pt x="132" y="88"/>
                  </a:cubicBezTo>
                  <a:cubicBezTo>
                    <a:pt x="131" y="86"/>
                    <a:pt x="129" y="85"/>
                    <a:pt x="128" y="83"/>
                  </a:cubicBezTo>
                  <a:cubicBezTo>
                    <a:pt x="128" y="83"/>
                    <a:pt x="129" y="80"/>
                    <a:pt x="130" y="80"/>
                  </a:cubicBezTo>
                  <a:cubicBezTo>
                    <a:pt x="131" y="79"/>
                    <a:pt x="136" y="80"/>
                    <a:pt x="138" y="80"/>
                  </a:cubicBezTo>
                  <a:cubicBezTo>
                    <a:pt x="141" y="80"/>
                    <a:pt x="140" y="75"/>
                    <a:pt x="144" y="78"/>
                  </a:cubicBezTo>
                  <a:cubicBezTo>
                    <a:pt x="145" y="76"/>
                    <a:pt x="146" y="75"/>
                    <a:pt x="146" y="73"/>
                  </a:cubicBezTo>
                  <a:cubicBezTo>
                    <a:pt x="146" y="71"/>
                    <a:pt x="145" y="69"/>
                    <a:pt x="146" y="68"/>
                  </a:cubicBezTo>
                  <a:cubicBezTo>
                    <a:pt x="147" y="66"/>
                    <a:pt x="150" y="64"/>
                    <a:pt x="150" y="63"/>
                  </a:cubicBezTo>
                  <a:cubicBezTo>
                    <a:pt x="149" y="61"/>
                    <a:pt x="148" y="61"/>
                    <a:pt x="146" y="61"/>
                  </a:cubicBezTo>
                  <a:cubicBezTo>
                    <a:pt x="143" y="61"/>
                    <a:pt x="139" y="61"/>
                    <a:pt x="136" y="62"/>
                  </a:cubicBezTo>
                  <a:cubicBezTo>
                    <a:pt x="134" y="62"/>
                    <a:pt x="133" y="63"/>
                    <a:pt x="132" y="64"/>
                  </a:cubicBezTo>
                  <a:cubicBezTo>
                    <a:pt x="131" y="66"/>
                    <a:pt x="132" y="68"/>
                    <a:pt x="131" y="70"/>
                  </a:cubicBezTo>
                  <a:cubicBezTo>
                    <a:pt x="131" y="71"/>
                    <a:pt x="126" y="76"/>
                    <a:pt x="126" y="76"/>
                  </a:cubicBezTo>
                  <a:cubicBezTo>
                    <a:pt x="122" y="75"/>
                    <a:pt x="118" y="76"/>
                    <a:pt x="114" y="78"/>
                  </a:cubicBezTo>
                  <a:cubicBezTo>
                    <a:pt x="112" y="78"/>
                    <a:pt x="111" y="77"/>
                    <a:pt x="110" y="76"/>
                  </a:cubicBezTo>
                  <a:cubicBezTo>
                    <a:pt x="109" y="75"/>
                    <a:pt x="107" y="75"/>
                    <a:pt x="105" y="74"/>
                  </a:cubicBezTo>
                  <a:cubicBezTo>
                    <a:pt x="103" y="74"/>
                    <a:pt x="103" y="71"/>
                    <a:pt x="102" y="69"/>
                  </a:cubicBezTo>
                  <a:cubicBezTo>
                    <a:pt x="101" y="67"/>
                    <a:pt x="99" y="66"/>
                    <a:pt x="98" y="64"/>
                  </a:cubicBezTo>
                  <a:cubicBezTo>
                    <a:pt x="97" y="60"/>
                    <a:pt x="95" y="55"/>
                    <a:pt x="96" y="51"/>
                  </a:cubicBezTo>
                  <a:cubicBezTo>
                    <a:pt x="96" y="48"/>
                    <a:pt x="95" y="44"/>
                    <a:pt x="97" y="41"/>
                  </a:cubicBezTo>
                  <a:cubicBezTo>
                    <a:pt x="98" y="40"/>
                    <a:pt x="98" y="39"/>
                    <a:pt x="98" y="38"/>
                  </a:cubicBezTo>
                  <a:cubicBezTo>
                    <a:pt x="99" y="36"/>
                    <a:pt x="97" y="37"/>
                    <a:pt x="96" y="36"/>
                  </a:cubicBezTo>
                  <a:cubicBezTo>
                    <a:pt x="94" y="36"/>
                    <a:pt x="92" y="35"/>
                    <a:pt x="90" y="35"/>
                  </a:cubicBezTo>
                  <a:cubicBezTo>
                    <a:pt x="89" y="34"/>
                    <a:pt x="87" y="32"/>
                    <a:pt x="87" y="30"/>
                  </a:cubicBezTo>
                  <a:cubicBezTo>
                    <a:pt x="87" y="27"/>
                    <a:pt x="84" y="26"/>
                    <a:pt x="82" y="24"/>
                  </a:cubicBezTo>
                  <a:cubicBezTo>
                    <a:pt x="81" y="22"/>
                    <a:pt x="81" y="20"/>
                    <a:pt x="80" y="18"/>
                  </a:cubicBezTo>
                  <a:cubicBezTo>
                    <a:pt x="79" y="17"/>
                    <a:pt x="77" y="17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1" y="18"/>
                    <a:pt x="70" y="20"/>
                    <a:pt x="68" y="20"/>
                  </a:cubicBezTo>
                  <a:cubicBezTo>
                    <a:pt x="66" y="20"/>
                    <a:pt x="63" y="18"/>
                    <a:pt x="62" y="16"/>
                  </a:cubicBezTo>
                  <a:cubicBezTo>
                    <a:pt x="61" y="13"/>
                    <a:pt x="61" y="12"/>
                    <a:pt x="59" y="10"/>
                  </a:cubicBezTo>
                  <a:cubicBezTo>
                    <a:pt x="57" y="9"/>
                    <a:pt x="54" y="6"/>
                    <a:pt x="52" y="6"/>
                  </a:cubicBezTo>
                  <a:cubicBezTo>
                    <a:pt x="51" y="5"/>
                    <a:pt x="45" y="5"/>
                    <a:pt x="45" y="6"/>
                  </a:cubicBezTo>
                  <a:cubicBezTo>
                    <a:pt x="43" y="9"/>
                    <a:pt x="42" y="8"/>
                    <a:pt x="39" y="8"/>
                  </a:cubicBezTo>
                  <a:cubicBezTo>
                    <a:pt x="35" y="8"/>
                    <a:pt x="32" y="8"/>
                    <a:pt x="29" y="8"/>
                  </a:cubicBezTo>
                  <a:cubicBezTo>
                    <a:pt x="28" y="8"/>
                    <a:pt x="25" y="6"/>
                    <a:pt x="23" y="5"/>
                  </a:cubicBezTo>
                  <a:cubicBezTo>
                    <a:pt x="20" y="4"/>
                    <a:pt x="17" y="3"/>
                    <a:pt x="13" y="1"/>
                  </a:cubicBezTo>
                  <a:cubicBezTo>
                    <a:pt x="9" y="0"/>
                    <a:pt x="4" y="1"/>
                    <a:pt x="0" y="2"/>
                  </a:cubicBezTo>
                  <a:cubicBezTo>
                    <a:pt x="1" y="7"/>
                    <a:pt x="5" y="11"/>
                    <a:pt x="7" y="16"/>
                  </a:cubicBezTo>
                  <a:cubicBezTo>
                    <a:pt x="8" y="18"/>
                    <a:pt x="11" y="20"/>
                    <a:pt x="13" y="21"/>
                  </a:cubicBezTo>
                  <a:cubicBezTo>
                    <a:pt x="14" y="23"/>
                    <a:pt x="16" y="26"/>
                    <a:pt x="15" y="28"/>
                  </a:cubicBezTo>
                  <a:cubicBezTo>
                    <a:pt x="15" y="28"/>
                    <a:pt x="8" y="26"/>
                    <a:pt x="12" y="29"/>
                  </a:cubicBezTo>
                  <a:cubicBezTo>
                    <a:pt x="13" y="30"/>
                    <a:pt x="14" y="31"/>
                    <a:pt x="15" y="32"/>
                  </a:cubicBezTo>
                  <a:cubicBezTo>
                    <a:pt x="17" y="32"/>
                    <a:pt x="18" y="32"/>
                    <a:pt x="19" y="33"/>
                  </a:cubicBezTo>
                  <a:cubicBezTo>
                    <a:pt x="21" y="34"/>
                    <a:pt x="23" y="36"/>
                    <a:pt x="25" y="38"/>
                  </a:cubicBezTo>
                  <a:cubicBezTo>
                    <a:pt x="26" y="39"/>
                    <a:pt x="25" y="41"/>
                    <a:pt x="24" y="42"/>
                  </a:cubicBezTo>
                  <a:cubicBezTo>
                    <a:pt x="23" y="43"/>
                    <a:pt x="25" y="44"/>
                    <a:pt x="26" y="44"/>
                  </a:cubicBezTo>
                  <a:cubicBezTo>
                    <a:pt x="29" y="46"/>
                    <a:pt x="31" y="48"/>
                    <a:pt x="33" y="50"/>
                  </a:cubicBezTo>
                  <a:cubicBezTo>
                    <a:pt x="34" y="51"/>
                    <a:pt x="35" y="53"/>
                    <a:pt x="36" y="53"/>
                  </a:cubicBezTo>
                  <a:cubicBezTo>
                    <a:pt x="37" y="53"/>
                    <a:pt x="38" y="51"/>
                    <a:pt x="37" y="50"/>
                  </a:cubicBezTo>
                  <a:cubicBezTo>
                    <a:pt x="37" y="49"/>
                    <a:pt x="36" y="48"/>
                    <a:pt x="36" y="47"/>
                  </a:cubicBezTo>
                  <a:cubicBezTo>
                    <a:pt x="35" y="46"/>
                    <a:pt x="33" y="47"/>
                    <a:pt x="32" y="46"/>
                  </a:cubicBezTo>
                  <a:cubicBezTo>
                    <a:pt x="30" y="44"/>
                    <a:pt x="32" y="44"/>
                    <a:pt x="32" y="42"/>
                  </a:cubicBezTo>
                  <a:cubicBezTo>
                    <a:pt x="32" y="42"/>
                    <a:pt x="30" y="40"/>
                    <a:pt x="30" y="39"/>
                  </a:cubicBezTo>
                  <a:cubicBezTo>
                    <a:pt x="28" y="37"/>
                    <a:pt x="28" y="34"/>
                    <a:pt x="26" y="32"/>
                  </a:cubicBezTo>
                  <a:cubicBezTo>
                    <a:pt x="24" y="31"/>
                    <a:pt x="22" y="29"/>
                    <a:pt x="21" y="27"/>
                  </a:cubicBezTo>
                  <a:cubicBezTo>
                    <a:pt x="21" y="26"/>
                    <a:pt x="21" y="24"/>
                    <a:pt x="20" y="23"/>
                  </a:cubicBezTo>
                  <a:cubicBezTo>
                    <a:pt x="19" y="22"/>
                    <a:pt x="18" y="21"/>
                    <a:pt x="17" y="20"/>
                  </a:cubicBezTo>
                  <a:cubicBezTo>
                    <a:pt x="16" y="18"/>
                    <a:pt x="15" y="17"/>
                    <a:pt x="13" y="16"/>
                  </a:cubicBezTo>
                  <a:cubicBezTo>
                    <a:pt x="12" y="15"/>
                    <a:pt x="12" y="13"/>
                    <a:pt x="12" y="12"/>
                  </a:cubicBezTo>
                  <a:cubicBezTo>
                    <a:pt x="12" y="11"/>
                    <a:pt x="10" y="6"/>
                    <a:pt x="11" y="5"/>
                  </a:cubicBezTo>
                  <a:cubicBezTo>
                    <a:pt x="12" y="4"/>
                    <a:pt x="13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7"/>
                    <a:pt x="18" y="8"/>
                  </a:cubicBezTo>
                  <a:cubicBezTo>
                    <a:pt x="19" y="8"/>
                    <a:pt x="20" y="8"/>
                    <a:pt x="20" y="9"/>
                  </a:cubicBezTo>
                  <a:cubicBezTo>
                    <a:pt x="20" y="11"/>
                    <a:pt x="21" y="13"/>
                    <a:pt x="22" y="15"/>
                  </a:cubicBezTo>
                  <a:cubicBezTo>
                    <a:pt x="22" y="16"/>
                    <a:pt x="23" y="18"/>
                    <a:pt x="23" y="19"/>
                  </a:cubicBezTo>
                  <a:cubicBezTo>
                    <a:pt x="23" y="20"/>
                    <a:pt x="22" y="21"/>
                    <a:pt x="22" y="22"/>
                  </a:cubicBezTo>
                  <a:cubicBezTo>
                    <a:pt x="23" y="22"/>
                    <a:pt x="23" y="20"/>
                    <a:pt x="23" y="20"/>
                  </a:cubicBezTo>
                  <a:cubicBezTo>
                    <a:pt x="24" y="19"/>
                    <a:pt x="25" y="22"/>
                    <a:pt x="26" y="22"/>
                  </a:cubicBezTo>
                  <a:cubicBezTo>
                    <a:pt x="27" y="23"/>
                    <a:pt x="32" y="26"/>
                    <a:pt x="32" y="27"/>
                  </a:cubicBezTo>
                  <a:cubicBezTo>
                    <a:pt x="32" y="29"/>
                    <a:pt x="33" y="30"/>
                    <a:pt x="34" y="30"/>
                  </a:cubicBezTo>
                  <a:cubicBezTo>
                    <a:pt x="35" y="31"/>
                    <a:pt x="35" y="32"/>
                    <a:pt x="36" y="33"/>
                  </a:cubicBezTo>
                  <a:cubicBezTo>
                    <a:pt x="37" y="34"/>
                    <a:pt x="38" y="33"/>
                    <a:pt x="38" y="34"/>
                  </a:cubicBezTo>
                  <a:cubicBezTo>
                    <a:pt x="39" y="35"/>
                    <a:pt x="37" y="36"/>
                    <a:pt x="38" y="38"/>
                  </a:cubicBezTo>
                  <a:cubicBezTo>
                    <a:pt x="40" y="39"/>
                    <a:pt x="42" y="40"/>
                    <a:pt x="44" y="42"/>
                  </a:cubicBezTo>
                  <a:cubicBezTo>
                    <a:pt x="45" y="43"/>
                    <a:pt x="45" y="44"/>
                    <a:pt x="46" y="45"/>
                  </a:cubicBezTo>
                  <a:cubicBezTo>
                    <a:pt x="47" y="46"/>
                    <a:pt x="48" y="46"/>
                    <a:pt x="49" y="48"/>
                  </a:cubicBezTo>
                  <a:cubicBezTo>
                    <a:pt x="51" y="49"/>
                    <a:pt x="52" y="51"/>
                    <a:pt x="54" y="53"/>
                  </a:cubicBezTo>
                  <a:cubicBezTo>
                    <a:pt x="55" y="54"/>
                    <a:pt x="56" y="55"/>
                    <a:pt x="57" y="56"/>
                  </a:cubicBezTo>
                  <a:cubicBezTo>
                    <a:pt x="58" y="58"/>
                    <a:pt x="56" y="58"/>
                    <a:pt x="56" y="59"/>
                  </a:cubicBezTo>
                  <a:cubicBezTo>
                    <a:pt x="56" y="60"/>
                    <a:pt x="59" y="59"/>
                    <a:pt x="59" y="61"/>
                  </a:cubicBezTo>
                  <a:cubicBezTo>
                    <a:pt x="58" y="63"/>
                    <a:pt x="57" y="63"/>
                    <a:pt x="58" y="65"/>
                  </a:cubicBezTo>
                  <a:cubicBezTo>
                    <a:pt x="58" y="65"/>
                    <a:pt x="56" y="67"/>
                    <a:pt x="57" y="68"/>
                  </a:cubicBezTo>
                  <a:cubicBezTo>
                    <a:pt x="58" y="69"/>
                    <a:pt x="59" y="71"/>
                    <a:pt x="60" y="72"/>
                  </a:cubicBezTo>
                  <a:cubicBezTo>
                    <a:pt x="61" y="73"/>
                    <a:pt x="62" y="73"/>
                    <a:pt x="63" y="73"/>
                  </a:cubicBezTo>
                  <a:cubicBezTo>
                    <a:pt x="66" y="74"/>
                    <a:pt x="66" y="76"/>
                    <a:pt x="68" y="77"/>
                  </a:cubicBezTo>
                  <a:cubicBezTo>
                    <a:pt x="71" y="79"/>
                    <a:pt x="75" y="79"/>
                    <a:pt x="77" y="81"/>
                  </a:cubicBezTo>
                  <a:cubicBezTo>
                    <a:pt x="81" y="83"/>
                    <a:pt x="85" y="85"/>
                    <a:pt x="89" y="86"/>
                  </a:cubicBezTo>
                  <a:cubicBezTo>
                    <a:pt x="92" y="88"/>
                    <a:pt x="97" y="90"/>
                    <a:pt x="101" y="91"/>
                  </a:cubicBezTo>
                  <a:cubicBezTo>
                    <a:pt x="105" y="91"/>
                    <a:pt x="108" y="87"/>
                    <a:pt x="113" y="88"/>
                  </a:cubicBezTo>
                  <a:cubicBezTo>
                    <a:pt x="117" y="89"/>
                    <a:pt x="120" y="93"/>
                    <a:pt x="123" y="96"/>
                  </a:cubicBezTo>
                  <a:cubicBezTo>
                    <a:pt x="123" y="95"/>
                    <a:pt x="124" y="90"/>
                    <a:pt x="126" y="89"/>
                  </a:cubicBezTo>
                  <a:cubicBezTo>
                    <a:pt x="127" y="89"/>
                    <a:pt x="125" y="89"/>
                    <a:pt x="126" y="8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2" name="Freeform 636">
              <a:extLst>
                <a:ext uri="{FF2B5EF4-FFF2-40B4-BE49-F238E27FC236}">
                  <a16:creationId xmlns:a16="http://schemas.microsoft.com/office/drawing/2014/main" id="{A331E6D9-64C5-F744-AD15-E83EA763A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6682" y="4143828"/>
              <a:ext cx="140164" cy="74861"/>
            </a:xfrm>
            <a:custGeom>
              <a:avLst/>
              <a:gdLst>
                <a:gd name="T0" fmla="*/ 12 w 30"/>
                <a:gd name="T1" fmla="*/ 15 h 16"/>
                <a:gd name="T2" fmla="*/ 13 w 30"/>
                <a:gd name="T3" fmla="*/ 13 h 16"/>
                <a:gd name="T4" fmla="*/ 16 w 30"/>
                <a:gd name="T5" fmla="*/ 11 h 16"/>
                <a:gd name="T6" fmla="*/ 20 w 30"/>
                <a:gd name="T7" fmla="*/ 10 h 16"/>
                <a:gd name="T8" fmla="*/ 24 w 30"/>
                <a:gd name="T9" fmla="*/ 7 h 16"/>
                <a:gd name="T10" fmla="*/ 30 w 30"/>
                <a:gd name="T11" fmla="*/ 5 h 16"/>
                <a:gd name="T12" fmla="*/ 20 w 30"/>
                <a:gd name="T13" fmla="*/ 1 h 16"/>
                <a:gd name="T14" fmla="*/ 14 w 30"/>
                <a:gd name="T15" fmla="*/ 2 h 16"/>
                <a:gd name="T16" fmla="*/ 8 w 30"/>
                <a:gd name="T17" fmla="*/ 1 h 16"/>
                <a:gd name="T18" fmla="*/ 2 w 30"/>
                <a:gd name="T19" fmla="*/ 4 h 16"/>
                <a:gd name="T20" fmla="*/ 1 w 30"/>
                <a:gd name="T21" fmla="*/ 9 h 16"/>
                <a:gd name="T22" fmla="*/ 8 w 30"/>
                <a:gd name="T23" fmla="*/ 14 h 16"/>
                <a:gd name="T24" fmla="*/ 10 w 30"/>
                <a:gd name="T25" fmla="*/ 14 h 16"/>
                <a:gd name="T26" fmla="*/ 9 w 30"/>
                <a:gd name="T27" fmla="*/ 16 h 16"/>
                <a:gd name="T28" fmla="*/ 12 w 30"/>
                <a:gd name="T2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16">
                  <a:moveTo>
                    <a:pt x="12" y="15"/>
                  </a:moveTo>
                  <a:cubicBezTo>
                    <a:pt x="13" y="15"/>
                    <a:pt x="13" y="14"/>
                    <a:pt x="13" y="13"/>
                  </a:cubicBezTo>
                  <a:cubicBezTo>
                    <a:pt x="13" y="12"/>
                    <a:pt x="15" y="11"/>
                    <a:pt x="16" y="11"/>
                  </a:cubicBezTo>
                  <a:cubicBezTo>
                    <a:pt x="18" y="10"/>
                    <a:pt x="18" y="12"/>
                    <a:pt x="20" y="10"/>
                  </a:cubicBezTo>
                  <a:cubicBezTo>
                    <a:pt x="21" y="9"/>
                    <a:pt x="22" y="6"/>
                    <a:pt x="24" y="7"/>
                  </a:cubicBezTo>
                  <a:cubicBezTo>
                    <a:pt x="27" y="7"/>
                    <a:pt x="27" y="6"/>
                    <a:pt x="30" y="5"/>
                  </a:cubicBezTo>
                  <a:cubicBezTo>
                    <a:pt x="26" y="3"/>
                    <a:pt x="25" y="0"/>
                    <a:pt x="20" y="1"/>
                  </a:cubicBezTo>
                  <a:cubicBezTo>
                    <a:pt x="18" y="1"/>
                    <a:pt x="16" y="2"/>
                    <a:pt x="14" y="2"/>
                  </a:cubicBezTo>
                  <a:cubicBezTo>
                    <a:pt x="12" y="2"/>
                    <a:pt x="10" y="1"/>
                    <a:pt x="8" y="1"/>
                  </a:cubicBezTo>
                  <a:cubicBezTo>
                    <a:pt x="5" y="2"/>
                    <a:pt x="4" y="2"/>
                    <a:pt x="2" y="4"/>
                  </a:cubicBezTo>
                  <a:cubicBezTo>
                    <a:pt x="2" y="5"/>
                    <a:pt x="0" y="7"/>
                    <a:pt x="1" y="9"/>
                  </a:cubicBezTo>
                  <a:cubicBezTo>
                    <a:pt x="4" y="11"/>
                    <a:pt x="8" y="9"/>
                    <a:pt x="8" y="14"/>
                  </a:cubicBezTo>
                  <a:cubicBezTo>
                    <a:pt x="8" y="14"/>
                    <a:pt x="10" y="14"/>
                    <a:pt x="10" y="14"/>
                  </a:cubicBezTo>
                  <a:cubicBezTo>
                    <a:pt x="10" y="14"/>
                    <a:pt x="9" y="16"/>
                    <a:pt x="9" y="16"/>
                  </a:cubicBezTo>
                  <a:cubicBezTo>
                    <a:pt x="10" y="16"/>
                    <a:pt x="12" y="16"/>
                    <a:pt x="12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3" name="Freeform 637">
              <a:extLst>
                <a:ext uri="{FF2B5EF4-FFF2-40B4-BE49-F238E27FC236}">
                  <a16:creationId xmlns:a16="http://schemas.microsoft.com/office/drawing/2014/main" id="{E6BDF025-D255-7242-AE5E-9CA85F922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6682" y="4081710"/>
              <a:ext cx="33448" cy="70082"/>
            </a:xfrm>
            <a:custGeom>
              <a:avLst/>
              <a:gdLst>
                <a:gd name="T0" fmla="*/ 5 w 7"/>
                <a:gd name="T1" fmla="*/ 1 h 15"/>
                <a:gd name="T2" fmla="*/ 2 w 7"/>
                <a:gd name="T3" fmla="*/ 4 h 15"/>
                <a:gd name="T4" fmla="*/ 1 w 7"/>
                <a:gd name="T5" fmla="*/ 6 h 15"/>
                <a:gd name="T6" fmla="*/ 2 w 7"/>
                <a:gd name="T7" fmla="*/ 14 h 15"/>
                <a:gd name="T8" fmla="*/ 6 w 7"/>
                <a:gd name="T9" fmla="*/ 8 h 15"/>
                <a:gd name="T10" fmla="*/ 7 w 7"/>
                <a:gd name="T11" fmla="*/ 2 h 15"/>
                <a:gd name="T12" fmla="*/ 5 w 7"/>
                <a:gd name="T13" fmla="*/ 1 h 15"/>
                <a:gd name="T14" fmla="*/ 5 w 7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5">
                  <a:moveTo>
                    <a:pt x="5" y="1"/>
                  </a:moveTo>
                  <a:cubicBezTo>
                    <a:pt x="4" y="0"/>
                    <a:pt x="2" y="3"/>
                    <a:pt x="2" y="4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0" y="15"/>
                    <a:pt x="2" y="14"/>
                  </a:cubicBezTo>
                  <a:cubicBezTo>
                    <a:pt x="2" y="13"/>
                    <a:pt x="5" y="10"/>
                    <a:pt x="6" y="8"/>
                  </a:cubicBezTo>
                  <a:cubicBezTo>
                    <a:pt x="6" y="5"/>
                    <a:pt x="6" y="4"/>
                    <a:pt x="7" y="2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4" y="0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4" name="Freeform 640">
              <a:extLst>
                <a:ext uri="{FF2B5EF4-FFF2-40B4-BE49-F238E27FC236}">
                  <a16:creationId xmlns:a16="http://schemas.microsoft.com/office/drawing/2014/main" id="{5F1D870A-B31B-EE4E-8A1D-3C1A608C8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2250" y="2482565"/>
              <a:ext cx="906289" cy="608439"/>
            </a:xfrm>
            <a:custGeom>
              <a:avLst/>
              <a:gdLst>
                <a:gd name="T0" fmla="*/ 184 w 194"/>
                <a:gd name="T1" fmla="*/ 118 h 130"/>
                <a:gd name="T2" fmla="*/ 161 w 194"/>
                <a:gd name="T3" fmla="*/ 97 h 130"/>
                <a:gd name="T4" fmla="*/ 143 w 194"/>
                <a:gd name="T5" fmla="*/ 92 h 130"/>
                <a:gd name="T6" fmla="*/ 138 w 194"/>
                <a:gd name="T7" fmla="*/ 76 h 130"/>
                <a:gd name="T8" fmla="*/ 135 w 194"/>
                <a:gd name="T9" fmla="*/ 14 h 130"/>
                <a:gd name="T10" fmla="*/ 84 w 194"/>
                <a:gd name="T11" fmla="*/ 8 h 130"/>
                <a:gd name="T12" fmla="*/ 71 w 194"/>
                <a:gd name="T13" fmla="*/ 5 h 130"/>
                <a:gd name="T14" fmla="*/ 62 w 194"/>
                <a:gd name="T15" fmla="*/ 1 h 130"/>
                <a:gd name="T16" fmla="*/ 43 w 194"/>
                <a:gd name="T17" fmla="*/ 8 h 130"/>
                <a:gd name="T18" fmla="*/ 32 w 194"/>
                <a:gd name="T19" fmla="*/ 11 h 130"/>
                <a:gd name="T20" fmla="*/ 12 w 194"/>
                <a:gd name="T21" fmla="*/ 23 h 130"/>
                <a:gd name="T22" fmla="*/ 26 w 194"/>
                <a:gd name="T23" fmla="*/ 38 h 130"/>
                <a:gd name="T24" fmla="*/ 33 w 194"/>
                <a:gd name="T25" fmla="*/ 42 h 130"/>
                <a:gd name="T26" fmla="*/ 38 w 194"/>
                <a:gd name="T27" fmla="*/ 45 h 130"/>
                <a:gd name="T28" fmla="*/ 24 w 194"/>
                <a:gd name="T29" fmla="*/ 42 h 130"/>
                <a:gd name="T30" fmla="*/ 9 w 194"/>
                <a:gd name="T31" fmla="*/ 46 h 130"/>
                <a:gd name="T32" fmla="*/ 12 w 194"/>
                <a:gd name="T33" fmla="*/ 58 h 130"/>
                <a:gd name="T34" fmla="*/ 32 w 194"/>
                <a:gd name="T35" fmla="*/ 58 h 130"/>
                <a:gd name="T36" fmla="*/ 38 w 194"/>
                <a:gd name="T37" fmla="*/ 61 h 130"/>
                <a:gd name="T38" fmla="*/ 21 w 194"/>
                <a:gd name="T39" fmla="*/ 71 h 130"/>
                <a:gd name="T40" fmla="*/ 15 w 194"/>
                <a:gd name="T41" fmla="*/ 78 h 130"/>
                <a:gd name="T42" fmla="*/ 17 w 194"/>
                <a:gd name="T43" fmla="*/ 84 h 130"/>
                <a:gd name="T44" fmla="*/ 26 w 194"/>
                <a:gd name="T45" fmla="*/ 89 h 130"/>
                <a:gd name="T46" fmla="*/ 22 w 194"/>
                <a:gd name="T47" fmla="*/ 94 h 130"/>
                <a:gd name="T48" fmla="*/ 31 w 194"/>
                <a:gd name="T49" fmla="*/ 93 h 130"/>
                <a:gd name="T50" fmla="*/ 38 w 194"/>
                <a:gd name="T51" fmla="*/ 102 h 130"/>
                <a:gd name="T52" fmla="*/ 48 w 194"/>
                <a:gd name="T53" fmla="*/ 105 h 130"/>
                <a:gd name="T54" fmla="*/ 54 w 194"/>
                <a:gd name="T55" fmla="*/ 103 h 130"/>
                <a:gd name="T56" fmla="*/ 55 w 194"/>
                <a:gd name="T57" fmla="*/ 106 h 130"/>
                <a:gd name="T58" fmla="*/ 51 w 194"/>
                <a:gd name="T59" fmla="*/ 114 h 130"/>
                <a:gd name="T60" fmla="*/ 41 w 194"/>
                <a:gd name="T61" fmla="*/ 124 h 130"/>
                <a:gd name="T62" fmla="*/ 36 w 194"/>
                <a:gd name="T63" fmla="*/ 126 h 130"/>
                <a:gd name="T64" fmla="*/ 43 w 194"/>
                <a:gd name="T65" fmla="*/ 125 h 130"/>
                <a:gd name="T66" fmla="*/ 54 w 194"/>
                <a:gd name="T67" fmla="*/ 118 h 130"/>
                <a:gd name="T68" fmla="*/ 72 w 194"/>
                <a:gd name="T69" fmla="*/ 107 h 130"/>
                <a:gd name="T70" fmla="*/ 77 w 194"/>
                <a:gd name="T71" fmla="*/ 91 h 130"/>
                <a:gd name="T72" fmla="*/ 94 w 194"/>
                <a:gd name="T73" fmla="*/ 86 h 130"/>
                <a:gd name="T74" fmla="*/ 87 w 194"/>
                <a:gd name="T75" fmla="*/ 97 h 130"/>
                <a:gd name="T76" fmla="*/ 101 w 194"/>
                <a:gd name="T77" fmla="*/ 88 h 130"/>
                <a:gd name="T78" fmla="*/ 119 w 194"/>
                <a:gd name="T79" fmla="*/ 92 h 130"/>
                <a:gd name="T80" fmla="*/ 136 w 194"/>
                <a:gd name="T81" fmla="*/ 95 h 130"/>
                <a:gd name="T82" fmla="*/ 145 w 194"/>
                <a:gd name="T83" fmla="*/ 98 h 130"/>
                <a:gd name="T84" fmla="*/ 160 w 194"/>
                <a:gd name="T85" fmla="*/ 102 h 130"/>
                <a:gd name="T86" fmla="*/ 169 w 194"/>
                <a:gd name="T87" fmla="*/ 104 h 130"/>
                <a:gd name="T88" fmla="*/ 176 w 194"/>
                <a:gd name="T89" fmla="*/ 111 h 130"/>
                <a:gd name="T90" fmla="*/ 184 w 194"/>
                <a:gd name="T91" fmla="*/ 121 h 130"/>
                <a:gd name="T92" fmla="*/ 186 w 194"/>
                <a:gd name="T93" fmla="*/ 125 h 130"/>
                <a:gd name="T94" fmla="*/ 194 w 194"/>
                <a:gd name="T95" fmla="*/ 1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4" h="130">
                  <a:moveTo>
                    <a:pt x="194" y="126"/>
                  </a:moveTo>
                  <a:cubicBezTo>
                    <a:pt x="193" y="125"/>
                    <a:pt x="191" y="125"/>
                    <a:pt x="193" y="123"/>
                  </a:cubicBezTo>
                  <a:cubicBezTo>
                    <a:pt x="193" y="122"/>
                    <a:pt x="192" y="122"/>
                    <a:pt x="191" y="122"/>
                  </a:cubicBezTo>
                  <a:cubicBezTo>
                    <a:pt x="189" y="120"/>
                    <a:pt x="185" y="119"/>
                    <a:pt x="184" y="118"/>
                  </a:cubicBezTo>
                  <a:cubicBezTo>
                    <a:pt x="180" y="113"/>
                    <a:pt x="178" y="107"/>
                    <a:pt x="174" y="103"/>
                  </a:cubicBezTo>
                  <a:cubicBezTo>
                    <a:pt x="172" y="102"/>
                    <a:pt x="170" y="100"/>
                    <a:pt x="169" y="99"/>
                  </a:cubicBezTo>
                  <a:cubicBezTo>
                    <a:pt x="167" y="98"/>
                    <a:pt x="167" y="95"/>
                    <a:pt x="165" y="95"/>
                  </a:cubicBezTo>
                  <a:cubicBezTo>
                    <a:pt x="164" y="95"/>
                    <a:pt x="161" y="97"/>
                    <a:pt x="161" y="97"/>
                  </a:cubicBezTo>
                  <a:cubicBezTo>
                    <a:pt x="162" y="99"/>
                    <a:pt x="159" y="100"/>
                    <a:pt x="158" y="100"/>
                  </a:cubicBezTo>
                  <a:cubicBezTo>
                    <a:pt x="155" y="101"/>
                    <a:pt x="152" y="97"/>
                    <a:pt x="150" y="95"/>
                  </a:cubicBezTo>
                  <a:cubicBezTo>
                    <a:pt x="149" y="94"/>
                    <a:pt x="148" y="94"/>
                    <a:pt x="147" y="92"/>
                  </a:cubicBezTo>
                  <a:cubicBezTo>
                    <a:pt x="146" y="90"/>
                    <a:pt x="144" y="91"/>
                    <a:pt x="143" y="92"/>
                  </a:cubicBezTo>
                  <a:cubicBezTo>
                    <a:pt x="141" y="92"/>
                    <a:pt x="141" y="91"/>
                    <a:pt x="139" y="92"/>
                  </a:cubicBezTo>
                  <a:cubicBezTo>
                    <a:pt x="139" y="92"/>
                    <a:pt x="138" y="92"/>
                    <a:pt x="138" y="91"/>
                  </a:cubicBezTo>
                  <a:cubicBezTo>
                    <a:pt x="138" y="90"/>
                    <a:pt x="138" y="90"/>
                    <a:pt x="138" y="89"/>
                  </a:cubicBezTo>
                  <a:cubicBezTo>
                    <a:pt x="138" y="85"/>
                    <a:pt x="138" y="80"/>
                    <a:pt x="138" y="76"/>
                  </a:cubicBezTo>
                  <a:cubicBezTo>
                    <a:pt x="138" y="64"/>
                    <a:pt x="138" y="51"/>
                    <a:pt x="138" y="38"/>
                  </a:cubicBezTo>
                  <a:cubicBezTo>
                    <a:pt x="138" y="33"/>
                    <a:pt x="138" y="27"/>
                    <a:pt x="138" y="21"/>
                  </a:cubicBezTo>
                  <a:cubicBezTo>
                    <a:pt x="138" y="20"/>
                    <a:pt x="138" y="18"/>
                    <a:pt x="138" y="16"/>
                  </a:cubicBezTo>
                  <a:cubicBezTo>
                    <a:pt x="138" y="15"/>
                    <a:pt x="137" y="15"/>
                    <a:pt x="135" y="14"/>
                  </a:cubicBezTo>
                  <a:cubicBezTo>
                    <a:pt x="130" y="12"/>
                    <a:pt x="127" y="12"/>
                    <a:pt x="122" y="12"/>
                  </a:cubicBezTo>
                  <a:cubicBezTo>
                    <a:pt x="117" y="12"/>
                    <a:pt x="113" y="11"/>
                    <a:pt x="108" y="10"/>
                  </a:cubicBezTo>
                  <a:cubicBezTo>
                    <a:pt x="102" y="10"/>
                    <a:pt x="97" y="8"/>
                    <a:pt x="92" y="8"/>
                  </a:cubicBezTo>
                  <a:cubicBezTo>
                    <a:pt x="89" y="8"/>
                    <a:pt x="87" y="9"/>
                    <a:pt x="84" y="8"/>
                  </a:cubicBezTo>
                  <a:cubicBezTo>
                    <a:pt x="84" y="8"/>
                    <a:pt x="80" y="7"/>
                    <a:pt x="80" y="7"/>
                  </a:cubicBezTo>
                  <a:cubicBezTo>
                    <a:pt x="80" y="7"/>
                    <a:pt x="81" y="5"/>
                    <a:pt x="81" y="4"/>
                  </a:cubicBezTo>
                  <a:cubicBezTo>
                    <a:pt x="81" y="4"/>
                    <a:pt x="78" y="4"/>
                    <a:pt x="78" y="4"/>
                  </a:cubicBezTo>
                  <a:cubicBezTo>
                    <a:pt x="76" y="4"/>
                    <a:pt x="73" y="5"/>
                    <a:pt x="71" y="5"/>
                  </a:cubicBezTo>
                  <a:cubicBezTo>
                    <a:pt x="69" y="5"/>
                    <a:pt x="70" y="1"/>
                    <a:pt x="67" y="3"/>
                  </a:cubicBezTo>
                  <a:cubicBezTo>
                    <a:pt x="66" y="3"/>
                    <a:pt x="65" y="5"/>
                    <a:pt x="64" y="4"/>
                  </a:cubicBezTo>
                  <a:cubicBezTo>
                    <a:pt x="62" y="4"/>
                    <a:pt x="62" y="3"/>
                    <a:pt x="64" y="2"/>
                  </a:cubicBezTo>
                  <a:cubicBezTo>
                    <a:pt x="66" y="2"/>
                    <a:pt x="63" y="1"/>
                    <a:pt x="62" y="1"/>
                  </a:cubicBezTo>
                  <a:cubicBezTo>
                    <a:pt x="58" y="0"/>
                    <a:pt x="58" y="1"/>
                    <a:pt x="56" y="3"/>
                  </a:cubicBezTo>
                  <a:cubicBezTo>
                    <a:pt x="53" y="6"/>
                    <a:pt x="49" y="4"/>
                    <a:pt x="45" y="5"/>
                  </a:cubicBezTo>
                  <a:cubicBezTo>
                    <a:pt x="41" y="6"/>
                    <a:pt x="45" y="8"/>
                    <a:pt x="45" y="8"/>
                  </a:cubicBezTo>
                  <a:cubicBezTo>
                    <a:pt x="44" y="8"/>
                    <a:pt x="43" y="8"/>
                    <a:pt x="43" y="8"/>
                  </a:cubicBezTo>
                  <a:cubicBezTo>
                    <a:pt x="43" y="8"/>
                    <a:pt x="44" y="10"/>
                    <a:pt x="43" y="10"/>
                  </a:cubicBezTo>
                  <a:cubicBezTo>
                    <a:pt x="42" y="10"/>
                    <a:pt x="42" y="8"/>
                    <a:pt x="42" y="7"/>
                  </a:cubicBezTo>
                  <a:cubicBezTo>
                    <a:pt x="41" y="7"/>
                    <a:pt x="38" y="10"/>
                    <a:pt x="38" y="10"/>
                  </a:cubicBezTo>
                  <a:cubicBezTo>
                    <a:pt x="36" y="11"/>
                    <a:pt x="34" y="9"/>
                    <a:pt x="32" y="11"/>
                  </a:cubicBezTo>
                  <a:cubicBezTo>
                    <a:pt x="30" y="12"/>
                    <a:pt x="28" y="13"/>
                    <a:pt x="27" y="15"/>
                  </a:cubicBezTo>
                  <a:cubicBezTo>
                    <a:pt x="27" y="17"/>
                    <a:pt x="27" y="19"/>
                    <a:pt x="25" y="20"/>
                  </a:cubicBezTo>
                  <a:cubicBezTo>
                    <a:pt x="23" y="21"/>
                    <a:pt x="22" y="22"/>
                    <a:pt x="20" y="22"/>
                  </a:cubicBezTo>
                  <a:cubicBezTo>
                    <a:pt x="19" y="22"/>
                    <a:pt x="13" y="22"/>
                    <a:pt x="12" y="23"/>
                  </a:cubicBezTo>
                  <a:cubicBezTo>
                    <a:pt x="12" y="24"/>
                    <a:pt x="10" y="27"/>
                    <a:pt x="10" y="27"/>
                  </a:cubicBezTo>
                  <a:cubicBezTo>
                    <a:pt x="11" y="28"/>
                    <a:pt x="14" y="28"/>
                    <a:pt x="15" y="29"/>
                  </a:cubicBezTo>
                  <a:cubicBezTo>
                    <a:pt x="18" y="30"/>
                    <a:pt x="21" y="32"/>
                    <a:pt x="23" y="34"/>
                  </a:cubicBezTo>
                  <a:cubicBezTo>
                    <a:pt x="24" y="35"/>
                    <a:pt x="24" y="37"/>
                    <a:pt x="26" y="38"/>
                  </a:cubicBezTo>
                  <a:cubicBezTo>
                    <a:pt x="28" y="38"/>
                    <a:pt x="29" y="38"/>
                    <a:pt x="31" y="37"/>
                  </a:cubicBezTo>
                  <a:cubicBezTo>
                    <a:pt x="31" y="37"/>
                    <a:pt x="34" y="38"/>
                    <a:pt x="34" y="38"/>
                  </a:cubicBezTo>
                  <a:cubicBezTo>
                    <a:pt x="36" y="41"/>
                    <a:pt x="31" y="39"/>
                    <a:pt x="31" y="39"/>
                  </a:cubicBezTo>
                  <a:cubicBezTo>
                    <a:pt x="29" y="39"/>
                    <a:pt x="32" y="41"/>
                    <a:pt x="33" y="42"/>
                  </a:cubicBezTo>
                  <a:cubicBezTo>
                    <a:pt x="34" y="44"/>
                    <a:pt x="35" y="43"/>
                    <a:pt x="37" y="42"/>
                  </a:cubicBezTo>
                  <a:cubicBezTo>
                    <a:pt x="38" y="41"/>
                    <a:pt x="41" y="41"/>
                    <a:pt x="42" y="42"/>
                  </a:cubicBezTo>
                  <a:cubicBezTo>
                    <a:pt x="43" y="43"/>
                    <a:pt x="38" y="44"/>
                    <a:pt x="38" y="44"/>
                  </a:cubicBezTo>
                  <a:cubicBezTo>
                    <a:pt x="37" y="44"/>
                    <a:pt x="38" y="44"/>
                    <a:pt x="38" y="45"/>
                  </a:cubicBezTo>
                  <a:cubicBezTo>
                    <a:pt x="38" y="46"/>
                    <a:pt x="36" y="45"/>
                    <a:pt x="36" y="45"/>
                  </a:cubicBezTo>
                  <a:cubicBezTo>
                    <a:pt x="35" y="45"/>
                    <a:pt x="34" y="46"/>
                    <a:pt x="32" y="46"/>
                  </a:cubicBezTo>
                  <a:cubicBezTo>
                    <a:pt x="30" y="46"/>
                    <a:pt x="26" y="47"/>
                    <a:pt x="24" y="46"/>
                  </a:cubicBezTo>
                  <a:cubicBezTo>
                    <a:pt x="22" y="45"/>
                    <a:pt x="25" y="43"/>
                    <a:pt x="24" y="42"/>
                  </a:cubicBezTo>
                  <a:cubicBezTo>
                    <a:pt x="23" y="42"/>
                    <a:pt x="21" y="42"/>
                    <a:pt x="20" y="43"/>
                  </a:cubicBezTo>
                  <a:cubicBezTo>
                    <a:pt x="19" y="43"/>
                    <a:pt x="17" y="43"/>
                    <a:pt x="16" y="43"/>
                  </a:cubicBezTo>
                  <a:cubicBezTo>
                    <a:pt x="14" y="44"/>
                    <a:pt x="15" y="46"/>
                    <a:pt x="15" y="46"/>
                  </a:cubicBezTo>
                  <a:cubicBezTo>
                    <a:pt x="13" y="46"/>
                    <a:pt x="11" y="45"/>
                    <a:pt x="9" y="46"/>
                  </a:cubicBezTo>
                  <a:cubicBezTo>
                    <a:pt x="8" y="47"/>
                    <a:pt x="6" y="48"/>
                    <a:pt x="5" y="49"/>
                  </a:cubicBezTo>
                  <a:cubicBezTo>
                    <a:pt x="0" y="52"/>
                    <a:pt x="12" y="52"/>
                    <a:pt x="12" y="53"/>
                  </a:cubicBezTo>
                  <a:cubicBezTo>
                    <a:pt x="11" y="54"/>
                    <a:pt x="8" y="54"/>
                    <a:pt x="10" y="55"/>
                  </a:cubicBezTo>
                  <a:cubicBezTo>
                    <a:pt x="11" y="56"/>
                    <a:pt x="11" y="58"/>
                    <a:pt x="12" y="58"/>
                  </a:cubicBezTo>
                  <a:cubicBezTo>
                    <a:pt x="16" y="59"/>
                    <a:pt x="19" y="58"/>
                    <a:pt x="23" y="58"/>
                  </a:cubicBezTo>
                  <a:cubicBezTo>
                    <a:pt x="24" y="59"/>
                    <a:pt x="25" y="59"/>
                    <a:pt x="26" y="59"/>
                  </a:cubicBezTo>
                  <a:cubicBezTo>
                    <a:pt x="28" y="59"/>
                    <a:pt x="27" y="59"/>
                    <a:pt x="29" y="60"/>
                  </a:cubicBezTo>
                  <a:cubicBezTo>
                    <a:pt x="29" y="60"/>
                    <a:pt x="31" y="58"/>
                    <a:pt x="32" y="58"/>
                  </a:cubicBezTo>
                  <a:cubicBezTo>
                    <a:pt x="33" y="57"/>
                    <a:pt x="34" y="57"/>
                    <a:pt x="35" y="57"/>
                  </a:cubicBezTo>
                  <a:cubicBezTo>
                    <a:pt x="36" y="56"/>
                    <a:pt x="37" y="55"/>
                    <a:pt x="37" y="55"/>
                  </a:cubicBezTo>
                  <a:cubicBezTo>
                    <a:pt x="38" y="56"/>
                    <a:pt x="39" y="57"/>
                    <a:pt x="38" y="58"/>
                  </a:cubicBezTo>
                  <a:cubicBezTo>
                    <a:pt x="37" y="59"/>
                    <a:pt x="36" y="59"/>
                    <a:pt x="38" y="61"/>
                  </a:cubicBezTo>
                  <a:cubicBezTo>
                    <a:pt x="40" y="65"/>
                    <a:pt x="38" y="68"/>
                    <a:pt x="33" y="67"/>
                  </a:cubicBezTo>
                  <a:cubicBezTo>
                    <a:pt x="33" y="67"/>
                    <a:pt x="32" y="66"/>
                    <a:pt x="31" y="67"/>
                  </a:cubicBezTo>
                  <a:cubicBezTo>
                    <a:pt x="30" y="68"/>
                    <a:pt x="29" y="70"/>
                    <a:pt x="28" y="70"/>
                  </a:cubicBezTo>
                  <a:cubicBezTo>
                    <a:pt x="26" y="71"/>
                    <a:pt x="20" y="68"/>
                    <a:pt x="21" y="71"/>
                  </a:cubicBezTo>
                  <a:cubicBezTo>
                    <a:pt x="21" y="71"/>
                    <a:pt x="18" y="73"/>
                    <a:pt x="19" y="73"/>
                  </a:cubicBezTo>
                  <a:cubicBezTo>
                    <a:pt x="19" y="73"/>
                    <a:pt x="20" y="73"/>
                    <a:pt x="20" y="73"/>
                  </a:cubicBezTo>
                  <a:cubicBezTo>
                    <a:pt x="21" y="74"/>
                    <a:pt x="18" y="75"/>
                    <a:pt x="17" y="76"/>
                  </a:cubicBezTo>
                  <a:cubicBezTo>
                    <a:pt x="16" y="76"/>
                    <a:pt x="15" y="77"/>
                    <a:pt x="15" y="78"/>
                  </a:cubicBezTo>
                  <a:cubicBezTo>
                    <a:pt x="14" y="80"/>
                    <a:pt x="16" y="80"/>
                    <a:pt x="14" y="81"/>
                  </a:cubicBezTo>
                  <a:cubicBezTo>
                    <a:pt x="12" y="82"/>
                    <a:pt x="14" y="84"/>
                    <a:pt x="15" y="85"/>
                  </a:cubicBezTo>
                  <a:cubicBezTo>
                    <a:pt x="15" y="86"/>
                    <a:pt x="18" y="81"/>
                    <a:pt x="19" y="81"/>
                  </a:cubicBezTo>
                  <a:cubicBezTo>
                    <a:pt x="19" y="81"/>
                    <a:pt x="17" y="84"/>
                    <a:pt x="17" y="84"/>
                  </a:cubicBezTo>
                  <a:cubicBezTo>
                    <a:pt x="16" y="85"/>
                    <a:pt x="19" y="87"/>
                    <a:pt x="20" y="87"/>
                  </a:cubicBezTo>
                  <a:cubicBezTo>
                    <a:pt x="21" y="88"/>
                    <a:pt x="21" y="89"/>
                    <a:pt x="22" y="88"/>
                  </a:cubicBezTo>
                  <a:cubicBezTo>
                    <a:pt x="23" y="87"/>
                    <a:pt x="24" y="86"/>
                    <a:pt x="24" y="86"/>
                  </a:cubicBezTo>
                  <a:cubicBezTo>
                    <a:pt x="24" y="87"/>
                    <a:pt x="25" y="89"/>
                    <a:pt x="26" y="89"/>
                  </a:cubicBezTo>
                  <a:cubicBezTo>
                    <a:pt x="24" y="90"/>
                    <a:pt x="23" y="89"/>
                    <a:pt x="22" y="89"/>
                  </a:cubicBezTo>
                  <a:cubicBezTo>
                    <a:pt x="21" y="90"/>
                    <a:pt x="20" y="87"/>
                    <a:pt x="19" y="87"/>
                  </a:cubicBezTo>
                  <a:cubicBezTo>
                    <a:pt x="18" y="87"/>
                    <a:pt x="16" y="90"/>
                    <a:pt x="18" y="91"/>
                  </a:cubicBezTo>
                  <a:cubicBezTo>
                    <a:pt x="20" y="92"/>
                    <a:pt x="20" y="93"/>
                    <a:pt x="22" y="94"/>
                  </a:cubicBezTo>
                  <a:cubicBezTo>
                    <a:pt x="23" y="96"/>
                    <a:pt x="25" y="95"/>
                    <a:pt x="27" y="95"/>
                  </a:cubicBezTo>
                  <a:cubicBezTo>
                    <a:pt x="28" y="94"/>
                    <a:pt x="30" y="95"/>
                    <a:pt x="30" y="93"/>
                  </a:cubicBezTo>
                  <a:cubicBezTo>
                    <a:pt x="30" y="91"/>
                    <a:pt x="31" y="88"/>
                    <a:pt x="33" y="89"/>
                  </a:cubicBezTo>
                  <a:cubicBezTo>
                    <a:pt x="33" y="88"/>
                    <a:pt x="31" y="92"/>
                    <a:pt x="31" y="93"/>
                  </a:cubicBezTo>
                  <a:cubicBezTo>
                    <a:pt x="31" y="94"/>
                    <a:pt x="35" y="97"/>
                    <a:pt x="34" y="98"/>
                  </a:cubicBezTo>
                  <a:cubicBezTo>
                    <a:pt x="32" y="100"/>
                    <a:pt x="35" y="101"/>
                    <a:pt x="35" y="101"/>
                  </a:cubicBezTo>
                  <a:cubicBezTo>
                    <a:pt x="34" y="101"/>
                    <a:pt x="32" y="104"/>
                    <a:pt x="32" y="104"/>
                  </a:cubicBezTo>
                  <a:cubicBezTo>
                    <a:pt x="33" y="105"/>
                    <a:pt x="38" y="102"/>
                    <a:pt x="38" y="102"/>
                  </a:cubicBezTo>
                  <a:cubicBezTo>
                    <a:pt x="38" y="103"/>
                    <a:pt x="37" y="103"/>
                    <a:pt x="37" y="104"/>
                  </a:cubicBezTo>
                  <a:cubicBezTo>
                    <a:pt x="37" y="104"/>
                    <a:pt x="39" y="102"/>
                    <a:pt x="40" y="101"/>
                  </a:cubicBezTo>
                  <a:cubicBezTo>
                    <a:pt x="41" y="101"/>
                    <a:pt x="45" y="102"/>
                    <a:pt x="45" y="103"/>
                  </a:cubicBezTo>
                  <a:cubicBezTo>
                    <a:pt x="46" y="104"/>
                    <a:pt x="48" y="107"/>
                    <a:pt x="48" y="105"/>
                  </a:cubicBezTo>
                  <a:cubicBezTo>
                    <a:pt x="48" y="104"/>
                    <a:pt x="50" y="100"/>
                    <a:pt x="50" y="100"/>
                  </a:cubicBezTo>
                  <a:cubicBezTo>
                    <a:pt x="50" y="99"/>
                    <a:pt x="53" y="102"/>
                    <a:pt x="53" y="101"/>
                  </a:cubicBezTo>
                  <a:cubicBezTo>
                    <a:pt x="53" y="101"/>
                    <a:pt x="50" y="101"/>
                    <a:pt x="50" y="102"/>
                  </a:cubicBezTo>
                  <a:cubicBezTo>
                    <a:pt x="50" y="104"/>
                    <a:pt x="53" y="104"/>
                    <a:pt x="54" y="103"/>
                  </a:cubicBezTo>
                  <a:cubicBezTo>
                    <a:pt x="55" y="102"/>
                    <a:pt x="56" y="103"/>
                    <a:pt x="57" y="102"/>
                  </a:cubicBezTo>
                  <a:cubicBezTo>
                    <a:pt x="57" y="102"/>
                    <a:pt x="59" y="100"/>
                    <a:pt x="59" y="100"/>
                  </a:cubicBezTo>
                  <a:cubicBezTo>
                    <a:pt x="59" y="100"/>
                    <a:pt x="57" y="103"/>
                    <a:pt x="56" y="104"/>
                  </a:cubicBezTo>
                  <a:cubicBezTo>
                    <a:pt x="56" y="105"/>
                    <a:pt x="56" y="105"/>
                    <a:pt x="55" y="106"/>
                  </a:cubicBezTo>
                  <a:cubicBezTo>
                    <a:pt x="55" y="107"/>
                    <a:pt x="56" y="106"/>
                    <a:pt x="56" y="107"/>
                  </a:cubicBezTo>
                  <a:cubicBezTo>
                    <a:pt x="56" y="107"/>
                    <a:pt x="55" y="108"/>
                    <a:pt x="54" y="109"/>
                  </a:cubicBezTo>
                  <a:cubicBezTo>
                    <a:pt x="54" y="111"/>
                    <a:pt x="54" y="111"/>
                    <a:pt x="55" y="112"/>
                  </a:cubicBezTo>
                  <a:cubicBezTo>
                    <a:pt x="55" y="112"/>
                    <a:pt x="52" y="114"/>
                    <a:pt x="51" y="114"/>
                  </a:cubicBezTo>
                  <a:cubicBezTo>
                    <a:pt x="50" y="116"/>
                    <a:pt x="49" y="117"/>
                    <a:pt x="47" y="118"/>
                  </a:cubicBezTo>
                  <a:cubicBezTo>
                    <a:pt x="45" y="118"/>
                    <a:pt x="43" y="120"/>
                    <a:pt x="42" y="121"/>
                  </a:cubicBezTo>
                  <a:cubicBezTo>
                    <a:pt x="41" y="121"/>
                    <a:pt x="41" y="122"/>
                    <a:pt x="40" y="122"/>
                  </a:cubicBezTo>
                  <a:cubicBezTo>
                    <a:pt x="40" y="123"/>
                    <a:pt x="41" y="124"/>
                    <a:pt x="41" y="124"/>
                  </a:cubicBezTo>
                  <a:cubicBezTo>
                    <a:pt x="40" y="125"/>
                    <a:pt x="37" y="124"/>
                    <a:pt x="36" y="124"/>
                  </a:cubicBezTo>
                  <a:cubicBezTo>
                    <a:pt x="33" y="124"/>
                    <a:pt x="32" y="125"/>
                    <a:pt x="30" y="127"/>
                  </a:cubicBezTo>
                  <a:cubicBezTo>
                    <a:pt x="29" y="128"/>
                    <a:pt x="30" y="130"/>
                    <a:pt x="31" y="129"/>
                  </a:cubicBezTo>
                  <a:cubicBezTo>
                    <a:pt x="33" y="128"/>
                    <a:pt x="35" y="125"/>
                    <a:pt x="36" y="126"/>
                  </a:cubicBezTo>
                  <a:cubicBezTo>
                    <a:pt x="36" y="125"/>
                    <a:pt x="35" y="129"/>
                    <a:pt x="38" y="126"/>
                  </a:cubicBezTo>
                  <a:cubicBezTo>
                    <a:pt x="38" y="126"/>
                    <a:pt x="40" y="129"/>
                    <a:pt x="41" y="127"/>
                  </a:cubicBezTo>
                  <a:cubicBezTo>
                    <a:pt x="41" y="126"/>
                    <a:pt x="40" y="126"/>
                    <a:pt x="41" y="126"/>
                  </a:cubicBezTo>
                  <a:cubicBezTo>
                    <a:pt x="42" y="125"/>
                    <a:pt x="42" y="125"/>
                    <a:pt x="43" y="125"/>
                  </a:cubicBezTo>
                  <a:cubicBezTo>
                    <a:pt x="44" y="125"/>
                    <a:pt x="44" y="125"/>
                    <a:pt x="45" y="124"/>
                  </a:cubicBezTo>
                  <a:cubicBezTo>
                    <a:pt x="46" y="123"/>
                    <a:pt x="48" y="123"/>
                    <a:pt x="50" y="122"/>
                  </a:cubicBezTo>
                  <a:cubicBezTo>
                    <a:pt x="53" y="121"/>
                    <a:pt x="49" y="121"/>
                    <a:pt x="51" y="120"/>
                  </a:cubicBezTo>
                  <a:cubicBezTo>
                    <a:pt x="52" y="119"/>
                    <a:pt x="53" y="118"/>
                    <a:pt x="54" y="118"/>
                  </a:cubicBezTo>
                  <a:cubicBezTo>
                    <a:pt x="56" y="117"/>
                    <a:pt x="58" y="116"/>
                    <a:pt x="59" y="116"/>
                  </a:cubicBezTo>
                  <a:cubicBezTo>
                    <a:pt x="62" y="114"/>
                    <a:pt x="60" y="115"/>
                    <a:pt x="60" y="113"/>
                  </a:cubicBezTo>
                  <a:cubicBezTo>
                    <a:pt x="60" y="113"/>
                    <a:pt x="68" y="109"/>
                    <a:pt x="69" y="108"/>
                  </a:cubicBezTo>
                  <a:cubicBezTo>
                    <a:pt x="70" y="108"/>
                    <a:pt x="72" y="108"/>
                    <a:pt x="72" y="107"/>
                  </a:cubicBezTo>
                  <a:cubicBezTo>
                    <a:pt x="72" y="104"/>
                    <a:pt x="73" y="105"/>
                    <a:pt x="75" y="104"/>
                  </a:cubicBezTo>
                  <a:cubicBezTo>
                    <a:pt x="78" y="102"/>
                    <a:pt x="69" y="101"/>
                    <a:pt x="73" y="97"/>
                  </a:cubicBezTo>
                  <a:cubicBezTo>
                    <a:pt x="75" y="96"/>
                    <a:pt x="77" y="96"/>
                    <a:pt x="78" y="95"/>
                  </a:cubicBezTo>
                  <a:cubicBezTo>
                    <a:pt x="79" y="94"/>
                    <a:pt x="79" y="91"/>
                    <a:pt x="77" y="91"/>
                  </a:cubicBezTo>
                  <a:cubicBezTo>
                    <a:pt x="79" y="91"/>
                    <a:pt x="79" y="92"/>
                    <a:pt x="81" y="91"/>
                  </a:cubicBezTo>
                  <a:cubicBezTo>
                    <a:pt x="82" y="90"/>
                    <a:pt x="83" y="88"/>
                    <a:pt x="85" y="87"/>
                  </a:cubicBezTo>
                  <a:cubicBezTo>
                    <a:pt x="86" y="86"/>
                    <a:pt x="88" y="84"/>
                    <a:pt x="89" y="84"/>
                  </a:cubicBezTo>
                  <a:cubicBezTo>
                    <a:pt x="90" y="84"/>
                    <a:pt x="95" y="84"/>
                    <a:pt x="94" y="86"/>
                  </a:cubicBezTo>
                  <a:cubicBezTo>
                    <a:pt x="93" y="87"/>
                    <a:pt x="91" y="85"/>
                    <a:pt x="89" y="86"/>
                  </a:cubicBezTo>
                  <a:cubicBezTo>
                    <a:pt x="87" y="87"/>
                    <a:pt x="87" y="88"/>
                    <a:pt x="86" y="90"/>
                  </a:cubicBezTo>
                  <a:cubicBezTo>
                    <a:pt x="86" y="92"/>
                    <a:pt x="84" y="94"/>
                    <a:pt x="84" y="96"/>
                  </a:cubicBezTo>
                  <a:cubicBezTo>
                    <a:pt x="83" y="97"/>
                    <a:pt x="87" y="96"/>
                    <a:pt x="87" y="97"/>
                  </a:cubicBezTo>
                  <a:cubicBezTo>
                    <a:pt x="86" y="97"/>
                    <a:pt x="81" y="99"/>
                    <a:pt x="85" y="99"/>
                  </a:cubicBezTo>
                  <a:cubicBezTo>
                    <a:pt x="88" y="99"/>
                    <a:pt x="90" y="97"/>
                    <a:pt x="93" y="96"/>
                  </a:cubicBezTo>
                  <a:cubicBezTo>
                    <a:pt x="95" y="94"/>
                    <a:pt x="97" y="94"/>
                    <a:pt x="99" y="93"/>
                  </a:cubicBezTo>
                  <a:cubicBezTo>
                    <a:pt x="103" y="92"/>
                    <a:pt x="101" y="90"/>
                    <a:pt x="101" y="88"/>
                  </a:cubicBezTo>
                  <a:cubicBezTo>
                    <a:pt x="100" y="84"/>
                    <a:pt x="109" y="87"/>
                    <a:pt x="111" y="88"/>
                  </a:cubicBezTo>
                  <a:cubicBezTo>
                    <a:pt x="113" y="88"/>
                    <a:pt x="114" y="90"/>
                    <a:pt x="116" y="91"/>
                  </a:cubicBezTo>
                  <a:cubicBezTo>
                    <a:pt x="116" y="91"/>
                    <a:pt x="118" y="88"/>
                    <a:pt x="119" y="89"/>
                  </a:cubicBezTo>
                  <a:cubicBezTo>
                    <a:pt x="119" y="89"/>
                    <a:pt x="119" y="91"/>
                    <a:pt x="119" y="92"/>
                  </a:cubicBezTo>
                  <a:cubicBezTo>
                    <a:pt x="121" y="93"/>
                    <a:pt x="122" y="93"/>
                    <a:pt x="123" y="93"/>
                  </a:cubicBezTo>
                  <a:cubicBezTo>
                    <a:pt x="126" y="93"/>
                    <a:pt x="129" y="92"/>
                    <a:pt x="131" y="93"/>
                  </a:cubicBezTo>
                  <a:cubicBezTo>
                    <a:pt x="132" y="93"/>
                    <a:pt x="133" y="94"/>
                    <a:pt x="134" y="93"/>
                  </a:cubicBezTo>
                  <a:cubicBezTo>
                    <a:pt x="135" y="93"/>
                    <a:pt x="135" y="94"/>
                    <a:pt x="136" y="95"/>
                  </a:cubicBezTo>
                  <a:cubicBezTo>
                    <a:pt x="137" y="95"/>
                    <a:pt x="139" y="96"/>
                    <a:pt x="140" y="96"/>
                  </a:cubicBezTo>
                  <a:cubicBezTo>
                    <a:pt x="142" y="96"/>
                    <a:pt x="143" y="94"/>
                    <a:pt x="144" y="94"/>
                  </a:cubicBezTo>
                  <a:cubicBezTo>
                    <a:pt x="146" y="93"/>
                    <a:pt x="145" y="96"/>
                    <a:pt x="145" y="96"/>
                  </a:cubicBezTo>
                  <a:cubicBezTo>
                    <a:pt x="144" y="97"/>
                    <a:pt x="144" y="97"/>
                    <a:pt x="145" y="98"/>
                  </a:cubicBezTo>
                  <a:cubicBezTo>
                    <a:pt x="148" y="99"/>
                    <a:pt x="150" y="100"/>
                    <a:pt x="152" y="101"/>
                  </a:cubicBezTo>
                  <a:cubicBezTo>
                    <a:pt x="154" y="103"/>
                    <a:pt x="156" y="105"/>
                    <a:pt x="158" y="106"/>
                  </a:cubicBezTo>
                  <a:cubicBezTo>
                    <a:pt x="159" y="106"/>
                    <a:pt x="160" y="105"/>
                    <a:pt x="161" y="105"/>
                  </a:cubicBezTo>
                  <a:cubicBezTo>
                    <a:pt x="162" y="104"/>
                    <a:pt x="160" y="103"/>
                    <a:pt x="160" y="102"/>
                  </a:cubicBezTo>
                  <a:cubicBezTo>
                    <a:pt x="160" y="101"/>
                    <a:pt x="163" y="103"/>
                    <a:pt x="163" y="103"/>
                  </a:cubicBezTo>
                  <a:cubicBezTo>
                    <a:pt x="163" y="104"/>
                    <a:pt x="166" y="106"/>
                    <a:pt x="167" y="105"/>
                  </a:cubicBezTo>
                  <a:cubicBezTo>
                    <a:pt x="167" y="105"/>
                    <a:pt x="165" y="99"/>
                    <a:pt x="165" y="99"/>
                  </a:cubicBezTo>
                  <a:cubicBezTo>
                    <a:pt x="166" y="99"/>
                    <a:pt x="168" y="104"/>
                    <a:pt x="169" y="104"/>
                  </a:cubicBezTo>
                  <a:cubicBezTo>
                    <a:pt x="169" y="105"/>
                    <a:pt x="170" y="107"/>
                    <a:pt x="171" y="107"/>
                  </a:cubicBezTo>
                  <a:cubicBezTo>
                    <a:pt x="172" y="107"/>
                    <a:pt x="173" y="105"/>
                    <a:pt x="173" y="105"/>
                  </a:cubicBezTo>
                  <a:cubicBezTo>
                    <a:pt x="171" y="106"/>
                    <a:pt x="177" y="110"/>
                    <a:pt x="177" y="111"/>
                  </a:cubicBezTo>
                  <a:cubicBezTo>
                    <a:pt x="176" y="111"/>
                    <a:pt x="176" y="111"/>
                    <a:pt x="176" y="111"/>
                  </a:cubicBezTo>
                  <a:cubicBezTo>
                    <a:pt x="175" y="112"/>
                    <a:pt x="177" y="112"/>
                    <a:pt x="177" y="113"/>
                  </a:cubicBezTo>
                  <a:cubicBezTo>
                    <a:pt x="177" y="113"/>
                    <a:pt x="175" y="114"/>
                    <a:pt x="176" y="114"/>
                  </a:cubicBezTo>
                  <a:cubicBezTo>
                    <a:pt x="177" y="115"/>
                    <a:pt x="178" y="116"/>
                    <a:pt x="179" y="117"/>
                  </a:cubicBezTo>
                  <a:cubicBezTo>
                    <a:pt x="181" y="119"/>
                    <a:pt x="182" y="120"/>
                    <a:pt x="184" y="121"/>
                  </a:cubicBezTo>
                  <a:cubicBezTo>
                    <a:pt x="184" y="121"/>
                    <a:pt x="182" y="125"/>
                    <a:pt x="183" y="125"/>
                  </a:cubicBezTo>
                  <a:cubicBezTo>
                    <a:pt x="184" y="126"/>
                    <a:pt x="184" y="124"/>
                    <a:pt x="184" y="124"/>
                  </a:cubicBezTo>
                  <a:cubicBezTo>
                    <a:pt x="185" y="123"/>
                    <a:pt x="185" y="126"/>
                    <a:pt x="186" y="127"/>
                  </a:cubicBezTo>
                  <a:cubicBezTo>
                    <a:pt x="186" y="127"/>
                    <a:pt x="186" y="126"/>
                    <a:pt x="186" y="125"/>
                  </a:cubicBezTo>
                  <a:cubicBezTo>
                    <a:pt x="186" y="127"/>
                    <a:pt x="192" y="130"/>
                    <a:pt x="193" y="127"/>
                  </a:cubicBezTo>
                  <a:cubicBezTo>
                    <a:pt x="193" y="127"/>
                    <a:pt x="193" y="128"/>
                    <a:pt x="193" y="128"/>
                  </a:cubicBezTo>
                  <a:cubicBezTo>
                    <a:pt x="193" y="128"/>
                    <a:pt x="194" y="127"/>
                    <a:pt x="194" y="126"/>
                  </a:cubicBezTo>
                  <a:cubicBezTo>
                    <a:pt x="193" y="126"/>
                    <a:pt x="194" y="127"/>
                    <a:pt x="194" y="1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5" name="Freeform 641">
              <a:extLst>
                <a:ext uri="{FF2B5EF4-FFF2-40B4-BE49-F238E27FC236}">
                  <a16:creationId xmlns:a16="http://schemas.microsoft.com/office/drawing/2014/main" id="{CA80051F-75BC-4845-8ABB-CA533A097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810" y="3258244"/>
              <a:ext cx="1349079" cy="668965"/>
            </a:xfrm>
            <a:custGeom>
              <a:avLst/>
              <a:gdLst>
                <a:gd name="T0" fmla="*/ 84 w 289"/>
                <a:gd name="T1" fmla="*/ 106 h 143"/>
                <a:gd name="T2" fmla="*/ 105 w 289"/>
                <a:gd name="T3" fmla="*/ 119 h 143"/>
                <a:gd name="T4" fmla="*/ 125 w 289"/>
                <a:gd name="T5" fmla="*/ 127 h 143"/>
                <a:gd name="T6" fmla="*/ 137 w 289"/>
                <a:gd name="T7" fmla="*/ 127 h 143"/>
                <a:gd name="T8" fmla="*/ 149 w 289"/>
                <a:gd name="T9" fmla="*/ 119 h 143"/>
                <a:gd name="T10" fmla="*/ 162 w 289"/>
                <a:gd name="T11" fmla="*/ 118 h 143"/>
                <a:gd name="T12" fmla="*/ 177 w 289"/>
                <a:gd name="T13" fmla="*/ 119 h 143"/>
                <a:gd name="T14" fmla="*/ 171 w 289"/>
                <a:gd name="T15" fmla="*/ 113 h 143"/>
                <a:gd name="T16" fmla="*/ 186 w 289"/>
                <a:gd name="T17" fmla="*/ 113 h 143"/>
                <a:gd name="T18" fmla="*/ 209 w 289"/>
                <a:gd name="T19" fmla="*/ 122 h 143"/>
                <a:gd name="T20" fmla="*/ 213 w 289"/>
                <a:gd name="T21" fmla="*/ 133 h 143"/>
                <a:gd name="T22" fmla="*/ 220 w 289"/>
                <a:gd name="T23" fmla="*/ 143 h 143"/>
                <a:gd name="T24" fmla="*/ 215 w 289"/>
                <a:gd name="T25" fmla="*/ 108 h 143"/>
                <a:gd name="T26" fmla="*/ 234 w 289"/>
                <a:gd name="T27" fmla="*/ 92 h 143"/>
                <a:gd name="T28" fmla="*/ 239 w 289"/>
                <a:gd name="T29" fmla="*/ 86 h 143"/>
                <a:gd name="T30" fmla="*/ 244 w 289"/>
                <a:gd name="T31" fmla="*/ 82 h 143"/>
                <a:gd name="T32" fmla="*/ 242 w 289"/>
                <a:gd name="T33" fmla="*/ 78 h 143"/>
                <a:gd name="T34" fmla="*/ 238 w 289"/>
                <a:gd name="T35" fmla="*/ 71 h 143"/>
                <a:gd name="T36" fmla="*/ 239 w 289"/>
                <a:gd name="T37" fmla="*/ 69 h 143"/>
                <a:gd name="T38" fmla="*/ 242 w 289"/>
                <a:gd name="T39" fmla="*/ 75 h 143"/>
                <a:gd name="T40" fmla="*/ 246 w 289"/>
                <a:gd name="T41" fmla="*/ 62 h 143"/>
                <a:gd name="T42" fmla="*/ 253 w 289"/>
                <a:gd name="T43" fmla="*/ 52 h 143"/>
                <a:gd name="T44" fmla="*/ 265 w 289"/>
                <a:gd name="T45" fmla="*/ 48 h 143"/>
                <a:gd name="T46" fmla="*/ 271 w 289"/>
                <a:gd name="T47" fmla="*/ 48 h 143"/>
                <a:gd name="T48" fmla="*/ 274 w 289"/>
                <a:gd name="T49" fmla="*/ 35 h 143"/>
                <a:gd name="T50" fmla="*/ 288 w 289"/>
                <a:gd name="T51" fmla="*/ 28 h 143"/>
                <a:gd name="T52" fmla="*/ 276 w 289"/>
                <a:gd name="T53" fmla="*/ 13 h 143"/>
                <a:gd name="T54" fmla="*/ 264 w 289"/>
                <a:gd name="T55" fmla="*/ 28 h 143"/>
                <a:gd name="T56" fmla="*/ 237 w 289"/>
                <a:gd name="T57" fmla="*/ 39 h 143"/>
                <a:gd name="T58" fmla="*/ 224 w 289"/>
                <a:gd name="T59" fmla="*/ 45 h 143"/>
                <a:gd name="T60" fmla="*/ 208 w 289"/>
                <a:gd name="T61" fmla="*/ 44 h 143"/>
                <a:gd name="T62" fmla="*/ 203 w 289"/>
                <a:gd name="T63" fmla="*/ 36 h 143"/>
                <a:gd name="T64" fmla="*/ 196 w 289"/>
                <a:gd name="T65" fmla="*/ 28 h 143"/>
                <a:gd name="T66" fmla="*/ 185 w 289"/>
                <a:gd name="T67" fmla="*/ 48 h 143"/>
                <a:gd name="T68" fmla="*/ 187 w 289"/>
                <a:gd name="T69" fmla="*/ 25 h 143"/>
                <a:gd name="T70" fmla="*/ 196 w 289"/>
                <a:gd name="T71" fmla="*/ 17 h 143"/>
                <a:gd name="T72" fmla="*/ 184 w 289"/>
                <a:gd name="T73" fmla="*/ 13 h 143"/>
                <a:gd name="T74" fmla="*/ 165 w 289"/>
                <a:gd name="T75" fmla="*/ 15 h 143"/>
                <a:gd name="T76" fmla="*/ 158 w 289"/>
                <a:gd name="T77" fmla="*/ 5 h 143"/>
                <a:gd name="T78" fmla="*/ 147 w 289"/>
                <a:gd name="T79" fmla="*/ 4 h 143"/>
                <a:gd name="T80" fmla="*/ 30 w 289"/>
                <a:gd name="T81" fmla="*/ 4 h 143"/>
                <a:gd name="T82" fmla="*/ 7 w 289"/>
                <a:gd name="T83" fmla="*/ 9 h 143"/>
                <a:gd name="T84" fmla="*/ 8 w 289"/>
                <a:gd name="T85" fmla="*/ 21 h 143"/>
                <a:gd name="T86" fmla="*/ 2 w 289"/>
                <a:gd name="T87" fmla="*/ 40 h 143"/>
                <a:gd name="T88" fmla="*/ 5 w 289"/>
                <a:gd name="T89" fmla="*/ 63 h 143"/>
                <a:gd name="T90" fmla="*/ 12 w 289"/>
                <a:gd name="T91" fmla="*/ 73 h 143"/>
                <a:gd name="T92" fmla="*/ 21 w 289"/>
                <a:gd name="T93" fmla="*/ 88 h 143"/>
                <a:gd name="T94" fmla="*/ 39 w 289"/>
                <a:gd name="T95" fmla="*/ 10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" h="143">
                  <a:moveTo>
                    <a:pt x="68" y="108"/>
                  </a:moveTo>
                  <a:cubicBezTo>
                    <a:pt x="71" y="108"/>
                    <a:pt x="74" y="108"/>
                    <a:pt x="78" y="108"/>
                  </a:cubicBezTo>
                  <a:cubicBezTo>
                    <a:pt x="79" y="108"/>
                    <a:pt x="81" y="108"/>
                    <a:pt x="82" y="108"/>
                  </a:cubicBezTo>
                  <a:cubicBezTo>
                    <a:pt x="83" y="108"/>
                    <a:pt x="83" y="106"/>
                    <a:pt x="84" y="106"/>
                  </a:cubicBezTo>
                  <a:cubicBezTo>
                    <a:pt x="85" y="105"/>
                    <a:pt x="91" y="105"/>
                    <a:pt x="91" y="106"/>
                  </a:cubicBezTo>
                  <a:cubicBezTo>
                    <a:pt x="94" y="108"/>
                    <a:pt x="97" y="110"/>
                    <a:pt x="100" y="112"/>
                  </a:cubicBezTo>
                  <a:cubicBezTo>
                    <a:pt x="100" y="112"/>
                    <a:pt x="101" y="115"/>
                    <a:pt x="101" y="116"/>
                  </a:cubicBezTo>
                  <a:cubicBezTo>
                    <a:pt x="102" y="118"/>
                    <a:pt x="102" y="118"/>
                    <a:pt x="105" y="119"/>
                  </a:cubicBezTo>
                  <a:cubicBezTo>
                    <a:pt x="107" y="120"/>
                    <a:pt x="108" y="121"/>
                    <a:pt x="109" y="119"/>
                  </a:cubicBezTo>
                  <a:cubicBezTo>
                    <a:pt x="110" y="116"/>
                    <a:pt x="111" y="116"/>
                    <a:pt x="114" y="117"/>
                  </a:cubicBezTo>
                  <a:cubicBezTo>
                    <a:pt x="116" y="117"/>
                    <a:pt x="119" y="118"/>
                    <a:pt x="119" y="120"/>
                  </a:cubicBezTo>
                  <a:cubicBezTo>
                    <a:pt x="121" y="123"/>
                    <a:pt x="123" y="124"/>
                    <a:pt x="125" y="127"/>
                  </a:cubicBezTo>
                  <a:cubicBezTo>
                    <a:pt x="127" y="129"/>
                    <a:pt x="126" y="133"/>
                    <a:pt x="129" y="134"/>
                  </a:cubicBezTo>
                  <a:cubicBezTo>
                    <a:pt x="131" y="136"/>
                    <a:pt x="135" y="136"/>
                    <a:pt x="137" y="137"/>
                  </a:cubicBezTo>
                  <a:cubicBezTo>
                    <a:pt x="137" y="136"/>
                    <a:pt x="135" y="129"/>
                    <a:pt x="135" y="129"/>
                  </a:cubicBezTo>
                  <a:cubicBezTo>
                    <a:pt x="137" y="130"/>
                    <a:pt x="136" y="127"/>
                    <a:pt x="137" y="127"/>
                  </a:cubicBezTo>
                  <a:cubicBezTo>
                    <a:pt x="137" y="126"/>
                    <a:pt x="139" y="126"/>
                    <a:pt x="140" y="125"/>
                  </a:cubicBezTo>
                  <a:cubicBezTo>
                    <a:pt x="141" y="125"/>
                    <a:pt x="142" y="122"/>
                    <a:pt x="142" y="122"/>
                  </a:cubicBezTo>
                  <a:cubicBezTo>
                    <a:pt x="143" y="123"/>
                    <a:pt x="144" y="123"/>
                    <a:pt x="145" y="122"/>
                  </a:cubicBezTo>
                  <a:cubicBezTo>
                    <a:pt x="147" y="121"/>
                    <a:pt x="148" y="121"/>
                    <a:pt x="149" y="119"/>
                  </a:cubicBezTo>
                  <a:cubicBezTo>
                    <a:pt x="151" y="118"/>
                    <a:pt x="148" y="118"/>
                    <a:pt x="148" y="117"/>
                  </a:cubicBezTo>
                  <a:cubicBezTo>
                    <a:pt x="148" y="117"/>
                    <a:pt x="151" y="118"/>
                    <a:pt x="152" y="117"/>
                  </a:cubicBezTo>
                  <a:cubicBezTo>
                    <a:pt x="154" y="116"/>
                    <a:pt x="155" y="116"/>
                    <a:pt x="157" y="116"/>
                  </a:cubicBezTo>
                  <a:cubicBezTo>
                    <a:pt x="159" y="116"/>
                    <a:pt x="160" y="119"/>
                    <a:pt x="162" y="118"/>
                  </a:cubicBezTo>
                  <a:cubicBezTo>
                    <a:pt x="165" y="116"/>
                    <a:pt x="166" y="118"/>
                    <a:pt x="168" y="119"/>
                  </a:cubicBezTo>
                  <a:cubicBezTo>
                    <a:pt x="170" y="120"/>
                    <a:pt x="171" y="118"/>
                    <a:pt x="172" y="118"/>
                  </a:cubicBezTo>
                  <a:cubicBezTo>
                    <a:pt x="173" y="117"/>
                    <a:pt x="176" y="119"/>
                    <a:pt x="176" y="120"/>
                  </a:cubicBezTo>
                  <a:cubicBezTo>
                    <a:pt x="177" y="121"/>
                    <a:pt x="178" y="120"/>
                    <a:pt x="177" y="119"/>
                  </a:cubicBezTo>
                  <a:cubicBezTo>
                    <a:pt x="177" y="119"/>
                    <a:pt x="176" y="118"/>
                    <a:pt x="175" y="118"/>
                  </a:cubicBezTo>
                  <a:cubicBezTo>
                    <a:pt x="174" y="117"/>
                    <a:pt x="176" y="117"/>
                    <a:pt x="176" y="117"/>
                  </a:cubicBezTo>
                  <a:cubicBezTo>
                    <a:pt x="175" y="115"/>
                    <a:pt x="175" y="114"/>
                    <a:pt x="173" y="115"/>
                  </a:cubicBezTo>
                  <a:cubicBezTo>
                    <a:pt x="173" y="115"/>
                    <a:pt x="169" y="115"/>
                    <a:pt x="171" y="113"/>
                  </a:cubicBezTo>
                  <a:cubicBezTo>
                    <a:pt x="173" y="113"/>
                    <a:pt x="174" y="114"/>
                    <a:pt x="175" y="114"/>
                  </a:cubicBezTo>
                  <a:cubicBezTo>
                    <a:pt x="178" y="113"/>
                    <a:pt x="180" y="113"/>
                    <a:pt x="183" y="113"/>
                  </a:cubicBezTo>
                  <a:cubicBezTo>
                    <a:pt x="184" y="113"/>
                    <a:pt x="183" y="113"/>
                    <a:pt x="184" y="114"/>
                  </a:cubicBezTo>
                  <a:cubicBezTo>
                    <a:pt x="184" y="114"/>
                    <a:pt x="185" y="114"/>
                    <a:pt x="186" y="113"/>
                  </a:cubicBezTo>
                  <a:cubicBezTo>
                    <a:pt x="188" y="113"/>
                    <a:pt x="190" y="113"/>
                    <a:pt x="192" y="113"/>
                  </a:cubicBezTo>
                  <a:cubicBezTo>
                    <a:pt x="194" y="113"/>
                    <a:pt x="194" y="115"/>
                    <a:pt x="196" y="116"/>
                  </a:cubicBezTo>
                  <a:cubicBezTo>
                    <a:pt x="198" y="118"/>
                    <a:pt x="200" y="116"/>
                    <a:pt x="202" y="115"/>
                  </a:cubicBezTo>
                  <a:cubicBezTo>
                    <a:pt x="203" y="115"/>
                    <a:pt x="209" y="121"/>
                    <a:pt x="209" y="122"/>
                  </a:cubicBezTo>
                  <a:cubicBezTo>
                    <a:pt x="210" y="123"/>
                    <a:pt x="208" y="125"/>
                    <a:pt x="209" y="126"/>
                  </a:cubicBezTo>
                  <a:cubicBezTo>
                    <a:pt x="210" y="128"/>
                    <a:pt x="209" y="128"/>
                    <a:pt x="210" y="130"/>
                  </a:cubicBezTo>
                  <a:cubicBezTo>
                    <a:pt x="210" y="131"/>
                    <a:pt x="211" y="132"/>
                    <a:pt x="211" y="132"/>
                  </a:cubicBezTo>
                  <a:cubicBezTo>
                    <a:pt x="212" y="132"/>
                    <a:pt x="212" y="133"/>
                    <a:pt x="213" y="133"/>
                  </a:cubicBezTo>
                  <a:cubicBezTo>
                    <a:pt x="214" y="134"/>
                    <a:pt x="213" y="136"/>
                    <a:pt x="214" y="137"/>
                  </a:cubicBezTo>
                  <a:cubicBezTo>
                    <a:pt x="215" y="138"/>
                    <a:pt x="216" y="138"/>
                    <a:pt x="217" y="140"/>
                  </a:cubicBezTo>
                  <a:cubicBezTo>
                    <a:pt x="219" y="143"/>
                    <a:pt x="218" y="140"/>
                    <a:pt x="220" y="141"/>
                  </a:cubicBezTo>
                  <a:cubicBezTo>
                    <a:pt x="220" y="141"/>
                    <a:pt x="220" y="143"/>
                    <a:pt x="220" y="143"/>
                  </a:cubicBezTo>
                  <a:cubicBezTo>
                    <a:pt x="221" y="143"/>
                    <a:pt x="222" y="136"/>
                    <a:pt x="222" y="135"/>
                  </a:cubicBezTo>
                  <a:cubicBezTo>
                    <a:pt x="222" y="132"/>
                    <a:pt x="221" y="130"/>
                    <a:pt x="220" y="126"/>
                  </a:cubicBezTo>
                  <a:cubicBezTo>
                    <a:pt x="218" y="123"/>
                    <a:pt x="218" y="120"/>
                    <a:pt x="217" y="117"/>
                  </a:cubicBezTo>
                  <a:cubicBezTo>
                    <a:pt x="215" y="115"/>
                    <a:pt x="214" y="111"/>
                    <a:pt x="215" y="108"/>
                  </a:cubicBezTo>
                  <a:cubicBezTo>
                    <a:pt x="216" y="105"/>
                    <a:pt x="218" y="103"/>
                    <a:pt x="221" y="101"/>
                  </a:cubicBezTo>
                  <a:cubicBezTo>
                    <a:pt x="222" y="100"/>
                    <a:pt x="223" y="100"/>
                    <a:pt x="224" y="99"/>
                  </a:cubicBezTo>
                  <a:cubicBezTo>
                    <a:pt x="225" y="98"/>
                    <a:pt x="226" y="96"/>
                    <a:pt x="227" y="96"/>
                  </a:cubicBezTo>
                  <a:cubicBezTo>
                    <a:pt x="229" y="94"/>
                    <a:pt x="232" y="94"/>
                    <a:pt x="234" y="92"/>
                  </a:cubicBezTo>
                  <a:cubicBezTo>
                    <a:pt x="235" y="91"/>
                    <a:pt x="236" y="89"/>
                    <a:pt x="238" y="89"/>
                  </a:cubicBezTo>
                  <a:cubicBezTo>
                    <a:pt x="238" y="89"/>
                    <a:pt x="242" y="89"/>
                    <a:pt x="241" y="87"/>
                  </a:cubicBezTo>
                  <a:cubicBezTo>
                    <a:pt x="241" y="87"/>
                    <a:pt x="238" y="88"/>
                    <a:pt x="238" y="88"/>
                  </a:cubicBezTo>
                  <a:cubicBezTo>
                    <a:pt x="238" y="87"/>
                    <a:pt x="240" y="88"/>
                    <a:pt x="239" y="86"/>
                  </a:cubicBezTo>
                  <a:cubicBezTo>
                    <a:pt x="239" y="86"/>
                    <a:pt x="238" y="85"/>
                    <a:pt x="239" y="85"/>
                  </a:cubicBezTo>
                  <a:cubicBezTo>
                    <a:pt x="239" y="84"/>
                    <a:pt x="239" y="85"/>
                    <a:pt x="240" y="84"/>
                  </a:cubicBezTo>
                  <a:cubicBezTo>
                    <a:pt x="239" y="85"/>
                    <a:pt x="241" y="86"/>
                    <a:pt x="241" y="85"/>
                  </a:cubicBezTo>
                  <a:cubicBezTo>
                    <a:pt x="242" y="85"/>
                    <a:pt x="245" y="83"/>
                    <a:pt x="244" y="82"/>
                  </a:cubicBezTo>
                  <a:cubicBezTo>
                    <a:pt x="244" y="83"/>
                    <a:pt x="238" y="82"/>
                    <a:pt x="239" y="81"/>
                  </a:cubicBezTo>
                  <a:cubicBezTo>
                    <a:pt x="239" y="80"/>
                    <a:pt x="240" y="82"/>
                    <a:pt x="241" y="81"/>
                  </a:cubicBezTo>
                  <a:cubicBezTo>
                    <a:pt x="241" y="81"/>
                    <a:pt x="243" y="80"/>
                    <a:pt x="243" y="80"/>
                  </a:cubicBezTo>
                  <a:cubicBezTo>
                    <a:pt x="243" y="80"/>
                    <a:pt x="242" y="79"/>
                    <a:pt x="242" y="78"/>
                  </a:cubicBezTo>
                  <a:cubicBezTo>
                    <a:pt x="243" y="77"/>
                    <a:pt x="243" y="76"/>
                    <a:pt x="241" y="76"/>
                  </a:cubicBezTo>
                  <a:cubicBezTo>
                    <a:pt x="241" y="76"/>
                    <a:pt x="237" y="74"/>
                    <a:pt x="237" y="74"/>
                  </a:cubicBezTo>
                  <a:cubicBezTo>
                    <a:pt x="238" y="73"/>
                    <a:pt x="239" y="74"/>
                    <a:pt x="240" y="74"/>
                  </a:cubicBezTo>
                  <a:cubicBezTo>
                    <a:pt x="241" y="73"/>
                    <a:pt x="239" y="71"/>
                    <a:pt x="238" y="71"/>
                  </a:cubicBezTo>
                  <a:cubicBezTo>
                    <a:pt x="237" y="70"/>
                    <a:pt x="236" y="69"/>
                    <a:pt x="236" y="68"/>
                  </a:cubicBezTo>
                  <a:cubicBezTo>
                    <a:pt x="235" y="67"/>
                    <a:pt x="238" y="65"/>
                    <a:pt x="237" y="64"/>
                  </a:cubicBezTo>
                  <a:cubicBezTo>
                    <a:pt x="238" y="65"/>
                    <a:pt x="237" y="66"/>
                    <a:pt x="237" y="67"/>
                  </a:cubicBezTo>
                  <a:cubicBezTo>
                    <a:pt x="237" y="67"/>
                    <a:pt x="239" y="69"/>
                    <a:pt x="239" y="69"/>
                  </a:cubicBezTo>
                  <a:cubicBezTo>
                    <a:pt x="241" y="67"/>
                    <a:pt x="239" y="62"/>
                    <a:pt x="242" y="61"/>
                  </a:cubicBezTo>
                  <a:cubicBezTo>
                    <a:pt x="241" y="61"/>
                    <a:pt x="241" y="66"/>
                    <a:pt x="242" y="67"/>
                  </a:cubicBezTo>
                  <a:cubicBezTo>
                    <a:pt x="242" y="69"/>
                    <a:pt x="244" y="69"/>
                    <a:pt x="244" y="71"/>
                  </a:cubicBezTo>
                  <a:cubicBezTo>
                    <a:pt x="244" y="72"/>
                    <a:pt x="241" y="74"/>
                    <a:pt x="242" y="75"/>
                  </a:cubicBezTo>
                  <a:cubicBezTo>
                    <a:pt x="242" y="75"/>
                    <a:pt x="248" y="69"/>
                    <a:pt x="247" y="67"/>
                  </a:cubicBezTo>
                  <a:cubicBezTo>
                    <a:pt x="247" y="65"/>
                    <a:pt x="245" y="64"/>
                    <a:pt x="245" y="62"/>
                  </a:cubicBezTo>
                  <a:cubicBezTo>
                    <a:pt x="244" y="61"/>
                    <a:pt x="245" y="58"/>
                    <a:pt x="247" y="59"/>
                  </a:cubicBezTo>
                  <a:cubicBezTo>
                    <a:pt x="246" y="58"/>
                    <a:pt x="245" y="61"/>
                    <a:pt x="246" y="62"/>
                  </a:cubicBezTo>
                  <a:cubicBezTo>
                    <a:pt x="248" y="64"/>
                    <a:pt x="248" y="65"/>
                    <a:pt x="250" y="62"/>
                  </a:cubicBezTo>
                  <a:cubicBezTo>
                    <a:pt x="251" y="61"/>
                    <a:pt x="253" y="58"/>
                    <a:pt x="252" y="56"/>
                  </a:cubicBezTo>
                  <a:cubicBezTo>
                    <a:pt x="252" y="56"/>
                    <a:pt x="251" y="55"/>
                    <a:pt x="252" y="54"/>
                  </a:cubicBezTo>
                  <a:cubicBezTo>
                    <a:pt x="252" y="54"/>
                    <a:pt x="253" y="52"/>
                    <a:pt x="253" y="52"/>
                  </a:cubicBezTo>
                  <a:cubicBezTo>
                    <a:pt x="253" y="52"/>
                    <a:pt x="253" y="54"/>
                    <a:pt x="253" y="54"/>
                  </a:cubicBezTo>
                  <a:cubicBezTo>
                    <a:pt x="253" y="54"/>
                    <a:pt x="258" y="51"/>
                    <a:pt x="260" y="51"/>
                  </a:cubicBezTo>
                  <a:cubicBezTo>
                    <a:pt x="261" y="50"/>
                    <a:pt x="263" y="51"/>
                    <a:pt x="264" y="51"/>
                  </a:cubicBezTo>
                  <a:cubicBezTo>
                    <a:pt x="266" y="50"/>
                    <a:pt x="265" y="49"/>
                    <a:pt x="265" y="48"/>
                  </a:cubicBezTo>
                  <a:cubicBezTo>
                    <a:pt x="266" y="48"/>
                    <a:pt x="266" y="50"/>
                    <a:pt x="267" y="50"/>
                  </a:cubicBezTo>
                  <a:cubicBezTo>
                    <a:pt x="267" y="50"/>
                    <a:pt x="269" y="49"/>
                    <a:pt x="269" y="49"/>
                  </a:cubicBezTo>
                  <a:cubicBezTo>
                    <a:pt x="271" y="51"/>
                    <a:pt x="275" y="46"/>
                    <a:pt x="272" y="46"/>
                  </a:cubicBezTo>
                  <a:cubicBezTo>
                    <a:pt x="272" y="46"/>
                    <a:pt x="272" y="48"/>
                    <a:pt x="271" y="48"/>
                  </a:cubicBezTo>
                  <a:cubicBezTo>
                    <a:pt x="270" y="48"/>
                    <a:pt x="268" y="44"/>
                    <a:pt x="268" y="44"/>
                  </a:cubicBezTo>
                  <a:cubicBezTo>
                    <a:pt x="269" y="43"/>
                    <a:pt x="268" y="42"/>
                    <a:pt x="269" y="41"/>
                  </a:cubicBezTo>
                  <a:cubicBezTo>
                    <a:pt x="270" y="39"/>
                    <a:pt x="271" y="37"/>
                    <a:pt x="272" y="36"/>
                  </a:cubicBezTo>
                  <a:cubicBezTo>
                    <a:pt x="273" y="36"/>
                    <a:pt x="274" y="35"/>
                    <a:pt x="274" y="35"/>
                  </a:cubicBezTo>
                  <a:cubicBezTo>
                    <a:pt x="276" y="36"/>
                    <a:pt x="277" y="33"/>
                    <a:pt x="278" y="32"/>
                  </a:cubicBezTo>
                  <a:cubicBezTo>
                    <a:pt x="278" y="32"/>
                    <a:pt x="280" y="33"/>
                    <a:pt x="281" y="32"/>
                  </a:cubicBezTo>
                  <a:cubicBezTo>
                    <a:pt x="283" y="31"/>
                    <a:pt x="285" y="31"/>
                    <a:pt x="286" y="30"/>
                  </a:cubicBezTo>
                  <a:cubicBezTo>
                    <a:pt x="287" y="30"/>
                    <a:pt x="289" y="29"/>
                    <a:pt x="288" y="28"/>
                  </a:cubicBezTo>
                  <a:cubicBezTo>
                    <a:pt x="286" y="26"/>
                    <a:pt x="286" y="25"/>
                    <a:pt x="285" y="24"/>
                  </a:cubicBezTo>
                  <a:cubicBezTo>
                    <a:pt x="281" y="23"/>
                    <a:pt x="287" y="14"/>
                    <a:pt x="281" y="14"/>
                  </a:cubicBezTo>
                  <a:cubicBezTo>
                    <a:pt x="280" y="13"/>
                    <a:pt x="279" y="15"/>
                    <a:pt x="278" y="14"/>
                  </a:cubicBezTo>
                  <a:cubicBezTo>
                    <a:pt x="277" y="13"/>
                    <a:pt x="277" y="12"/>
                    <a:pt x="276" y="13"/>
                  </a:cubicBezTo>
                  <a:cubicBezTo>
                    <a:pt x="275" y="14"/>
                    <a:pt x="274" y="16"/>
                    <a:pt x="273" y="17"/>
                  </a:cubicBezTo>
                  <a:cubicBezTo>
                    <a:pt x="272" y="18"/>
                    <a:pt x="272" y="20"/>
                    <a:pt x="271" y="21"/>
                  </a:cubicBezTo>
                  <a:cubicBezTo>
                    <a:pt x="271" y="23"/>
                    <a:pt x="270" y="26"/>
                    <a:pt x="268" y="26"/>
                  </a:cubicBezTo>
                  <a:cubicBezTo>
                    <a:pt x="266" y="26"/>
                    <a:pt x="266" y="28"/>
                    <a:pt x="264" y="28"/>
                  </a:cubicBezTo>
                  <a:cubicBezTo>
                    <a:pt x="259" y="28"/>
                    <a:pt x="254" y="28"/>
                    <a:pt x="249" y="28"/>
                  </a:cubicBezTo>
                  <a:cubicBezTo>
                    <a:pt x="247" y="28"/>
                    <a:pt x="247" y="28"/>
                    <a:pt x="246" y="29"/>
                  </a:cubicBezTo>
                  <a:cubicBezTo>
                    <a:pt x="245" y="31"/>
                    <a:pt x="241" y="33"/>
                    <a:pt x="241" y="34"/>
                  </a:cubicBezTo>
                  <a:cubicBezTo>
                    <a:pt x="242" y="37"/>
                    <a:pt x="239" y="39"/>
                    <a:pt x="237" y="39"/>
                  </a:cubicBezTo>
                  <a:cubicBezTo>
                    <a:pt x="235" y="39"/>
                    <a:pt x="234" y="38"/>
                    <a:pt x="232" y="38"/>
                  </a:cubicBezTo>
                  <a:cubicBezTo>
                    <a:pt x="230" y="38"/>
                    <a:pt x="228" y="39"/>
                    <a:pt x="227" y="39"/>
                  </a:cubicBezTo>
                  <a:cubicBezTo>
                    <a:pt x="227" y="39"/>
                    <a:pt x="227" y="42"/>
                    <a:pt x="228" y="42"/>
                  </a:cubicBezTo>
                  <a:cubicBezTo>
                    <a:pt x="227" y="43"/>
                    <a:pt x="226" y="44"/>
                    <a:pt x="224" y="45"/>
                  </a:cubicBezTo>
                  <a:cubicBezTo>
                    <a:pt x="222" y="46"/>
                    <a:pt x="219" y="48"/>
                    <a:pt x="216" y="49"/>
                  </a:cubicBezTo>
                  <a:cubicBezTo>
                    <a:pt x="213" y="50"/>
                    <a:pt x="210" y="50"/>
                    <a:pt x="207" y="49"/>
                  </a:cubicBezTo>
                  <a:cubicBezTo>
                    <a:pt x="206" y="48"/>
                    <a:pt x="205" y="47"/>
                    <a:pt x="206" y="46"/>
                  </a:cubicBezTo>
                  <a:cubicBezTo>
                    <a:pt x="206" y="46"/>
                    <a:pt x="207" y="44"/>
                    <a:pt x="208" y="44"/>
                  </a:cubicBezTo>
                  <a:cubicBezTo>
                    <a:pt x="208" y="44"/>
                    <a:pt x="208" y="45"/>
                    <a:pt x="208" y="46"/>
                  </a:cubicBezTo>
                  <a:cubicBezTo>
                    <a:pt x="210" y="42"/>
                    <a:pt x="211" y="39"/>
                    <a:pt x="209" y="35"/>
                  </a:cubicBezTo>
                  <a:cubicBezTo>
                    <a:pt x="208" y="34"/>
                    <a:pt x="206" y="36"/>
                    <a:pt x="205" y="36"/>
                  </a:cubicBezTo>
                  <a:cubicBezTo>
                    <a:pt x="204" y="37"/>
                    <a:pt x="204" y="36"/>
                    <a:pt x="203" y="36"/>
                  </a:cubicBezTo>
                  <a:cubicBezTo>
                    <a:pt x="202" y="35"/>
                    <a:pt x="204" y="34"/>
                    <a:pt x="204" y="34"/>
                  </a:cubicBezTo>
                  <a:cubicBezTo>
                    <a:pt x="208" y="30"/>
                    <a:pt x="205" y="26"/>
                    <a:pt x="201" y="25"/>
                  </a:cubicBezTo>
                  <a:cubicBezTo>
                    <a:pt x="198" y="24"/>
                    <a:pt x="198" y="25"/>
                    <a:pt x="196" y="26"/>
                  </a:cubicBezTo>
                  <a:cubicBezTo>
                    <a:pt x="196" y="27"/>
                    <a:pt x="196" y="27"/>
                    <a:pt x="196" y="28"/>
                  </a:cubicBezTo>
                  <a:cubicBezTo>
                    <a:pt x="196" y="29"/>
                    <a:pt x="194" y="28"/>
                    <a:pt x="193" y="28"/>
                  </a:cubicBezTo>
                  <a:cubicBezTo>
                    <a:pt x="192" y="28"/>
                    <a:pt x="190" y="36"/>
                    <a:pt x="190" y="37"/>
                  </a:cubicBezTo>
                  <a:cubicBezTo>
                    <a:pt x="191" y="42"/>
                    <a:pt x="192" y="45"/>
                    <a:pt x="188" y="47"/>
                  </a:cubicBezTo>
                  <a:cubicBezTo>
                    <a:pt x="188" y="48"/>
                    <a:pt x="185" y="49"/>
                    <a:pt x="185" y="48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4" y="41"/>
                    <a:pt x="186" y="30"/>
                    <a:pt x="186" y="30"/>
                  </a:cubicBezTo>
                  <a:cubicBezTo>
                    <a:pt x="185" y="30"/>
                    <a:pt x="183" y="32"/>
                    <a:pt x="183" y="31"/>
                  </a:cubicBezTo>
                  <a:cubicBezTo>
                    <a:pt x="183" y="30"/>
                    <a:pt x="186" y="26"/>
                    <a:pt x="187" y="25"/>
                  </a:cubicBezTo>
                  <a:cubicBezTo>
                    <a:pt x="188" y="23"/>
                    <a:pt x="191" y="23"/>
                    <a:pt x="193" y="22"/>
                  </a:cubicBezTo>
                  <a:cubicBezTo>
                    <a:pt x="196" y="22"/>
                    <a:pt x="199" y="23"/>
                    <a:pt x="202" y="23"/>
                  </a:cubicBezTo>
                  <a:cubicBezTo>
                    <a:pt x="205" y="23"/>
                    <a:pt x="201" y="20"/>
                    <a:pt x="199" y="20"/>
                  </a:cubicBezTo>
                  <a:cubicBezTo>
                    <a:pt x="197" y="20"/>
                    <a:pt x="199" y="17"/>
                    <a:pt x="196" y="17"/>
                  </a:cubicBezTo>
                  <a:cubicBezTo>
                    <a:pt x="194" y="18"/>
                    <a:pt x="192" y="19"/>
                    <a:pt x="189" y="19"/>
                  </a:cubicBezTo>
                  <a:cubicBezTo>
                    <a:pt x="187" y="19"/>
                    <a:pt x="185" y="17"/>
                    <a:pt x="183" y="16"/>
                  </a:cubicBezTo>
                  <a:cubicBezTo>
                    <a:pt x="183" y="16"/>
                    <a:pt x="180" y="16"/>
                    <a:pt x="181" y="15"/>
                  </a:cubicBezTo>
                  <a:cubicBezTo>
                    <a:pt x="182" y="15"/>
                    <a:pt x="184" y="14"/>
                    <a:pt x="184" y="13"/>
                  </a:cubicBezTo>
                  <a:cubicBezTo>
                    <a:pt x="184" y="13"/>
                    <a:pt x="176" y="16"/>
                    <a:pt x="175" y="16"/>
                  </a:cubicBezTo>
                  <a:cubicBezTo>
                    <a:pt x="174" y="17"/>
                    <a:pt x="173" y="18"/>
                    <a:pt x="172" y="18"/>
                  </a:cubicBezTo>
                  <a:cubicBezTo>
                    <a:pt x="170" y="18"/>
                    <a:pt x="170" y="16"/>
                    <a:pt x="168" y="16"/>
                  </a:cubicBezTo>
                  <a:cubicBezTo>
                    <a:pt x="167" y="16"/>
                    <a:pt x="162" y="18"/>
                    <a:pt x="165" y="15"/>
                  </a:cubicBezTo>
                  <a:cubicBezTo>
                    <a:pt x="168" y="13"/>
                    <a:pt x="171" y="11"/>
                    <a:pt x="174" y="9"/>
                  </a:cubicBezTo>
                  <a:cubicBezTo>
                    <a:pt x="172" y="9"/>
                    <a:pt x="170" y="7"/>
                    <a:pt x="168" y="9"/>
                  </a:cubicBezTo>
                  <a:cubicBezTo>
                    <a:pt x="165" y="10"/>
                    <a:pt x="164" y="8"/>
                    <a:pt x="161" y="7"/>
                  </a:cubicBezTo>
                  <a:cubicBezTo>
                    <a:pt x="160" y="7"/>
                    <a:pt x="159" y="6"/>
                    <a:pt x="158" y="5"/>
                  </a:cubicBezTo>
                  <a:cubicBezTo>
                    <a:pt x="156" y="5"/>
                    <a:pt x="155" y="6"/>
                    <a:pt x="153" y="6"/>
                  </a:cubicBezTo>
                  <a:cubicBezTo>
                    <a:pt x="152" y="5"/>
                    <a:pt x="150" y="5"/>
                    <a:pt x="150" y="3"/>
                  </a:cubicBezTo>
                  <a:cubicBezTo>
                    <a:pt x="150" y="3"/>
                    <a:pt x="148" y="0"/>
                    <a:pt x="148" y="1"/>
                  </a:cubicBezTo>
                  <a:cubicBezTo>
                    <a:pt x="147" y="1"/>
                    <a:pt x="148" y="4"/>
                    <a:pt x="147" y="4"/>
                  </a:cubicBezTo>
                  <a:cubicBezTo>
                    <a:pt x="146" y="4"/>
                    <a:pt x="145" y="4"/>
                    <a:pt x="145" y="4"/>
                  </a:cubicBezTo>
                  <a:cubicBezTo>
                    <a:pt x="142" y="4"/>
                    <a:pt x="139" y="4"/>
                    <a:pt x="136" y="4"/>
                  </a:cubicBezTo>
                  <a:cubicBezTo>
                    <a:pt x="125" y="4"/>
                    <a:pt x="115" y="4"/>
                    <a:pt x="105" y="4"/>
                  </a:cubicBezTo>
                  <a:cubicBezTo>
                    <a:pt x="80" y="4"/>
                    <a:pt x="55" y="4"/>
                    <a:pt x="30" y="4"/>
                  </a:cubicBezTo>
                  <a:cubicBezTo>
                    <a:pt x="24" y="4"/>
                    <a:pt x="17" y="4"/>
                    <a:pt x="11" y="4"/>
                  </a:cubicBezTo>
                  <a:cubicBezTo>
                    <a:pt x="12" y="5"/>
                    <a:pt x="14" y="13"/>
                    <a:pt x="11" y="14"/>
                  </a:cubicBezTo>
                  <a:cubicBezTo>
                    <a:pt x="9" y="14"/>
                    <a:pt x="8" y="14"/>
                    <a:pt x="10" y="12"/>
                  </a:cubicBezTo>
                  <a:cubicBezTo>
                    <a:pt x="12" y="9"/>
                    <a:pt x="9" y="9"/>
                    <a:pt x="7" y="9"/>
                  </a:cubicBezTo>
                  <a:cubicBezTo>
                    <a:pt x="5" y="9"/>
                    <a:pt x="2" y="7"/>
                    <a:pt x="1" y="7"/>
                  </a:cubicBezTo>
                  <a:cubicBezTo>
                    <a:pt x="0" y="8"/>
                    <a:pt x="2" y="12"/>
                    <a:pt x="2" y="12"/>
                  </a:cubicBezTo>
                  <a:cubicBezTo>
                    <a:pt x="3" y="15"/>
                    <a:pt x="4" y="16"/>
                    <a:pt x="4" y="18"/>
                  </a:cubicBezTo>
                  <a:cubicBezTo>
                    <a:pt x="4" y="19"/>
                    <a:pt x="7" y="21"/>
                    <a:pt x="8" y="21"/>
                  </a:cubicBezTo>
                  <a:cubicBezTo>
                    <a:pt x="7" y="21"/>
                    <a:pt x="6" y="21"/>
                    <a:pt x="5" y="22"/>
                  </a:cubicBezTo>
                  <a:cubicBezTo>
                    <a:pt x="4" y="23"/>
                    <a:pt x="5" y="24"/>
                    <a:pt x="5" y="25"/>
                  </a:cubicBezTo>
                  <a:cubicBezTo>
                    <a:pt x="5" y="28"/>
                    <a:pt x="5" y="30"/>
                    <a:pt x="4" y="32"/>
                  </a:cubicBezTo>
                  <a:cubicBezTo>
                    <a:pt x="4" y="35"/>
                    <a:pt x="3" y="37"/>
                    <a:pt x="2" y="40"/>
                  </a:cubicBezTo>
                  <a:cubicBezTo>
                    <a:pt x="1" y="43"/>
                    <a:pt x="3" y="46"/>
                    <a:pt x="4" y="49"/>
                  </a:cubicBezTo>
                  <a:cubicBezTo>
                    <a:pt x="4" y="52"/>
                    <a:pt x="3" y="54"/>
                    <a:pt x="3" y="56"/>
                  </a:cubicBezTo>
                  <a:cubicBezTo>
                    <a:pt x="3" y="57"/>
                    <a:pt x="4" y="58"/>
                    <a:pt x="4" y="59"/>
                  </a:cubicBezTo>
                  <a:cubicBezTo>
                    <a:pt x="5" y="60"/>
                    <a:pt x="5" y="62"/>
                    <a:pt x="5" y="63"/>
                  </a:cubicBezTo>
                  <a:cubicBezTo>
                    <a:pt x="6" y="66"/>
                    <a:pt x="9" y="67"/>
                    <a:pt x="10" y="70"/>
                  </a:cubicBezTo>
                  <a:cubicBezTo>
                    <a:pt x="11" y="72"/>
                    <a:pt x="11" y="71"/>
                    <a:pt x="12" y="70"/>
                  </a:cubicBezTo>
                  <a:cubicBezTo>
                    <a:pt x="12" y="70"/>
                    <a:pt x="13" y="73"/>
                    <a:pt x="13" y="73"/>
                  </a:cubicBezTo>
                  <a:cubicBezTo>
                    <a:pt x="13" y="73"/>
                    <a:pt x="12" y="72"/>
                    <a:pt x="12" y="73"/>
                  </a:cubicBezTo>
                  <a:cubicBezTo>
                    <a:pt x="12" y="74"/>
                    <a:pt x="12" y="75"/>
                    <a:pt x="13" y="76"/>
                  </a:cubicBezTo>
                  <a:cubicBezTo>
                    <a:pt x="14" y="76"/>
                    <a:pt x="14" y="76"/>
                    <a:pt x="15" y="77"/>
                  </a:cubicBezTo>
                  <a:cubicBezTo>
                    <a:pt x="16" y="78"/>
                    <a:pt x="14" y="79"/>
                    <a:pt x="15" y="80"/>
                  </a:cubicBezTo>
                  <a:cubicBezTo>
                    <a:pt x="17" y="83"/>
                    <a:pt x="21" y="85"/>
                    <a:pt x="21" y="88"/>
                  </a:cubicBezTo>
                  <a:cubicBezTo>
                    <a:pt x="22" y="90"/>
                    <a:pt x="23" y="90"/>
                    <a:pt x="25" y="91"/>
                  </a:cubicBezTo>
                  <a:cubicBezTo>
                    <a:pt x="27" y="92"/>
                    <a:pt x="29" y="93"/>
                    <a:pt x="31" y="93"/>
                  </a:cubicBezTo>
                  <a:cubicBezTo>
                    <a:pt x="33" y="93"/>
                    <a:pt x="35" y="95"/>
                    <a:pt x="36" y="96"/>
                  </a:cubicBezTo>
                  <a:cubicBezTo>
                    <a:pt x="36" y="97"/>
                    <a:pt x="40" y="101"/>
                    <a:pt x="39" y="102"/>
                  </a:cubicBezTo>
                  <a:cubicBezTo>
                    <a:pt x="43" y="101"/>
                    <a:pt x="48" y="100"/>
                    <a:pt x="52" y="101"/>
                  </a:cubicBezTo>
                  <a:cubicBezTo>
                    <a:pt x="58" y="103"/>
                    <a:pt x="63" y="106"/>
                    <a:pt x="68" y="10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6" name="Freeform 642">
              <a:extLst>
                <a:ext uri="{FF2B5EF4-FFF2-40B4-BE49-F238E27FC236}">
                  <a16:creationId xmlns:a16="http://schemas.microsoft.com/office/drawing/2014/main" id="{A371E5D0-B626-494A-9A5B-996C29A8A5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7323" y="2453895"/>
              <a:ext cx="1992559" cy="1024154"/>
            </a:xfrm>
            <a:custGeom>
              <a:avLst/>
              <a:gdLst>
                <a:gd name="T0" fmla="*/ 255 w 427"/>
                <a:gd name="T1" fmla="*/ 181 h 219"/>
                <a:gd name="T2" fmla="*/ 299 w 427"/>
                <a:gd name="T3" fmla="*/ 195 h 219"/>
                <a:gd name="T4" fmla="*/ 296 w 427"/>
                <a:gd name="T5" fmla="*/ 215 h 219"/>
                <a:gd name="T6" fmla="*/ 332 w 427"/>
                <a:gd name="T7" fmla="*/ 200 h 219"/>
                <a:gd name="T8" fmla="*/ 366 w 427"/>
                <a:gd name="T9" fmla="*/ 196 h 219"/>
                <a:gd name="T10" fmla="*/ 383 w 427"/>
                <a:gd name="T11" fmla="*/ 200 h 219"/>
                <a:gd name="T12" fmla="*/ 391 w 427"/>
                <a:gd name="T13" fmla="*/ 201 h 219"/>
                <a:gd name="T14" fmla="*/ 380 w 427"/>
                <a:gd name="T15" fmla="*/ 188 h 219"/>
                <a:gd name="T16" fmla="*/ 382 w 427"/>
                <a:gd name="T17" fmla="*/ 176 h 219"/>
                <a:gd name="T18" fmla="*/ 354 w 427"/>
                <a:gd name="T19" fmla="*/ 180 h 219"/>
                <a:gd name="T20" fmla="*/ 414 w 427"/>
                <a:gd name="T21" fmla="*/ 160 h 219"/>
                <a:gd name="T22" fmla="*/ 417 w 427"/>
                <a:gd name="T23" fmla="*/ 144 h 219"/>
                <a:gd name="T24" fmla="*/ 415 w 427"/>
                <a:gd name="T25" fmla="*/ 139 h 219"/>
                <a:gd name="T26" fmla="*/ 394 w 427"/>
                <a:gd name="T27" fmla="*/ 126 h 219"/>
                <a:gd name="T28" fmla="*/ 390 w 427"/>
                <a:gd name="T29" fmla="*/ 110 h 219"/>
                <a:gd name="T30" fmla="*/ 378 w 427"/>
                <a:gd name="T31" fmla="*/ 104 h 219"/>
                <a:gd name="T32" fmla="*/ 364 w 427"/>
                <a:gd name="T33" fmla="*/ 112 h 219"/>
                <a:gd name="T34" fmla="*/ 356 w 427"/>
                <a:gd name="T35" fmla="*/ 107 h 219"/>
                <a:gd name="T36" fmla="*/ 342 w 427"/>
                <a:gd name="T37" fmla="*/ 85 h 219"/>
                <a:gd name="T38" fmla="*/ 314 w 427"/>
                <a:gd name="T39" fmla="*/ 91 h 219"/>
                <a:gd name="T40" fmla="*/ 320 w 427"/>
                <a:gd name="T41" fmla="*/ 116 h 219"/>
                <a:gd name="T42" fmla="*/ 306 w 427"/>
                <a:gd name="T43" fmla="*/ 159 h 219"/>
                <a:gd name="T44" fmla="*/ 292 w 427"/>
                <a:gd name="T45" fmla="*/ 135 h 219"/>
                <a:gd name="T46" fmla="*/ 250 w 427"/>
                <a:gd name="T47" fmla="*/ 119 h 219"/>
                <a:gd name="T48" fmla="*/ 237 w 427"/>
                <a:gd name="T49" fmla="*/ 86 h 219"/>
                <a:gd name="T50" fmla="*/ 246 w 427"/>
                <a:gd name="T51" fmla="*/ 77 h 219"/>
                <a:gd name="T52" fmla="*/ 246 w 427"/>
                <a:gd name="T53" fmla="*/ 70 h 219"/>
                <a:gd name="T54" fmla="*/ 263 w 427"/>
                <a:gd name="T55" fmla="*/ 58 h 219"/>
                <a:gd name="T56" fmla="*/ 276 w 427"/>
                <a:gd name="T57" fmla="*/ 48 h 219"/>
                <a:gd name="T58" fmla="*/ 293 w 427"/>
                <a:gd name="T59" fmla="*/ 36 h 219"/>
                <a:gd name="T60" fmla="*/ 276 w 427"/>
                <a:gd name="T61" fmla="*/ 23 h 219"/>
                <a:gd name="T62" fmla="*/ 262 w 427"/>
                <a:gd name="T63" fmla="*/ 35 h 219"/>
                <a:gd name="T64" fmla="*/ 252 w 427"/>
                <a:gd name="T65" fmla="*/ 23 h 219"/>
                <a:gd name="T66" fmla="*/ 241 w 427"/>
                <a:gd name="T67" fmla="*/ 10 h 219"/>
                <a:gd name="T68" fmla="*/ 223 w 427"/>
                <a:gd name="T69" fmla="*/ 6 h 219"/>
                <a:gd name="T70" fmla="*/ 232 w 427"/>
                <a:gd name="T71" fmla="*/ 27 h 219"/>
                <a:gd name="T72" fmla="*/ 226 w 427"/>
                <a:gd name="T73" fmla="*/ 40 h 219"/>
                <a:gd name="T74" fmla="*/ 218 w 427"/>
                <a:gd name="T75" fmla="*/ 37 h 219"/>
                <a:gd name="T76" fmla="*/ 164 w 427"/>
                <a:gd name="T77" fmla="*/ 29 h 219"/>
                <a:gd name="T78" fmla="*/ 166 w 427"/>
                <a:gd name="T79" fmla="*/ 41 h 219"/>
                <a:gd name="T80" fmla="*/ 160 w 427"/>
                <a:gd name="T81" fmla="*/ 40 h 219"/>
                <a:gd name="T82" fmla="*/ 133 w 427"/>
                <a:gd name="T83" fmla="*/ 30 h 219"/>
                <a:gd name="T84" fmla="*/ 83 w 427"/>
                <a:gd name="T85" fmla="*/ 23 h 219"/>
                <a:gd name="T86" fmla="*/ 71 w 427"/>
                <a:gd name="T87" fmla="*/ 18 h 219"/>
                <a:gd name="T88" fmla="*/ 50 w 427"/>
                <a:gd name="T89" fmla="*/ 24 h 219"/>
                <a:gd name="T90" fmla="*/ 49 w 427"/>
                <a:gd name="T91" fmla="*/ 22 h 219"/>
                <a:gd name="T92" fmla="*/ 29 w 427"/>
                <a:gd name="T93" fmla="*/ 23 h 219"/>
                <a:gd name="T94" fmla="*/ 21 w 427"/>
                <a:gd name="T95" fmla="*/ 28 h 219"/>
                <a:gd name="T96" fmla="*/ 3 w 427"/>
                <a:gd name="T97" fmla="*/ 97 h 219"/>
                <a:gd name="T98" fmla="*/ 40 w 427"/>
                <a:gd name="T99" fmla="*/ 116 h 219"/>
                <a:gd name="T100" fmla="*/ 53 w 427"/>
                <a:gd name="T101" fmla="*/ 141 h 219"/>
                <a:gd name="T102" fmla="*/ 62 w 427"/>
                <a:gd name="T103" fmla="*/ 150 h 219"/>
                <a:gd name="T104" fmla="*/ 67 w 427"/>
                <a:gd name="T105" fmla="*/ 160 h 219"/>
                <a:gd name="T106" fmla="*/ 80 w 427"/>
                <a:gd name="T107" fmla="*/ 166 h 219"/>
                <a:gd name="T108" fmla="*/ 133 w 427"/>
                <a:gd name="T109" fmla="*/ 176 h 219"/>
                <a:gd name="T110" fmla="*/ 97 w 427"/>
                <a:gd name="T111" fmla="*/ 57 h 219"/>
                <a:gd name="T112" fmla="*/ 87 w 427"/>
                <a:gd name="T113" fmla="*/ 51 h 219"/>
                <a:gd name="T114" fmla="*/ 113 w 427"/>
                <a:gd name="T115" fmla="*/ 49 h 219"/>
                <a:gd name="T116" fmla="*/ 142 w 427"/>
                <a:gd name="T117" fmla="*/ 85 h 219"/>
                <a:gd name="T118" fmla="*/ 131 w 427"/>
                <a:gd name="T119" fmla="*/ 85 h 219"/>
                <a:gd name="T120" fmla="*/ 160 w 427"/>
                <a:gd name="T121" fmla="*/ 78 h 219"/>
                <a:gd name="T122" fmla="*/ 210 w 427"/>
                <a:gd name="T123" fmla="*/ 150 h 219"/>
                <a:gd name="T124" fmla="*/ 222 w 427"/>
                <a:gd name="T125" fmla="*/ 16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7" h="219">
                  <a:moveTo>
                    <a:pt x="229" y="174"/>
                  </a:moveTo>
                  <a:cubicBezTo>
                    <a:pt x="229" y="174"/>
                    <a:pt x="229" y="173"/>
                    <a:pt x="229" y="173"/>
                  </a:cubicBezTo>
                  <a:cubicBezTo>
                    <a:pt x="229" y="173"/>
                    <a:pt x="232" y="177"/>
                    <a:pt x="232" y="177"/>
                  </a:cubicBezTo>
                  <a:cubicBezTo>
                    <a:pt x="234" y="177"/>
                    <a:pt x="235" y="178"/>
                    <a:pt x="236" y="178"/>
                  </a:cubicBezTo>
                  <a:cubicBezTo>
                    <a:pt x="238" y="178"/>
                    <a:pt x="238" y="177"/>
                    <a:pt x="239" y="178"/>
                  </a:cubicBezTo>
                  <a:cubicBezTo>
                    <a:pt x="242" y="179"/>
                    <a:pt x="244" y="180"/>
                    <a:pt x="246" y="181"/>
                  </a:cubicBezTo>
                  <a:cubicBezTo>
                    <a:pt x="247" y="182"/>
                    <a:pt x="248" y="181"/>
                    <a:pt x="249" y="181"/>
                  </a:cubicBezTo>
                  <a:cubicBezTo>
                    <a:pt x="250" y="180"/>
                    <a:pt x="251" y="180"/>
                    <a:pt x="252" y="180"/>
                  </a:cubicBezTo>
                  <a:cubicBezTo>
                    <a:pt x="253" y="180"/>
                    <a:pt x="254" y="181"/>
                    <a:pt x="255" y="181"/>
                  </a:cubicBezTo>
                  <a:cubicBezTo>
                    <a:pt x="257" y="181"/>
                    <a:pt x="258" y="180"/>
                    <a:pt x="259" y="179"/>
                  </a:cubicBezTo>
                  <a:cubicBezTo>
                    <a:pt x="260" y="178"/>
                    <a:pt x="263" y="175"/>
                    <a:pt x="264" y="175"/>
                  </a:cubicBezTo>
                  <a:cubicBezTo>
                    <a:pt x="264" y="175"/>
                    <a:pt x="265" y="176"/>
                    <a:pt x="265" y="176"/>
                  </a:cubicBezTo>
                  <a:cubicBezTo>
                    <a:pt x="267" y="176"/>
                    <a:pt x="268" y="176"/>
                    <a:pt x="269" y="176"/>
                  </a:cubicBezTo>
                  <a:cubicBezTo>
                    <a:pt x="273" y="176"/>
                    <a:pt x="272" y="179"/>
                    <a:pt x="274" y="181"/>
                  </a:cubicBezTo>
                  <a:cubicBezTo>
                    <a:pt x="275" y="182"/>
                    <a:pt x="279" y="181"/>
                    <a:pt x="279" y="183"/>
                  </a:cubicBezTo>
                  <a:cubicBezTo>
                    <a:pt x="279" y="185"/>
                    <a:pt x="280" y="187"/>
                    <a:pt x="281" y="189"/>
                  </a:cubicBezTo>
                  <a:cubicBezTo>
                    <a:pt x="281" y="194"/>
                    <a:pt x="290" y="193"/>
                    <a:pt x="293" y="194"/>
                  </a:cubicBezTo>
                  <a:cubicBezTo>
                    <a:pt x="295" y="194"/>
                    <a:pt x="298" y="194"/>
                    <a:pt x="299" y="195"/>
                  </a:cubicBezTo>
                  <a:cubicBezTo>
                    <a:pt x="300" y="196"/>
                    <a:pt x="305" y="201"/>
                    <a:pt x="304" y="201"/>
                  </a:cubicBezTo>
                  <a:cubicBezTo>
                    <a:pt x="302" y="203"/>
                    <a:pt x="302" y="203"/>
                    <a:pt x="300" y="202"/>
                  </a:cubicBezTo>
                  <a:cubicBezTo>
                    <a:pt x="299" y="201"/>
                    <a:pt x="295" y="199"/>
                    <a:pt x="295" y="199"/>
                  </a:cubicBezTo>
                  <a:cubicBezTo>
                    <a:pt x="295" y="200"/>
                    <a:pt x="298" y="201"/>
                    <a:pt x="297" y="203"/>
                  </a:cubicBezTo>
                  <a:cubicBezTo>
                    <a:pt x="296" y="204"/>
                    <a:pt x="295" y="206"/>
                    <a:pt x="295" y="207"/>
                  </a:cubicBezTo>
                  <a:cubicBezTo>
                    <a:pt x="295" y="209"/>
                    <a:pt x="295" y="210"/>
                    <a:pt x="294" y="211"/>
                  </a:cubicBezTo>
                  <a:cubicBezTo>
                    <a:pt x="294" y="212"/>
                    <a:pt x="291" y="213"/>
                    <a:pt x="291" y="213"/>
                  </a:cubicBezTo>
                  <a:cubicBezTo>
                    <a:pt x="290" y="214"/>
                    <a:pt x="287" y="219"/>
                    <a:pt x="291" y="219"/>
                  </a:cubicBezTo>
                  <a:cubicBezTo>
                    <a:pt x="292" y="219"/>
                    <a:pt x="294" y="217"/>
                    <a:pt x="296" y="215"/>
                  </a:cubicBezTo>
                  <a:cubicBezTo>
                    <a:pt x="298" y="214"/>
                    <a:pt x="299" y="216"/>
                    <a:pt x="301" y="215"/>
                  </a:cubicBezTo>
                  <a:cubicBezTo>
                    <a:pt x="304" y="215"/>
                    <a:pt x="305" y="213"/>
                    <a:pt x="308" y="213"/>
                  </a:cubicBezTo>
                  <a:cubicBezTo>
                    <a:pt x="308" y="211"/>
                    <a:pt x="308" y="212"/>
                    <a:pt x="306" y="211"/>
                  </a:cubicBezTo>
                  <a:cubicBezTo>
                    <a:pt x="305" y="211"/>
                    <a:pt x="305" y="210"/>
                    <a:pt x="306" y="210"/>
                  </a:cubicBezTo>
                  <a:cubicBezTo>
                    <a:pt x="307" y="208"/>
                    <a:pt x="308" y="207"/>
                    <a:pt x="311" y="207"/>
                  </a:cubicBezTo>
                  <a:cubicBezTo>
                    <a:pt x="312" y="207"/>
                    <a:pt x="315" y="205"/>
                    <a:pt x="317" y="206"/>
                  </a:cubicBezTo>
                  <a:cubicBezTo>
                    <a:pt x="319" y="207"/>
                    <a:pt x="320" y="203"/>
                    <a:pt x="322" y="206"/>
                  </a:cubicBezTo>
                  <a:cubicBezTo>
                    <a:pt x="324" y="204"/>
                    <a:pt x="325" y="203"/>
                    <a:pt x="327" y="201"/>
                  </a:cubicBezTo>
                  <a:cubicBezTo>
                    <a:pt x="329" y="200"/>
                    <a:pt x="330" y="200"/>
                    <a:pt x="332" y="200"/>
                  </a:cubicBezTo>
                  <a:cubicBezTo>
                    <a:pt x="335" y="200"/>
                    <a:pt x="339" y="200"/>
                    <a:pt x="342" y="200"/>
                  </a:cubicBezTo>
                  <a:cubicBezTo>
                    <a:pt x="345" y="200"/>
                    <a:pt x="346" y="201"/>
                    <a:pt x="347" y="199"/>
                  </a:cubicBezTo>
                  <a:cubicBezTo>
                    <a:pt x="348" y="198"/>
                    <a:pt x="349" y="199"/>
                    <a:pt x="350" y="198"/>
                  </a:cubicBezTo>
                  <a:cubicBezTo>
                    <a:pt x="351" y="196"/>
                    <a:pt x="352" y="195"/>
                    <a:pt x="352" y="193"/>
                  </a:cubicBezTo>
                  <a:cubicBezTo>
                    <a:pt x="353" y="191"/>
                    <a:pt x="353" y="190"/>
                    <a:pt x="354" y="188"/>
                  </a:cubicBezTo>
                  <a:cubicBezTo>
                    <a:pt x="355" y="187"/>
                    <a:pt x="356" y="186"/>
                    <a:pt x="357" y="185"/>
                  </a:cubicBezTo>
                  <a:cubicBezTo>
                    <a:pt x="358" y="184"/>
                    <a:pt x="359" y="187"/>
                    <a:pt x="361" y="186"/>
                  </a:cubicBezTo>
                  <a:cubicBezTo>
                    <a:pt x="363" y="184"/>
                    <a:pt x="365" y="187"/>
                    <a:pt x="365" y="189"/>
                  </a:cubicBezTo>
                  <a:cubicBezTo>
                    <a:pt x="365" y="190"/>
                    <a:pt x="364" y="196"/>
                    <a:pt x="366" y="196"/>
                  </a:cubicBezTo>
                  <a:cubicBezTo>
                    <a:pt x="367" y="197"/>
                    <a:pt x="368" y="199"/>
                    <a:pt x="369" y="201"/>
                  </a:cubicBezTo>
                  <a:cubicBezTo>
                    <a:pt x="370" y="199"/>
                    <a:pt x="381" y="196"/>
                    <a:pt x="381" y="196"/>
                  </a:cubicBezTo>
                  <a:cubicBezTo>
                    <a:pt x="381" y="195"/>
                    <a:pt x="380" y="195"/>
                    <a:pt x="380" y="194"/>
                  </a:cubicBezTo>
                  <a:cubicBezTo>
                    <a:pt x="380" y="194"/>
                    <a:pt x="382" y="196"/>
                    <a:pt x="382" y="196"/>
                  </a:cubicBezTo>
                  <a:cubicBezTo>
                    <a:pt x="382" y="197"/>
                    <a:pt x="380" y="197"/>
                    <a:pt x="380" y="197"/>
                  </a:cubicBezTo>
                  <a:cubicBezTo>
                    <a:pt x="380" y="197"/>
                    <a:pt x="386" y="198"/>
                    <a:pt x="386" y="198"/>
                  </a:cubicBezTo>
                  <a:cubicBezTo>
                    <a:pt x="386" y="198"/>
                    <a:pt x="386" y="198"/>
                    <a:pt x="386" y="198"/>
                  </a:cubicBezTo>
                  <a:cubicBezTo>
                    <a:pt x="386" y="198"/>
                    <a:pt x="386" y="199"/>
                    <a:pt x="386" y="199"/>
                  </a:cubicBezTo>
                  <a:cubicBezTo>
                    <a:pt x="385" y="199"/>
                    <a:pt x="384" y="199"/>
                    <a:pt x="383" y="200"/>
                  </a:cubicBezTo>
                  <a:cubicBezTo>
                    <a:pt x="383" y="201"/>
                    <a:pt x="382" y="198"/>
                    <a:pt x="382" y="198"/>
                  </a:cubicBezTo>
                  <a:cubicBezTo>
                    <a:pt x="381" y="198"/>
                    <a:pt x="381" y="199"/>
                    <a:pt x="381" y="199"/>
                  </a:cubicBezTo>
                  <a:cubicBezTo>
                    <a:pt x="381" y="199"/>
                    <a:pt x="381" y="198"/>
                    <a:pt x="380" y="199"/>
                  </a:cubicBezTo>
                  <a:cubicBezTo>
                    <a:pt x="379" y="200"/>
                    <a:pt x="378" y="200"/>
                    <a:pt x="377" y="201"/>
                  </a:cubicBezTo>
                  <a:cubicBezTo>
                    <a:pt x="375" y="202"/>
                    <a:pt x="371" y="205"/>
                    <a:pt x="373" y="208"/>
                  </a:cubicBezTo>
                  <a:cubicBezTo>
                    <a:pt x="376" y="210"/>
                    <a:pt x="378" y="208"/>
                    <a:pt x="379" y="207"/>
                  </a:cubicBezTo>
                  <a:cubicBezTo>
                    <a:pt x="380" y="206"/>
                    <a:pt x="384" y="203"/>
                    <a:pt x="384" y="202"/>
                  </a:cubicBezTo>
                  <a:cubicBezTo>
                    <a:pt x="384" y="203"/>
                    <a:pt x="386" y="204"/>
                    <a:pt x="387" y="203"/>
                  </a:cubicBezTo>
                  <a:cubicBezTo>
                    <a:pt x="387" y="202"/>
                    <a:pt x="390" y="201"/>
                    <a:pt x="391" y="201"/>
                  </a:cubicBezTo>
                  <a:cubicBezTo>
                    <a:pt x="393" y="200"/>
                    <a:pt x="395" y="199"/>
                    <a:pt x="397" y="199"/>
                  </a:cubicBezTo>
                  <a:cubicBezTo>
                    <a:pt x="398" y="199"/>
                    <a:pt x="398" y="199"/>
                    <a:pt x="398" y="198"/>
                  </a:cubicBezTo>
                  <a:cubicBezTo>
                    <a:pt x="397" y="197"/>
                    <a:pt x="398" y="197"/>
                    <a:pt x="398" y="197"/>
                  </a:cubicBezTo>
                  <a:cubicBezTo>
                    <a:pt x="398" y="196"/>
                    <a:pt x="396" y="197"/>
                    <a:pt x="395" y="196"/>
                  </a:cubicBezTo>
                  <a:cubicBezTo>
                    <a:pt x="394" y="196"/>
                    <a:pt x="395" y="194"/>
                    <a:pt x="393" y="196"/>
                  </a:cubicBezTo>
                  <a:cubicBezTo>
                    <a:pt x="391" y="197"/>
                    <a:pt x="387" y="196"/>
                    <a:pt x="385" y="195"/>
                  </a:cubicBezTo>
                  <a:cubicBezTo>
                    <a:pt x="384" y="195"/>
                    <a:pt x="385" y="193"/>
                    <a:pt x="384" y="193"/>
                  </a:cubicBezTo>
                  <a:cubicBezTo>
                    <a:pt x="384" y="193"/>
                    <a:pt x="382" y="193"/>
                    <a:pt x="381" y="192"/>
                  </a:cubicBezTo>
                  <a:cubicBezTo>
                    <a:pt x="380" y="192"/>
                    <a:pt x="380" y="189"/>
                    <a:pt x="380" y="188"/>
                  </a:cubicBezTo>
                  <a:cubicBezTo>
                    <a:pt x="380" y="187"/>
                    <a:pt x="378" y="188"/>
                    <a:pt x="377" y="187"/>
                  </a:cubicBezTo>
                  <a:cubicBezTo>
                    <a:pt x="377" y="187"/>
                    <a:pt x="379" y="185"/>
                    <a:pt x="379" y="185"/>
                  </a:cubicBezTo>
                  <a:cubicBezTo>
                    <a:pt x="380" y="184"/>
                    <a:pt x="380" y="181"/>
                    <a:pt x="378" y="181"/>
                  </a:cubicBezTo>
                  <a:cubicBezTo>
                    <a:pt x="378" y="181"/>
                    <a:pt x="376" y="185"/>
                    <a:pt x="375" y="183"/>
                  </a:cubicBezTo>
                  <a:cubicBezTo>
                    <a:pt x="375" y="181"/>
                    <a:pt x="374" y="182"/>
                    <a:pt x="373" y="181"/>
                  </a:cubicBezTo>
                  <a:cubicBezTo>
                    <a:pt x="373" y="180"/>
                    <a:pt x="376" y="181"/>
                    <a:pt x="376" y="181"/>
                  </a:cubicBezTo>
                  <a:cubicBezTo>
                    <a:pt x="378" y="181"/>
                    <a:pt x="379" y="180"/>
                    <a:pt x="380" y="180"/>
                  </a:cubicBezTo>
                  <a:cubicBezTo>
                    <a:pt x="381" y="179"/>
                    <a:pt x="382" y="179"/>
                    <a:pt x="383" y="179"/>
                  </a:cubicBezTo>
                  <a:cubicBezTo>
                    <a:pt x="384" y="178"/>
                    <a:pt x="382" y="176"/>
                    <a:pt x="382" y="176"/>
                  </a:cubicBezTo>
                  <a:cubicBezTo>
                    <a:pt x="382" y="176"/>
                    <a:pt x="383" y="176"/>
                    <a:pt x="383" y="176"/>
                  </a:cubicBezTo>
                  <a:cubicBezTo>
                    <a:pt x="383" y="176"/>
                    <a:pt x="379" y="174"/>
                    <a:pt x="379" y="174"/>
                  </a:cubicBezTo>
                  <a:cubicBezTo>
                    <a:pt x="377" y="173"/>
                    <a:pt x="375" y="173"/>
                    <a:pt x="373" y="174"/>
                  </a:cubicBezTo>
                  <a:cubicBezTo>
                    <a:pt x="369" y="175"/>
                    <a:pt x="366" y="176"/>
                    <a:pt x="363" y="178"/>
                  </a:cubicBezTo>
                  <a:cubicBezTo>
                    <a:pt x="360" y="179"/>
                    <a:pt x="358" y="181"/>
                    <a:pt x="355" y="183"/>
                  </a:cubicBezTo>
                  <a:cubicBezTo>
                    <a:pt x="354" y="184"/>
                    <a:pt x="353" y="185"/>
                    <a:pt x="352" y="187"/>
                  </a:cubicBezTo>
                  <a:cubicBezTo>
                    <a:pt x="352" y="187"/>
                    <a:pt x="348" y="189"/>
                    <a:pt x="348" y="189"/>
                  </a:cubicBezTo>
                  <a:cubicBezTo>
                    <a:pt x="348" y="188"/>
                    <a:pt x="353" y="184"/>
                    <a:pt x="354" y="183"/>
                  </a:cubicBezTo>
                  <a:cubicBezTo>
                    <a:pt x="354" y="182"/>
                    <a:pt x="355" y="181"/>
                    <a:pt x="354" y="180"/>
                  </a:cubicBezTo>
                  <a:cubicBezTo>
                    <a:pt x="353" y="180"/>
                    <a:pt x="351" y="179"/>
                    <a:pt x="350" y="179"/>
                  </a:cubicBezTo>
                  <a:cubicBezTo>
                    <a:pt x="351" y="179"/>
                    <a:pt x="353" y="180"/>
                    <a:pt x="354" y="180"/>
                  </a:cubicBezTo>
                  <a:cubicBezTo>
                    <a:pt x="356" y="181"/>
                    <a:pt x="358" y="178"/>
                    <a:pt x="359" y="177"/>
                  </a:cubicBezTo>
                  <a:cubicBezTo>
                    <a:pt x="360" y="176"/>
                    <a:pt x="361" y="174"/>
                    <a:pt x="363" y="173"/>
                  </a:cubicBezTo>
                  <a:cubicBezTo>
                    <a:pt x="365" y="173"/>
                    <a:pt x="367" y="174"/>
                    <a:pt x="368" y="172"/>
                  </a:cubicBezTo>
                  <a:cubicBezTo>
                    <a:pt x="369" y="168"/>
                    <a:pt x="371" y="167"/>
                    <a:pt x="375" y="167"/>
                  </a:cubicBezTo>
                  <a:cubicBezTo>
                    <a:pt x="379" y="167"/>
                    <a:pt x="383" y="167"/>
                    <a:pt x="387" y="167"/>
                  </a:cubicBezTo>
                  <a:cubicBezTo>
                    <a:pt x="394" y="167"/>
                    <a:pt x="404" y="169"/>
                    <a:pt x="409" y="163"/>
                  </a:cubicBezTo>
                  <a:cubicBezTo>
                    <a:pt x="411" y="161"/>
                    <a:pt x="412" y="160"/>
                    <a:pt x="414" y="160"/>
                  </a:cubicBezTo>
                  <a:cubicBezTo>
                    <a:pt x="416" y="160"/>
                    <a:pt x="418" y="160"/>
                    <a:pt x="421" y="158"/>
                  </a:cubicBezTo>
                  <a:cubicBezTo>
                    <a:pt x="422" y="158"/>
                    <a:pt x="425" y="156"/>
                    <a:pt x="425" y="155"/>
                  </a:cubicBezTo>
                  <a:cubicBezTo>
                    <a:pt x="427" y="152"/>
                    <a:pt x="422" y="153"/>
                    <a:pt x="422" y="152"/>
                  </a:cubicBezTo>
                  <a:cubicBezTo>
                    <a:pt x="422" y="151"/>
                    <a:pt x="424" y="151"/>
                    <a:pt x="424" y="151"/>
                  </a:cubicBezTo>
                  <a:cubicBezTo>
                    <a:pt x="425" y="150"/>
                    <a:pt x="424" y="149"/>
                    <a:pt x="424" y="148"/>
                  </a:cubicBezTo>
                  <a:cubicBezTo>
                    <a:pt x="424" y="148"/>
                    <a:pt x="425" y="147"/>
                    <a:pt x="425" y="147"/>
                  </a:cubicBezTo>
                  <a:cubicBezTo>
                    <a:pt x="425" y="146"/>
                    <a:pt x="423" y="145"/>
                    <a:pt x="423" y="145"/>
                  </a:cubicBezTo>
                  <a:cubicBezTo>
                    <a:pt x="422" y="144"/>
                    <a:pt x="421" y="144"/>
                    <a:pt x="421" y="143"/>
                  </a:cubicBezTo>
                  <a:cubicBezTo>
                    <a:pt x="420" y="143"/>
                    <a:pt x="418" y="146"/>
                    <a:pt x="417" y="144"/>
                  </a:cubicBezTo>
                  <a:cubicBezTo>
                    <a:pt x="417" y="144"/>
                    <a:pt x="419" y="143"/>
                    <a:pt x="418" y="143"/>
                  </a:cubicBezTo>
                  <a:cubicBezTo>
                    <a:pt x="418" y="142"/>
                    <a:pt x="417" y="141"/>
                    <a:pt x="416" y="141"/>
                  </a:cubicBezTo>
                  <a:cubicBezTo>
                    <a:pt x="415" y="140"/>
                    <a:pt x="411" y="141"/>
                    <a:pt x="410" y="142"/>
                  </a:cubicBezTo>
                  <a:cubicBezTo>
                    <a:pt x="409" y="144"/>
                    <a:pt x="406" y="145"/>
                    <a:pt x="404" y="146"/>
                  </a:cubicBezTo>
                  <a:cubicBezTo>
                    <a:pt x="403" y="146"/>
                    <a:pt x="400" y="144"/>
                    <a:pt x="400" y="143"/>
                  </a:cubicBezTo>
                  <a:cubicBezTo>
                    <a:pt x="400" y="142"/>
                    <a:pt x="403" y="145"/>
                    <a:pt x="403" y="145"/>
                  </a:cubicBezTo>
                  <a:cubicBezTo>
                    <a:pt x="404" y="145"/>
                    <a:pt x="408" y="142"/>
                    <a:pt x="408" y="142"/>
                  </a:cubicBezTo>
                  <a:cubicBezTo>
                    <a:pt x="408" y="142"/>
                    <a:pt x="406" y="141"/>
                    <a:pt x="406" y="141"/>
                  </a:cubicBezTo>
                  <a:cubicBezTo>
                    <a:pt x="409" y="140"/>
                    <a:pt x="412" y="140"/>
                    <a:pt x="415" y="139"/>
                  </a:cubicBezTo>
                  <a:cubicBezTo>
                    <a:pt x="415" y="139"/>
                    <a:pt x="417" y="138"/>
                    <a:pt x="416" y="137"/>
                  </a:cubicBezTo>
                  <a:cubicBezTo>
                    <a:pt x="416" y="137"/>
                    <a:pt x="414" y="135"/>
                    <a:pt x="414" y="135"/>
                  </a:cubicBezTo>
                  <a:cubicBezTo>
                    <a:pt x="412" y="136"/>
                    <a:pt x="410" y="136"/>
                    <a:pt x="409" y="134"/>
                  </a:cubicBezTo>
                  <a:cubicBezTo>
                    <a:pt x="408" y="134"/>
                    <a:pt x="404" y="137"/>
                    <a:pt x="404" y="136"/>
                  </a:cubicBezTo>
                  <a:cubicBezTo>
                    <a:pt x="404" y="136"/>
                    <a:pt x="407" y="133"/>
                    <a:pt x="404" y="134"/>
                  </a:cubicBezTo>
                  <a:cubicBezTo>
                    <a:pt x="404" y="134"/>
                    <a:pt x="400" y="135"/>
                    <a:pt x="400" y="135"/>
                  </a:cubicBezTo>
                  <a:cubicBezTo>
                    <a:pt x="401" y="133"/>
                    <a:pt x="404" y="133"/>
                    <a:pt x="402" y="130"/>
                  </a:cubicBezTo>
                  <a:cubicBezTo>
                    <a:pt x="402" y="130"/>
                    <a:pt x="398" y="128"/>
                    <a:pt x="398" y="128"/>
                  </a:cubicBezTo>
                  <a:cubicBezTo>
                    <a:pt x="396" y="128"/>
                    <a:pt x="396" y="126"/>
                    <a:pt x="394" y="126"/>
                  </a:cubicBezTo>
                  <a:cubicBezTo>
                    <a:pt x="395" y="126"/>
                    <a:pt x="392" y="122"/>
                    <a:pt x="392" y="122"/>
                  </a:cubicBezTo>
                  <a:cubicBezTo>
                    <a:pt x="392" y="122"/>
                    <a:pt x="393" y="123"/>
                    <a:pt x="394" y="123"/>
                  </a:cubicBezTo>
                  <a:cubicBezTo>
                    <a:pt x="395" y="124"/>
                    <a:pt x="395" y="122"/>
                    <a:pt x="396" y="122"/>
                  </a:cubicBezTo>
                  <a:cubicBezTo>
                    <a:pt x="400" y="121"/>
                    <a:pt x="393" y="118"/>
                    <a:pt x="392" y="117"/>
                  </a:cubicBezTo>
                  <a:cubicBezTo>
                    <a:pt x="392" y="118"/>
                    <a:pt x="394" y="116"/>
                    <a:pt x="394" y="116"/>
                  </a:cubicBezTo>
                  <a:cubicBezTo>
                    <a:pt x="395" y="115"/>
                    <a:pt x="393" y="115"/>
                    <a:pt x="392" y="114"/>
                  </a:cubicBezTo>
                  <a:cubicBezTo>
                    <a:pt x="392" y="114"/>
                    <a:pt x="391" y="113"/>
                    <a:pt x="390" y="113"/>
                  </a:cubicBezTo>
                  <a:cubicBezTo>
                    <a:pt x="390" y="113"/>
                    <a:pt x="388" y="113"/>
                    <a:pt x="388" y="113"/>
                  </a:cubicBezTo>
                  <a:cubicBezTo>
                    <a:pt x="389" y="112"/>
                    <a:pt x="391" y="113"/>
                    <a:pt x="390" y="110"/>
                  </a:cubicBezTo>
                  <a:cubicBezTo>
                    <a:pt x="389" y="110"/>
                    <a:pt x="386" y="111"/>
                    <a:pt x="386" y="111"/>
                  </a:cubicBezTo>
                  <a:cubicBezTo>
                    <a:pt x="386" y="110"/>
                    <a:pt x="389" y="110"/>
                    <a:pt x="388" y="108"/>
                  </a:cubicBezTo>
                  <a:cubicBezTo>
                    <a:pt x="388" y="107"/>
                    <a:pt x="388" y="106"/>
                    <a:pt x="387" y="105"/>
                  </a:cubicBezTo>
                  <a:cubicBezTo>
                    <a:pt x="387" y="105"/>
                    <a:pt x="386" y="106"/>
                    <a:pt x="386" y="105"/>
                  </a:cubicBezTo>
                  <a:cubicBezTo>
                    <a:pt x="386" y="106"/>
                    <a:pt x="384" y="102"/>
                    <a:pt x="384" y="102"/>
                  </a:cubicBezTo>
                  <a:cubicBezTo>
                    <a:pt x="383" y="100"/>
                    <a:pt x="382" y="99"/>
                    <a:pt x="382" y="98"/>
                  </a:cubicBezTo>
                  <a:cubicBezTo>
                    <a:pt x="381" y="96"/>
                    <a:pt x="381" y="94"/>
                    <a:pt x="379" y="97"/>
                  </a:cubicBezTo>
                  <a:cubicBezTo>
                    <a:pt x="379" y="97"/>
                    <a:pt x="378" y="101"/>
                    <a:pt x="379" y="100"/>
                  </a:cubicBezTo>
                  <a:cubicBezTo>
                    <a:pt x="375" y="101"/>
                    <a:pt x="377" y="101"/>
                    <a:pt x="378" y="104"/>
                  </a:cubicBezTo>
                  <a:cubicBezTo>
                    <a:pt x="378" y="103"/>
                    <a:pt x="377" y="103"/>
                    <a:pt x="377" y="104"/>
                  </a:cubicBezTo>
                  <a:cubicBezTo>
                    <a:pt x="376" y="104"/>
                    <a:pt x="376" y="104"/>
                    <a:pt x="375" y="105"/>
                  </a:cubicBezTo>
                  <a:cubicBezTo>
                    <a:pt x="375" y="105"/>
                    <a:pt x="377" y="106"/>
                    <a:pt x="377" y="106"/>
                  </a:cubicBezTo>
                  <a:cubicBezTo>
                    <a:pt x="376" y="107"/>
                    <a:pt x="374" y="106"/>
                    <a:pt x="374" y="107"/>
                  </a:cubicBezTo>
                  <a:cubicBezTo>
                    <a:pt x="373" y="108"/>
                    <a:pt x="375" y="110"/>
                    <a:pt x="373" y="111"/>
                  </a:cubicBezTo>
                  <a:cubicBezTo>
                    <a:pt x="374" y="111"/>
                    <a:pt x="372" y="107"/>
                    <a:pt x="370" y="109"/>
                  </a:cubicBezTo>
                  <a:cubicBezTo>
                    <a:pt x="370" y="110"/>
                    <a:pt x="366" y="113"/>
                    <a:pt x="366" y="113"/>
                  </a:cubicBezTo>
                  <a:cubicBezTo>
                    <a:pt x="365" y="113"/>
                    <a:pt x="365" y="112"/>
                    <a:pt x="365" y="111"/>
                  </a:cubicBezTo>
                  <a:cubicBezTo>
                    <a:pt x="364" y="111"/>
                    <a:pt x="364" y="112"/>
                    <a:pt x="364" y="112"/>
                  </a:cubicBezTo>
                  <a:cubicBezTo>
                    <a:pt x="363" y="111"/>
                    <a:pt x="364" y="111"/>
                    <a:pt x="364" y="110"/>
                  </a:cubicBezTo>
                  <a:cubicBezTo>
                    <a:pt x="364" y="111"/>
                    <a:pt x="357" y="116"/>
                    <a:pt x="357" y="115"/>
                  </a:cubicBezTo>
                  <a:cubicBezTo>
                    <a:pt x="356" y="114"/>
                    <a:pt x="360" y="113"/>
                    <a:pt x="361" y="113"/>
                  </a:cubicBezTo>
                  <a:cubicBezTo>
                    <a:pt x="363" y="111"/>
                    <a:pt x="363" y="110"/>
                    <a:pt x="362" y="108"/>
                  </a:cubicBezTo>
                  <a:cubicBezTo>
                    <a:pt x="361" y="107"/>
                    <a:pt x="358" y="107"/>
                    <a:pt x="357" y="107"/>
                  </a:cubicBezTo>
                  <a:cubicBezTo>
                    <a:pt x="356" y="107"/>
                    <a:pt x="356" y="108"/>
                    <a:pt x="356" y="108"/>
                  </a:cubicBezTo>
                  <a:cubicBezTo>
                    <a:pt x="355" y="110"/>
                    <a:pt x="353" y="108"/>
                    <a:pt x="352" y="108"/>
                  </a:cubicBezTo>
                  <a:cubicBezTo>
                    <a:pt x="353" y="108"/>
                    <a:pt x="355" y="106"/>
                    <a:pt x="355" y="106"/>
                  </a:cubicBezTo>
                  <a:cubicBezTo>
                    <a:pt x="355" y="106"/>
                    <a:pt x="356" y="107"/>
                    <a:pt x="356" y="107"/>
                  </a:cubicBezTo>
                  <a:cubicBezTo>
                    <a:pt x="355" y="107"/>
                    <a:pt x="357" y="105"/>
                    <a:pt x="357" y="105"/>
                  </a:cubicBezTo>
                  <a:cubicBezTo>
                    <a:pt x="358" y="103"/>
                    <a:pt x="356" y="104"/>
                    <a:pt x="355" y="103"/>
                  </a:cubicBezTo>
                  <a:cubicBezTo>
                    <a:pt x="355" y="103"/>
                    <a:pt x="356" y="98"/>
                    <a:pt x="354" y="99"/>
                  </a:cubicBezTo>
                  <a:cubicBezTo>
                    <a:pt x="355" y="98"/>
                    <a:pt x="356" y="98"/>
                    <a:pt x="355" y="96"/>
                  </a:cubicBezTo>
                  <a:cubicBezTo>
                    <a:pt x="353" y="95"/>
                    <a:pt x="357" y="94"/>
                    <a:pt x="356" y="92"/>
                  </a:cubicBezTo>
                  <a:cubicBezTo>
                    <a:pt x="356" y="91"/>
                    <a:pt x="354" y="93"/>
                    <a:pt x="353" y="92"/>
                  </a:cubicBezTo>
                  <a:cubicBezTo>
                    <a:pt x="352" y="91"/>
                    <a:pt x="350" y="91"/>
                    <a:pt x="349" y="91"/>
                  </a:cubicBezTo>
                  <a:cubicBezTo>
                    <a:pt x="347" y="90"/>
                    <a:pt x="346" y="90"/>
                    <a:pt x="345" y="88"/>
                  </a:cubicBezTo>
                  <a:cubicBezTo>
                    <a:pt x="345" y="86"/>
                    <a:pt x="342" y="87"/>
                    <a:pt x="342" y="85"/>
                  </a:cubicBezTo>
                  <a:cubicBezTo>
                    <a:pt x="342" y="84"/>
                    <a:pt x="340" y="85"/>
                    <a:pt x="340" y="85"/>
                  </a:cubicBezTo>
                  <a:cubicBezTo>
                    <a:pt x="341" y="83"/>
                    <a:pt x="339" y="83"/>
                    <a:pt x="338" y="82"/>
                  </a:cubicBezTo>
                  <a:cubicBezTo>
                    <a:pt x="336" y="81"/>
                    <a:pt x="336" y="80"/>
                    <a:pt x="334" y="81"/>
                  </a:cubicBezTo>
                  <a:cubicBezTo>
                    <a:pt x="332" y="82"/>
                    <a:pt x="331" y="83"/>
                    <a:pt x="329" y="82"/>
                  </a:cubicBezTo>
                  <a:cubicBezTo>
                    <a:pt x="327" y="81"/>
                    <a:pt x="326" y="83"/>
                    <a:pt x="324" y="82"/>
                  </a:cubicBezTo>
                  <a:cubicBezTo>
                    <a:pt x="322" y="80"/>
                    <a:pt x="320" y="80"/>
                    <a:pt x="318" y="80"/>
                  </a:cubicBezTo>
                  <a:cubicBezTo>
                    <a:pt x="316" y="80"/>
                    <a:pt x="314" y="80"/>
                    <a:pt x="313" y="82"/>
                  </a:cubicBezTo>
                  <a:cubicBezTo>
                    <a:pt x="312" y="84"/>
                    <a:pt x="315" y="85"/>
                    <a:pt x="315" y="86"/>
                  </a:cubicBezTo>
                  <a:cubicBezTo>
                    <a:pt x="316" y="87"/>
                    <a:pt x="315" y="90"/>
                    <a:pt x="314" y="91"/>
                  </a:cubicBezTo>
                  <a:cubicBezTo>
                    <a:pt x="314" y="92"/>
                    <a:pt x="314" y="91"/>
                    <a:pt x="313" y="92"/>
                  </a:cubicBezTo>
                  <a:cubicBezTo>
                    <a:pt x="313" y="92"/>
                    <a:pt x="315" y="94"/>
                    <a:pt x="315" y="94"/>
                  </a:cubicBezTo>
                  <a:cubicBezTo>
                    <a:pt x="315" y="96"/>
                    <a:pt x="316" y="98"/>
                    <a:pt x="316" y="99"/>
                  </a:cubicBezTo>
                  <a:cubicBezTo>
                    <a:pt x="316" y="100"/>
                    <a:pt x="316" y="100"/>
                    <a:pt x="316" y="101"/>
                  </a:cubicBezTo>
                  <a:cubicBezTo>
                    <a:pt x="316" y="102"/>
                    <a:pt x="315" y="101"/>
                    <a:pt x="315" y="101"/>
                  </a:cubicBezTo>
                  <a:cubicBezTo>
                    <a:pt x="314" y="102"/>
                    <a:pt x="314" y="104"/>
                    <a:pt x="314" y="104"/>
                  </a:cubicBezTo>
                  <a:cubicBezTo>
                    <a:pt x="313" y="105"/>
                    <a:pt x="312" y="106"/>
                    <a:pt x="312" y="107"/>
                  </a:cubicBezTo>
                  <a:cubicBezTo>
                    <a:pt x="311" y="109"/>
                    <a:pt x="311" y="109"/>
                    <a:pt x="312" y="110"/>
                  </a:cubicBezTo>
                  <a:cubicBezTo>
                    <a:pt x="315" y="112"/>
                    <a:pt x="318" y="114"/>
                    <a:pt x="320" y="116"/>
                  </a:cubicBezTo>
                  <a:cubicBezTo>
                    <a:pt x="321" y="119"/>
                    <a:pt x="322" y="124"/>
                    <a:pt x="321" y="127"/>
                  </a:cubicBezTo>
                  <a:cubicBezTo>
                    <a:pt x="319" y="131"/>
                    <a:pt x="313" y="133"/>
                    <a:pt x="310" y="135"/>
                  </a:cubicBezTo>
                  <a:cubicBezTo>
                    <a:pt x="309" y="136"/>
                    <a:pt x="308" y="136"/>
                    <a:pt x="307" y="137"/>
                  </a:cubicBezTo>
                  <a:cubicBezTo>
                    <a:pt x="304" y="138"/>
                    <a:pt x="308" y="141"/>
                    <a:pt x="308" y="143"/>
                  </a:cubicBezTo>
                  <a:cubicBezTo>
                    <a:pt x="308" y="143"/>
                    <a:pt x="309" y="145"/>
                    <a:pt x="309" y="146"/>
                  </a:cubicBezTo>
                  <a:cubicBezTo>
                    <a:pt x="309" y="148"/>
                    <a:pt x="309" y="149"/>
                    <a:pt x="310" y="151"/>
                  </a:cubicBezTo>
                  <a:cubicBezTo>
                    <a:pt x="311" y="153"/>
                    <a:pt x="311" y="154"/>
                    <a:pt x="309" y="156"/>
                  </a:cubicBezTo>
                  <a:cubicBezTo>
                    <a:pt x="309" y="156"/>
                    <a:pt x="310" y="160"/>
                    <a:pt x="309" y="161"/>
                  </a:cubicBezTo>
                  <a:cubicBezTo>
                    <a:pt x="308" y="161"/>
                    <a:pt x="307" y="157"/>
                    <a:pt x="306" y="159"/>
                  </a:cubicBezTo>
                  <a:cubicBezTo>
                    <a:pt x="305" y="161"/>
                    <a:pt x="307" y="164"/>
                    <a:pt x="307" y="164"/>
                  </a:cubicBezTo>
                  <a:cubicBezTo>
                    <a:pt x="307" y="163"/>
                    <a:pt x="301" y="158"/>
                    <a:pt x="298" y="161"/>
                  </a:cubicBezTo>
                  <a:cubicBezTo>
                    <a:pt x="299" y="160"/>
                    <a:pt x="302" y="159"/>
                    <a:pt x="300" y="157"/>
                  </a:cubicBezTo>
                  <a:cubicBezTo>
                    <a:pt x="299" y="156"/>
                    <a:pt x="298" y="155"/>
                    <a:pt x="297" y="155"/>
                  </a:cubicBezTo>
                  <a:cubicBezTo>
                    <a:pt x="297" y="154"/>
                    <a:pt x="295" y="154"/>
                    <a:pt x="294" y="154"/>
                  </a:cubicBezTo>
                  <a:cubicBezTo>
                    <a:pt x="294" y="153"/>
                    <a:pt x="295" y="153"/>
                    <a:pt x="294" y="151"/>
                  </a:cubicBezTo>
                  <a:cubicBezTo>
                    <a:pt x="293" y="150"/>
                    <a:pt x="292" y="148"/>
                    <a:pt x="293" y="146"/>
                  </a:cubicBezTo>
                  <a:cubicBezTo>
                    <a:pt x="294" y="143"/>
                    <a:pt x="291" y="142"/>
                    <a:pt x="291" y="140"/>
                  </a:cubicBezTo>
                  <a:cubicBezTo>
                    <a:pt x="291" y="138"/>
                    <a:pt x="293" y="137"/>
                    <a:pt x="292" y="135"/>
                  </a:cubicBezTo>
                  <a:cubicBezTo>
                    <a:pt x="290" y="133"/>
                    <a:pt x="286" y="133"/>
                    <a:pt x="283" y="133"/>
                  </a:cubicBezTo>
                  <a:cubicBezTo>
                    <a:pt x="282" y="133"/>
                    <a:pt x="281" y="133"/>
                    <a:pt x="279" y="133"/>
                  </a:cubicBezTo>
                  <a:cubicBezTo>
                    <a:pt x="279" y="133"/>
                    <a:pt x="277" y="135"/>
                    <a:pt x="277" y="135"/>
                  </a:cubicBezTo>
                  <a:cubicBezTo>
                    <a:pt x="277" y="134"/>
                    <a:pt x="278" y="134"/>
                    <a:pt x="277" y="133"/>
                  </a:cubicBezTo>
                  <a:cubicBezTo>
                    <a:pt x="277" y="132"/>
                    <a:pt x="276" y="131"/>
                    <a:pt x="275" y="131"/>
                  </a:cubicBezTo>
                  <a:cubicBezTo>
                    <a:pt x="273" y="130"/>
                    <a:pt x="271" y="130"/>
                    <a:pt x="269" y="129"/>
                  </a:cubicBezTo>
                  <a:cubicBezTo>
                    <a:pt x="266" y="128"/>
                    <a:pt x="264" y="125"/>
                    <a:pt x="261" y="123"/>
                  </a:cubicBezTo>
                  <a:cubicBezTo>
                    <a:pt x="259" y="122"/>
                    <a:pt x="257" y="121"/>
                    <a:pt x="256" y="121"/>
                  </a:cubicBezTo>
                  <a:cubicBezTo>
                    <a:pt x="254" y="121"/>
                    <a:pt x="252" y="119"/>
                    <a:pt x="250" y="119"/>
                  </a:cubicBezTo>
                  <a:cubicBezTo>
                    <a:pt x="249" y="119"/>
                    <a:pt x="240" y="121"/>
                    <a:pt x="240" y="121"/>
                  </a:cubicBezTo>
                  <a:cubicBezTo>
                    <a:pt x="240" y="120"/>
                    <a:pt x="241" y="120"/>
                    <a:pt x="242" y="119"/>
                  </a:cubicBezTo>
                  <a:cubicBezTo>
                    <a:pt x="242" y="118"/>
                    <a:pt x="241" y="117"/>
                    <a:pt x="241" y="117"/>
                  </a:cubicBezTo>
                  <a:cubicBezTo>
                    <a:pt x="240" y="114"/>
                    <a:pt x="239" y="112"/>
                    <a:pt x="238" y="110"/>
                  </a:cubicBezTo>
                  <a:cubicBezTo>
                    <a:pt x="237" y="108"/>
                    <a:pt x="236" y="108"/>
                    <a:pt x="234" y="108"/>
                  </a:cubicBezTo>
                  <a:cubicBezTo>
                    <a:pt x="231" y="108"/>
                    <a:pt x="230" y="108"/>
                    <a:pt x="230" y="105"/>
                  </a:cubicBezTo>
                  <a:cubicBezTo>
                    <a:pt x="231" y="103"/>
                    <a:pt x="230" y="100"/>
                    <a:pt x="230" y="98"/>
                  </a:cubicBezTo>
                  <a:cubicBezTo>
                    <a:pt x="231" y="95"/>
                    <a:pt x="233" y="93"/>
                    <a:pt x="234" y="90"/>
                  </a:cubicBezTo>
                  <a:cubicBezTo>
                    <a:pt x="235" y="88"/>
                    <a:pt x="235" y="87"/>
                    <a:pt x="237" y="86"/>
                  </a:cubicBezTo>
                  <a:cubicBezTo>
                    <a:pt x="238" y="86"/>
                    <a:pt x="237" y="85"/>
                    <a:pt x="237" y="84"/>
                  </a:cubicBezTo>
                  <a:cubicBezTo>
                    <a:pt x="238" y="84"/>
                    <a:pt x="240" y="82"/>
                    <a:pt x="240" y="82"/>
                  </a:cubicBezTo>
                  <a:cubicBezTo>
                    <a:pt x="240" y="82"/>
                    <a:pt x="240" y="82"/>
                    <a:pt x="239" y="81"/>
                  </a:cubicBezTo>
                  <a:cubicBezTo>
                    <a:pt x="239" y="81"/>
                    <a:pt x="240" y="81"/>
                    <a:pt x="240" y="81"/>
                  </a:cubicBezTo>
                  <a:cubicBezTo>
                    <a:pt x="240" y="79"/>
                    <a:pt x="242" y="80"/>
                    <a:pt x="243" y="80"/>
                  </a:cubicBezTo>
                  <a:cubicBezTo>
                    <a:pt x="244" y="80"/>
                    <a:pt x="244" y="79"/>
                    <a:pt x="244" y="79"/>
                  </a:cubicBezTo>
                  <a:cubicBezTo>
                    <a:pt x="245" y="77"/>
                    <a:pt x="243" y="78"/>
                    <a:pt x="242" y="77"/>
                  </a:cubicBezTo>
                  <a:cubicBezTo>
                    <a:pt x="242" y="77"/>
                    <a:pt x="244" y="77"/>
                    <a:pt x="244" y="77"/>
                  </a:cubicBezTo>
                  <a:cubicBezTo>
                    <a:pt x="245" y="76"/>
                    <a:pt x="246" y="77"/>
                    <a:pt x="246" y="77"/>
                  </a:cubicBezTo>
                  <a:cubicBezTo>
                    <a:pt x="248" y="79"/>
                    <a:pt x="248" y="77"/>
                    <a:pt x="250" y="76"/>
                  </a:cubicBezTo>
                  <a:cubicBezTo>
                    <a:pt x="252" y="74"/>
                    <a:pt x="248" y="72"/>
                    <a:pt x="246" y="71"/>
                  </a:cubicBezTo>
                  <a:cubicBezTo>
                    <a:pt x="245" y="71"/>
                    <a:pt x="241" y="72"/>
                    <a:pt x="241" y="72"/>
                  </a:cubicBezTo>
                  <a:cubicBezTo>
                    <a:pt x="240" y="70"/>
                    <a:pt x="243" y="70"/>
                    <a:pt x="240" y="69"/>
                  </a:cubicBezTo>
                  <a:cubicBezTo>
                    <a:pt x="239" y="69"/>
                    <a:pt x="234" y="69"/>
                    <a:pt x="234" y="68"/>
                  </a:cubicBezTo>
                  <a:cubicBezTo>
                    <a:pt x="234" y="67"/>
                    <a:pt x="236" y="67"/>
                    <a:pt x="236" y="67"/>
                  </a:cubicBezTo>
                  <a:cubicBezTo>
                    <a:pt x="237" y="66"/>
                    <a:pt x="237" y="67"/>
                    <a:pt x="238" y="67"/>
                  </a:cubicBezTo>
                  <a:cubicBezTo>
                    <a:pt x="237" y="68"/>
                    <a:pt x="240" y="68"/>
                    <a:pt x="240" y="68"/>
                  </a:cubicBezTo>
                  <a:cubicBezTo>
                    <a:pt x="242" y="68"/>
                    <a:pt x="245" y="70"/>
                    <a:pt x="246" y="70"/>
                  </a:cubicBezTo>
                  <a:cubicBezTo>
                    <a:pt x="247" y="70"/>
                    <a:pt x="248" y="71"/>
                    <a:pt x="249" y="71"/>
                  </a:cubicBezTo>
                  <a:cubicBezTo>
                    <a:pt x="251" y="72"/>
                    <a:pt x="250" y="71"/>
                    <a:pt x="251" y="71"/>
                  </a:cubicBezTo>
                  <a:cubicBezTo>
                    <a:pt x="252" y="71"/>
                    <a:pt x="255" y="71"/>
                    <a:pt x="254" y="70"/>
                  </a:cubicBezTo>
                  <a:cubicBezTo>
                    <a:pt x="253" y="69"/>
                    <a:pt x="254" y="67"/>
                    <a:pt x="255" y="66"/>
                  </a:cubicBezTo>
                  <a:cubicBezTo>
                    <a:pt x="255" y="67"/>
                    <a:pt x="258" y="68"/>
                    <a:pt x="258" y="68"/>
                  </a:cubicBezTo>
                  <a:cubicBezTo>
                    <a:pt x="260" y="68"/>
                    <a:pt x="261" y="68"/>
                    <a:pt x="263" y="67"/>
                  </a:cubicBezTo>
                  <a:cubicBezTo>
                    <a:pt x="264" y="66"/>
                    <a:pt x="265" y="64"/>
                    <a:pt x="266" y="63"/>
                  </a:cubicBezTo>
                  <a:cubicBezTo>
                    <a:pt x="267" y="62"/>
                    <a:pt x="269" y="61"/>
                    <a:pt x="268" y="59"/>
                  </a:cubicBezTo>
                  <a:cubicBezTo>
                    <a:pt x="267" y="57"/>
                    <a:pt x="264" y="58"/>
                    <a:pt x="263" y="58"/>
                  </a:cubicBezTo>
                  <a:cubicBezTo>
                    <a:pt x="260" y="58"/>
                    <a:pt x="258" y="57"/>
                    <a:pt x="256" y="56"/>
                  </a:cubicBezTo>
                  <a:cubicBezTo>
                    <a:pt x="255" y="55"/>
                    <a:pt x="254" y="54"/>
                    <a:pt x="252" y="53"/>
                  </a:cubicBezTo>
                  <a:cubicBezTo>
                    <a:pt x="252" y="53"/>
                    <a:pt x="247" y="53"/>
                    <a:pt x="247" y="53"/>
                  </a:cubicBezTo>
                  <a:cubicBezTo>
                    <a:pt x="247" y="52"/>
                    <a:pt x="252" y="53"/>
                    <a:pt x="253" y="53"/>
                  </a:cubicBezTo>
                  <a:cubicBezTo>
                    <a:pt x="255" y="53"/>
                    <a:pt x="255" y="52"/>
                    <a:pt x="257" y="53"/>
                  </a:cubicBezTo>
                  <a:cubicBezTo>
                    <a:pt x="261" y="55"/>
                    <a:pt x="265" y="59"/>
                    <a:pt x="269" y="56"/>
                  </a:cubicBezTo>
                  <a:cubicBezTo>
                    <a:pt x="271" y="54"/>
                    <a:pt x="272" y="53"/>
                    <a:pt x="273" y="51"/>
                  </a:cubicBezTo>
                  <a:cubicBezTo>
                    <a:pt x="274" y="50"/>
                    <a:pt x="268" y="49"/>
                    <a:pt x="271" y="47"/>
                  </a:cubicBezTo>
                  <a:cubicBezTo>
                    <a:pt x="272" y="47"/>
                    <a:pt x="275" y="47"/>
                    <a:pt x="276" y="48"/>
                  </a:cubicBezTo>
                  <a:cubicBezTo>
                    <a:pt x="279" y="48"/>
                    <a:pt x="279" y="50"/>
                    <a:pt x="282" y="48"/>
                  </a:cubicBezTo>
                  <a:cubicBezTo>
                    <a:pt x="282" y="48"/>
                    <a:pt x="285" y="49"/>
                    <a:pt x="284" y="47"/>
                  </a:cubicBezTo>
                  <a:cubicBezTo>
                    <a:pt x="283" y="46"/>
                    <a:pt x="279" y="44"/>
                    <a:pt x="278" y="44"/>
                  </a:cubicBezTo>
                  <a:cubicBezTo>
                    <a:pt x="280" y="43"/>
                    <a:pt x="282" y="45"/>
                    <a:pt x="284" y="45"/>
                  </a:cubicBezTo>
                  <a:cubicBezTo>
                    <a:pt x="285" y="45"/>
                    <a:pt x="287" y="50"/>
                    <a:pt x="289" y="49"/>
                  </a:cubicBezTo>
                  <a:cubicBezTo>
                    <a:pt x="289" y="49"/>
                    <a:pt x="288" y="48"/>
                    <a:pt x="288" y="48"/>
                  </a:cubicBezTo>
                  <a:cubicBezTo>
                    <a:pt x="289" y="47"/>
                    <a:pt x="290" y="47"/>
                    <a:pt x="292" y="46"/>
                  </a:cubicBezTo>
                  <a:cubicBezTo>
                    <a:pt x="293" y="45"/>
                    <a:pt x="296" y="42"/>
                    <a:pt x="297" y="41"/>
                  </a:cubicBezTo>
                  <a:cubicBezTo>
                    <a:pt x="297" y="38"/>
                    <a:pt x="295" y="38"/>
                    <a:pt x="293" y="36"/>
                  </a:cubicBezTo>
                  <a:cubicBezTo>
                    <a:pt x="293" y="36"/>
                    <a:pt x="290" y="30"/>
                    <a:pt x="290" y="31"/>
                  </a:cubicBezTo>
                  <a:cubicBezTo>
                    <a:pt x="291" y="30"/>
                    <a:pt x="295" y="30"/>
                    <a:pt x="296" y="30"/>
                  </a:cubicBezTo>
                  <a:cubicBezTo>
                    <a:pt x="299" y="29"/>
                    <a:pt x="294" y="28"/>
                    <a:pt x="294" y="27"/>
                  </a:cubicBezTo>
                  <a:cubicBezTo>
                    <a:pt x="293" y="26"/>
                    <a:pt x="297" y="26"/>
                    <a:pt x="297" y="25"/>
                  </a:cubicBezTo>
                  <a:cubicBezTo>
                    <a:pt x="297" y="25"/>
                    <a:pt x="287" y="21"/>
                    <a:pt x="287" y="21"/>
                  </a:cubicBezTo>
                  <a:cubicBezTo>
                    <a:pt x="288" y="21"/>
                    <a:pt x="290" y="20"/>
                    <a:pt x="291" y="20"/>
                  </a:cubicBezTo>
                  <a:cubicBezTo>
                    <a:pt x="288" y="20"/>
                    <a:pt x="285" y="19"/>
                    <a:pt x="282" y="19"/>
                  </a:cubicBezTo>
                  <a:cubicBezTo>
                    <a:pt x="280" y="19"/>
                    <a:pt x="277" y="20"/>
                    <a:pt x="276" y="19"/>
                  </a:cubicBezTo>
                  <a:cubicBezTo>
                    <a:pt x="278" y="20"/>
                    <a:pt x="275" y="21"/>
                    <a:pt x="276" y="23"/>
                  </a:cubicBezTo>
                  <a:cubicBezTo>
                    <a:pt x="277" y="24"/>
                    <a:pt x="280" y="25"/>
                    <a:pt x="280" y="26"/>
                  </a:cubicBezTo>
                  <a:cubicBezTo>
                    <a:pt x="280" y="26"/>
                    <a:pt x="278" y="27"/>
                    <a:pt x="278" y="27"/>
                  </a:cubicBezTo>
                  <a:cubicBezTo>
                    <a:pt x="278" y="27"/>
                    <a:pt x="280" y="28"/>
                    <a:pt x="279" y="28"/>
                  </a:cubicBezTo>
                  <a:cubicBezTo>
                    <a:pt x="277" y="29"/>
                    <a:pt x="276" y="27"/>
                    <a:pt x="275" y="31"/>
                  </a:cubicBezTo>
                  <a:cubicBezTo>
                    <a:pt x="274" y="33"/>
                    <a:pt x="274" y="35"/>
                    <a:pt x="273" y="37"/>
                  </a:cubicBezTo>
                  <a:cubicBezTo>
                    <a:pt x="272" y="37"/>
                    <a:pt x="271" y="38"/>
                    <a:pt x="271" y="39"/>
                  </a:cubicBezTo>
                  <a:cubicBezTo>
                    <a:pt x="271" y="40"/>
                    <a:pt x="270" y="40"/>
                    <a:pt x="270" y="41"/>
                  </a:cubicBezTo>
                  <a:cubicBezTo>
                    <a:pt x="267" y="42"/>
                    <a:pt x="268" y="43"/>
                    <a:pt x="266" y="40"/>
                  </a:cubicBezTo>
                  <a:cubicBezTo>
                    <a:pt x="265" y="39"/>
                    <a:pt x="262" y="37"/>
                    <a:pt x="262" y="35"/>
                  </a:cubicBezTo>
                  <a:cubicBezTo>
                    <a:pt x="262" y="35"/>
                    <a:pt x="262" y="32"/>
                    <a:pt x="263" y="32"/>
                  </a:cubicBezTo>
                  <a:cubicBezTo>
                    <a:pt x="263" y="32"/>
                    <a:pt x="265" y="33"/>
                    <a:pt x="265" y="31"/>
                  </a:cubicBezTo>
                  <a:cubicBezTo>
                    <a:pt x="264" y="29"/>
                    <a:pt x="264" y="28"/>
                    <a:pt x="262" y="26"/>
                  </a:cubicBezTo>
                  <a:cubicBezTo>
                    <a:pt x="260" y="25"/>
                    <a:pt x="258" y="23"/>
                    <a:pt x="256" y="25"/>
                  </a:cubicBezTo>
                  <a:cubicBezTo>
                    <a:pt x="255" y="26"/>
                    <a:pt x="255" y="28"/>
                    <a:pt x="255" y="30"/>
                  </a:cubicBezTo>
                  <a:cubicBezTo>
                    <a:pt x="255" y="31"/>
                    <a:pt x="251" y="31"/>
                    <a:pt x="251" y="30"/>
                  </a:cubicBezTo>
                  <a:cubicBezTo>
                    <a:pt x="251" y="29"/>
                    <a:pt x="251" y="26"/>
                    <a:pt x="250" y="25"/>
                  </a:cubicBezTo>
                  <a:cubicBezTo>
                    <a:pt x="246" y="22"/>
                    <a:pt x="251" y="25"/>
                    <a:pt x="251" y="24"/>
                  </a:cubicBezTo>
                  <a:cubicBezTo>
                    <a:pt x="252" y="24"/>
                    <a:pt x="253" y="23"/>
                    <a:pt x="252" y="23"/>
                  </a:cubicBezTo>
                  <a:cubicBezTo>
                    <a:pt x="252" y="22"/>
                    <a:pt x="251" y="21"/>
                    <a:pt x="250" y="22"/>
                  </a:cubicBezTo>
                  <a:cubicBezTo>
                    <a:pt x="249" y="23"/>
                    <a:pt x="249" y="21"/>
                    <a:pt x="248" y="21"/>
                  </a:cubicBezTo>
                  <a:cubicBezTo>
                    <a:pt x="247" y="20"/>
                    <a:pt x="246" y="22"/>
                    <a:pt x="245" y="21"/>
                  </a:cubicBezTo>
                  <a:cubicBezTo>
                    <a:pt x="243" y="20"/>
                    <a:pt x="242" y="21"/>
                    <a:pt x="243" y="18"/>
                  </a:cubicBezTo>
                  <a:cubicBezTo>
                    <a:pt x="243" y="18"/>
                    <a:pt x="243" y="18"/>
                    <a:pt x="244" y="18"/>
                  </a:cubicBezTo>
                  <a:cubicBezTo>
                    <a:pt x="244" y="17"/>
                    <a:pt x="244" y="17"/>
                    <a:pt x="244" y="16"/>
                  </a:cubicBezTo>
                  <a:cubicBezTo>
                    <a:pt x="245" y="16"/>
                    <a:pt x="245" y="16"/>
                    <a:pt x="246" y="16"/>
                  </a:cubicBezTo>
                  <a:cubicBezTo>
                    <a:pt x="245" y="16"/>
                    <a:pt x="244" y="13"/>
                    <a:pt x="244" y="13"/>
                  </a:cubicBezTo>
                  <a:cubicBezTo>
                    <a:pt x="243" y="11"/>
                    <a:pt x="241" y="11"/>
                    <a:pt x="241" y="10"/>
                  </a:cubicBezTo>
                  <a:cubicBezTo>
                    <a:pt x="239" y="9"/>
                    <a:pt x="240" y="9"/>
                    <a:pt x="239" y="7"/>
                  </a:cubicBezTo>
                  <a:cubicBezTo>
                    <a:pt x="239" y="5"/>
                    <a:pt x="237" y="4"/>
                    <a:pt x="237" y="3"/>
                  </a:cubicBezTo>
                  <a:cubicBezTo>
                    <a:pt x="236" y="1"/>
                    <a:pt x="234" y="1"/>
                    <a:pt x="232" y="1"/>
                  </a:cubicBezTo>
                  <a:cubicBezTo>
                    <a:pt x="231" y="1"/>
                    <a:pt x="232" y="0"/>
                    <a:pt x="230" y="0"/>
                  </a:cubicBezTo>
                  <a:cubicBezTo>
                    <a:pt x="229" y="0"/>
                    <a:pt x="228" y="0"/>
                    <a:pt x="228" y="2"/>
                  </a:cubicBezTo>
                  <a:cubicBezTo>
                    <a:pt x="228" y="2"/>
                    <a:pt x="225" y="3"/>
                    <a:pt x="225" y="3"/>
                  </a:cubicBezTo>
                  <a:cubicBezTo>
                    <a:pt x="226" y="3"/>
                    <a:pt x="228" y="3"/>
                    <a:pt x="228" y="4"/>
                  </a:cubicBezTo>
                  <a:cubicBezTo>
                    <a:pt x="228" y="4"/>
                    <a:pt x="226" y="5"/>
                    <a:pt x="226" y="5"/>
                  </a:cubicBezTo>
                  <a:cubicBezTo>
                    <a:pt x="225" y="6"/>
                    <a:pt x="224" y="4"/>
                    <a:pt x="223" y="6"/>
                  </a:cubicBezTo>
                  <a:cubicBezTo>
                    <a:pt x="222" y="6"/>
                    <a:pt x="221" y="9"/>
                    <a:pt x="221" y="10"/>
                  </a:cubicBezTo>
                  <a:cubicBezTo>
                    <a:pt x="222" y="10"/>
                    <a:pt x="224" y="10"/>
                    <a:pt x="225" y="11"/>
                  </a:cubicBezTo>
                  <a:cubicBezTo>
                    <a:pt x="224" y="10"/>
                    <a:pt x="222" y="14"/>
                    <a:pt x="222" y="15"/>
                  </a:cubicBezTo>
                  <a:cubicBezTo>
                    <a:pt x="222" y="16"/>
                    <a:pt x="224" y="18"/>
                    <a:pt x="225" y="19"/>
                  </a:cubicBezTo>
                  <a:cubicBezTo>
                    <a:pt x="226" y="19"/>
                    <a:pt x="228" y="21"/>
                    <a:pt x="229" y="21"/>
                  </a:cubicBezTo>
                  <a:cubicBezTo>
                    <a:pt x="231" y="20"/>
                    <a:pt x="231" y="20"/>
                    <a:pt x="232" y="21"/>
                  </a:cubicBezTo>
                  <a:cubicBezTo>
                    <a:pt x="233" y="21"/>
                    <a:pt x="235" y="23"/>
                    <a:pt x="235" y="23"/>
                  </a:cubicBezTo>
                  <a:cubicBezTo>
                    <a:pt x="234" y="24"/>
                    <a:pt x="233" y="22"/>
                    <a:pt x="233" y="24"/>
                  </a:cubicBezTo>
                  <a:cubicBezTo>
                    <a:pt x="233" y="26"/>
                    <a:pt x="232" y="26"/>
                    <a:pt x="232" y="27"/>
                  </a:cubicBezTo>
                  <a:cubicBezTo>
                    <a:pt x="231" y="29"/>
                    <a:pt x="233" y="29"/>
                    <a:pt x="234" y="28"/>
                  </a:cubicBezTo>
                  <a:cubicBezTo>
                    <a:pt x="234" y="28"/>
                    <a:pt x="236" y="25"/>
                    <a:pt x="236" y="26"/>
                  </a:cubicBezTo>
                  <a:cubicBezTo>
                    <a:pt x="237" y="27"/>
                    <a:pt x="236" y="29"/>
                    <a:pt x="236" y="30"/>
                  </a:cubicBezTo>
                  <a:cubicBezTo>
                    <a:pt x="235" y="31"/>
                    <a:pt x="234" y="31"/>
                    <a:pt x="233" y="31"/>
                  </a:cubicBezTo>
                  <a:cubicBezTo>
                    <a:pt x="233" y="32"/>
                    <a:pt x="233" y="33"/>
                    <a:pt x="232" y="34"/>
                  </a:cubicBezTo>
                  <a:cubicBezTo>
                    <a:pt x="231" y="34"/>
                    <a:pt x="229" y="34"/>
                    <a:pt x="228" y="35"/>
                  </a:cubicBezTo>
                  <a:cubicBezTo>
                    <a:pt x="227" y="35"/>
                    <a:pt x="226" y="37"/>
                    <a:pt x="226" y="37"/>
                  </a:cubicBezTo>
                  <a:cubicBezTo>
                    <a:pt x="227" y="38"/>
                    <a:pt x="228" y="39"/>
                    <a:pt x="228" y="41"/>
                  </a:cubicBezTo>
                  <a:cubicBezTo>
                    <a:pt x="228" y="42"/>
                    <a:pt x="227" y="41"/>
                    <a:pt x="226" y="40"/>
                  </a:cubicBezTo>
                  <a:cubicBezTo>
                    <a:pt x="226" y="40"/>
                    <a:pt x="225" y="40"/>
                    <a:pt x="225" y="41"/>
                  </a:cubicBezTo>
                  <a:cubicBezTo>
                    <a:pt x="224" y="41"/>
                    <a:pt x="222" y="40"/>
                    <a:pt x="222" y="39"/>
                  </a:cubicBezTo>
                  <a:cubicBezTo>
                    <a:pt x="222" y="38"/>
                    <a:pt x="224" y="35"/>
                    <a:pt x="224" y="34"/>
                  </a:cubicBezTo>
                  <a:cubicBezTo>
                    <a:pt x="225" y="32"/>
                    <a:pt x="222" y="34"/>
                    <a:pt x="222" y="34"/>
                  </a:cubicBezTo>
                  <a:cubicBezTo>
                    <a:pt x="221" y="34"/>
                    <a:pt x="218" y="32"/>
                    <a:pt x="217" y="31"/>
                  </a:cubicBezTo>
                  <a:cubicBezTo>
                    <a:pt x="215" y="30"/>
                    <a:pt x="216" y="32"/>
                    <a:pt x="214" y="32"/>
                  </a:cubicBezTo>
                  <a:cubicBezTo>
                    <a:pt x="213" y="32"/>
                    <a:pt x="210" y="31"/>
                    <a:pt x="212" y="33"/>
                  </a:cubicBezTo>
                  <a:cubicBezTo>
                    <a:pt x="213" y="34"/>
                    <a:pt x="213" y="35"/>
                    <a:pt x="215" y="35"/>
                  </a:cubicBezTo>
                  <a:cubicBezTo>
                    <a:pt x="216" y="35"/>
                    <a:pt x="218" y="35"/>
                    <a:pt x="218" y="37"/>
                  </a:cubicBezTo>
                  <a:cubicBezTo>
                    <a:pt x="220" y="41"/>
                    <a:pt x="214" y="36"/>
                    <a:pt x="213" y="35"/>
                  </a:cubicBezTo>
                  <a:cubicBezTo>
                    <a:pt x="211" y="35"/>
                    <a:pt x="211" y="37"/>
                    <a:pt x="209" y="37"/>
                  </a:cubicBezTo>
                  <a:cubicBezTo>
                    <a:pt x="207" y="37"/>
                    <a:pt x="206" y="36"/>
                    <a:pt x="204" y="36"/>
                  </a:cubicBezTo>
                  <a:cubicBezTo>
                    <a:pt x="200" y="37"/>
                    <a:pt x="197" y="37"/>
                    <a:pt x="193" y="37"/>
                  </a:cubicBezTo>
                  <a:cubicBezTo>
                    <a:pt x="190" y="36"/>
                    <a:pt x="186" y="34"/>
                    <a:pt x="182" y="33"/>
                  </a:cubicBezTo>
                  <a:cubicBezTo>
                    <a:pt x="181" y="33"/>
                    <a:pt x="179" y="33"/>
                    <a:pt x="178" y="32"/>
                  </a:cubicBezTo>
                  <a:cubicBezTo>
                    <a:pt x="177" y="30"/>
                    <a:pt x="177" y="28"/>
                    <a:pt x="176" y="28"/>
                  </a:cubicBezTo>
                  <a:cubicBezTo>
                    <a:pt x="174" y="27"/>
                    <a:pt x="172" y="28"/>
                    <a:pt x="171" y="28"/>
                  </a:cubicBezTo>
                  <a:cubicBezTo>
                    <a:pt x="168" y="29"/>
                    <a:pt x="166" y="29"/>
                    <a:pt x="164" y="29"/>
                  </a:cubicBezTo>
                  <a:cubicBezTo>
                    <a:pt x="163" y="30"/>
                    <a:pt x="161" y="31"/>
                    <a:pt x="161" y="32"/>
                  </a:cubicBezTo>
                  <a:cubicBezTo>
                    <a:pt x="161" y="32"/>
                    <a:pt x="165" y="34"/>
                    <a:pt x="166" y="34"/>
                  </a:cubicBezTo>
                  <a:cubicBezTo>
                    <a:pt x="166" y="34"/>
                    <a:pt x="165" y="31"/>
                    <a:pt x="167" y="32"/>
                  </a:cubicBezTo>
                  <a:cubicBezTo>
                    <a:pt x="168" y="32"/>
                    <a:pt x="168" y="33"/>
                    <a:pt x="169" y="32"/>
                  </a:cubicBezTo>
                  <a:cubicBezTo>
                    <a:pt x="170" y="32"/>
                    <a:pt x="176" y="28"/>
                    <a:pt x="176" y="30"/>
                  </a:cubicBezTo>
                  <a:cubicBezTo>
                    <a:pt x="176" y="31"/>
                    <a:pt x="173" y="32"/>
                    <a:pt x="172" y="33"/>
                  </a:cubicBezTo>
                  <a:cubicBezTo>
                    <a:pt x="171" y="34"/>
                    <a:pt x="169" y="34"/>
                    <a:pt x="167" y="34"/>
                  </a:cubicBezTo>
                  <a:cubicBezTo>
                    <a:pt x="166" y="35"/>
                    <a:pt x="163" y="37"/>
                    <a:pt x="165" y="38"/>
                  </a:cubicBezTo>
                  <a:cubicBezTo>
                    <a:pt x="167" y="38"/>
                    <a:pt x="167" y="39"/>
                    <a:pt x="166" y="41"/>
                  </a:cubicBezTo>
                  <a:cubicBezTo>
                    <a:pt x="166" y="42"/>
                    <a:pt x="168" y="42"/>
                    <a:pt x="168" y="43"/>
                  </a:cubicBezTo>
                  <a:cubicBezTo>
                    <a:pt x="169" y="44"/>
                    <a:pt x="169" y="46"/>
                    <a:pt x="167" y="44"/>
                  </a:cubicBezTo>
                  <a:cubicBezTo>
                    <a:pt x="165" y="42"/>
                    <a:pt x="167" y="46"/>
                    <a:pt x="166" y="45"/>
                  </a:cubicBezTo>
                  <a:cubicBezTo>
                    <a:pt x="165" y="45"/>
                    <a:pt x="163" y="42"/>
                    <a:pt x="162" y="43"/>
                  </a:cubicBezTo>
                  <a:cubicBezTo>
                    <a:pt x="164" y="42"/>
                    <a:pt x="167" y="43"/>
                    <a:pt x="164" y="41"/>
                  </a:cubicBezTo>
                  <a:cubicBezTo>
                    <a:pt x="165" y="41"/>
                    <a:pt x="166" y="40"/>
                    <a:pt x="164" y="39"/>
                  </a:cubicBezTo>
                  <a:cubicBezTo>
                    <a:pt x="166" y="40"/>
                    <a:pt x="161" y="40"/>
                    <a:pt x="162" y="40"/>
                  </a:cubicBezTo>
                  <a:cubicBezTo>
                    <a:pt x="162" y="39"/>
                    <a:pt x="162" y="39"/>
                    <a:pt x="163" y="39"/>
                  </a:cubicBezTo>
                  <a:cubicBezTo>
                    <a:pt x="163" y="38"/>
                    <a:pt x="160" y="40"/>
                    <a:pt x="160" y="40"/>
                  </a:cubicBezTo>
                  <a:cubicBezTo>
                    <a:pt x="159" y="40"/>
                    <a:pt x="160" y="38"/>
                    <a:pt x="159" y="37"/>
                  </a:cubicBezTo>
                  <a:cubicBezTo>
                    <a:pt x="159" y="37"/>
                    <a:pt x="157" y="37"/>
                    <a:pt x="157" y="37"/>
                  </a:cubicBezTo>
                  <a:cubicBezTo>
                    <a:pt x="155" y="37"/>
                    <a:pt x="155" y="34"/>
                    <a:pt x="153" y="35"/>
                  </a:cubicBezTo>
                  <a:cubicBezTo>
                    <a:pt x="151" y="37"/>
                    <a:pt x="150" y="37"/>
                    <a:pt x="147" y="37"/>
                  </a:cubicBezTo>
                  <a:cubicBezTo>
                    <a:pt x="143" y="37"/>
                    <a:pt x="140" y="37"/>
                    <a:pt x="136" y="37"/>
                  </a:cubicBezTo>
                  <a:cubicBezTo>
                    <a:pt x="135" y="37"/>
                    <a:pt x="128" y="37"/>
                    <a:pt x="128" y="36"/>
                  </a:cubicBezTo>
                  <a:cubicBezTo>
                    <a:pt x="127" y="36"/>
                    <a:pt x="130" y="34"/>
                    <a:pt x="131" y="33"/>
                  </a:cubicBezTo>
                  <a:cubicBezTo>
                    <a:pt x="132" y="32"/>
                    <a:pt x="133" y="33"/>
                    <a:pt x="135" y="33"/>
                  </a:cubicBezTo>
                  <a:cubicBezTo>
                    <a:pt x="136" y="32"/>
                    <a:pt x="133" y="30"/>
                    <a:pt x="133" y="30"/>
                  </a:cubicBezTo>
                  <a:cubicBezTo>
                    <a:pt x="131" y="28"/>
                    <a:pt x="130" y="28"/>
                    <a:pt x="128" y="27"/>
                  </a:cubicBezTo>
                  <a:cubicBezTo>
                    <a:pt x="127" y="27"/>
                    <a:pt x="126" y="26"/>
                    <a:pt x="125" y="27"/>
                  </a:cubicBezTo>
                  <a:cubicBezTo>
                    <a:pt x="124" y="28"/>
                    <a:pt x="123" y="29"/>
                    <a:pt x="122" y="28"/>
                  </a:cubicBezTo>
                  <a:cubicBezTo>
                    <a:pt x="119" y="26"/>
                    <a:pt x="116" y="26"/>
                    <a:pt x="113" y="25"/>
                  </a:cubicBezTo>
                  <a:cubicBezTo>
                    <a:pt x="109" y="24"/>
                    <a:pt x="106" y="24"/>
                    <a:pt x="102" y="22"/>
                  </a:cubicBezTo>
                  <a:cubicBezTo>
                    <a:pt x="99" y="20"/>
                    <a:pt x="97" y="19"/>
                    <a:pt x="93" y="19"/>
                  </a:cubicBezTo>
                  <a:cubicBezTo>
                    <a:pt x="92" y="19"/>
                    <a:pt x="91" y="19"/>
                    <a:pt x="90" y="20"/>
                  </a:cubicBezTo>
                  <a:cubicBezTo>
                    <a:pt x="89" y="21"/>
                    <a:pt x="88" y="23"/>
                    <a:pt x="87" y="23"/>
                  </a:cubicBezTo>
                  <a:cubicBezTo>
                    <a:pt x="86" y="23"/>
                    <a:pt x="83" y="24"/>
                    <a:pt x="83" y="23"/>
                  </a:cubicBezTo>
                  <a:cubicBezTo>
                    <a:pt x="83" y="22"/>
                    <a:pt x="85" y="21"/>
                    <a:pt x="85" y="20"/>
                  </a:cubicBezTo>
                  <a:cubicBezTo>
                    <a:pt x="85" y="20"/>
                    <a:pt x="82" y="21"/>
                    <a:pt x="82" y="20"/>
                  </a:cubicBezTo>
                  <a:cubicBezTo>
                    <a:pt x="83" y="19"/>
                    <a:pt x="83" y="18"/>
                    <a:pt x="82" y="17"/>
                  </a:cubicBezTo>
                  <a:cubicBezTo>
                    <a:pt x="82" y="15"/>
                    <a:pt x="78" y="17"/>
                    <a:pt x="78" y="18"/>
                  </a:cubicBezTo>
                  <a:cubicBezTo>
                    <a:pt x="78" y="18"/>
                    <a:pt x="80" y="17"/>
                    <a:pt x="80" y="18"/>
                  </a:cubicBezTo>
                  <a:cubicBezTo>
                    <a:pt x="81" y="18"/>
                    <a:pt x="77" y="20"/>
                    <a:pt x="80" y="20"/>
                  </a:cubicBezTo>
                  <a:cubicBezTo>
                    <a:pt x="79" y="20"/>
                    <a:pt x="78" y="20"/>
                    <a:pt x="78" y="22"/>
                  </a:cubicBezTo>
                  <a:cubicBezTo>
                    <a:pt x="78" y="23"/>
                    <a:pt x="77" y="24"/>
                    <a:pt x="76" y="23"/>
                  </a:cubicBezTo>
                  <a:cubicBezTo>
                    <a:pt x="73" y="22"/>
                    <a:pt x="72" y="21"/>
                    <a:pt x="71" y="18"/>
                  </a:cubicBezTo>
                  <a:cubicBezTo>
                    <a:pt x="70" y="16"/>
                    <a:pt x="68" y="15"/>
                    <a:pt x="66" y="13"/>
                  </a:cubicBezTo>
                  <a:cubicBezTo>
                    <a:pt x="65" y="13"/>
                    <a:pt x="64" y="11"/>
                    <a:pt x="63" y="12"/>
                  </a:cubicBezTo>
                  <a:cubicBezTo>
                    <a:pt x="63" y="14"/>
                    <a:pt x="66" y="15"/>
                    <a:pt x="67" y="16"/>
                  </a:cubicBezTo>
                  <a:cubicBezTo>
                    <a:pt x="67" y="15"/>
                    <a:pt x="63" y="16"/>
                    <a:pt x="63" y="17"/>
                  </a:cubicBezTo>
                  <a:cubicBezTo>
                    <a:pt x="62" y="18"/>
                    <a:pt x="63" y="18"/>
                    <a:pt x="62" y="19"/>
                  </a:cubicBezTo>
                  <a:cubicBezTo>
                    <a:pt x="61" y="19"/>
                    <a:pt x="60" y="21"/>
                    <a:pt x="59" y="20"/>
                  </a:cubicBezTo>
                  <a:cubicBezTo>
                    <a:pt x="59" y="20"/>
                    <a:pt x="59" y="19"/>
                    <a:pt x="59" y="19"/>
                  </a:cubicBezTo>
                  <a:cubicBezTo>
                    <a:pt x="59" y="18"/>
                    <a:pt x="54" y="20"/>
                    <a:pt x="54" y="21"/>
                  </a:cubicBezTo>
                  <a:cubicBezTo>
                    <a:pt x="53" y="22"/>
                    <a:pt x="52" y="23"/>
                    <a:pt x="50" y="24"/>
                  </a:cubicBezTo>
                  <a:cubicBezTo>
                    <a:pt x="49" y="25"/>
                    <a:pt x="50" y="22"/>
                    <a:pt x="49" y="22"/>
                  </a:cubicBezTo>
                  <a:cubicBezTo>
                    <a:pt x="48" y="22"/>
                    <a:pt x="47" y="23"/>
                    <a:pt x="46" y="23"/>
                  </a:cubicBezTo>
                  <a:cubicBezTo>
                    <a:pt x="45" y="23"/>
                    <a:pt x="45" y="25"/>
                    <a:pt x="44" y="25"/>
                  </a:cubicBezTo>
                  <a:cubicBezTo>
                    <a:pt x="43" y="25"/>
                    <a:pt x="40" y="27"/>
                    <a:pt x="41" y="27"/>
                  </a:cubicBezTo>
                  <a:cubicBezTo>
                    <a:pt x="41" y="28"/>
                    <a:pt x="43" y="28"/>
                    <a:pt x="40" y="29"/>
                  </a:cubicBezTo>
                  <a:cubicBezTo>
                    <a:pt x="40" y="29"/>
                    <a:pt x="37" y="29"/>
                    <a:pt x="37" y="28"/>
                  </a:cubicBezTo>
                  <a:cubicBezTo>
                    <a:pt x="37" y="27"/>
                    <a:pt x="40" y="26"/>
                    <a:pt x="40" y="26"/>
                  </a:cubicBezTo>
                  <a:cubicBezTo>
                    <a:pt x="41" y="24"/>
                    <a:pt x="43" y="23"/>
                    <a:pt x="44" y="22"/>
                  </a:cubicBezTo>
                  <a:cubicBezTo>
                    <a:pt x="46" y="21"/>
                    <a:pt x="47" y="21"/>
                    <a:pt x="49" y="22"/>
                  </a:cubicBezTo>
                  <a:cubicBezTo>
                    <a:pt x="48" y="22"/>
                    <a:pt x="56" y="18"/>
                    <a:pt x="56" y="18"/>
                  </a:cubicBezTo>
                  <a:cubicBezTo>
                    <a:pt x="58" y="17"/>
                    <a:pt x="57" y="16"/>
                    <a:pt x="56" y="16"/>
                  </a:cubicBezTo>
                  <a:cubicBezTo>
                    <a:pt x="54" y="16"/>
                    <a:pt x="52" y="16"/>
                    <a:pt x="50" y="17"/>
                  </a:cubicBezTo>
                  <a:cubicBezTo>
                    <a:pt x="49" y="17"/>
                    <a:pt x="49" y="19"/>
                    <a:pt x="47" y="19"/>
                  </a:cubicBezTo>
                  <a:cubicBezTo>
                    <a:pt x="46" y="19"/>
                    <a:pt x="44" y="20"/>
                    <a:pt x="43" y="20"/>
                  </a:cubicBezTo>
                  <a:cubicBezTo>
                    <a:pt x="41" y="20"/>
                    <a:pt x="36" y="25"/>
                    <a:pt x="35" y="24"/>
                  </a:cubicBezTo>
                  <a:cubicBezTo>
                    <a:pt x="34" y="24"/>
                    <a:pt x="36" y="23"/>
                    <a:pt x="36" y="22"/>
                  </a:cubicBezTo>
                  <a:cubicBezTo>
                    <a:pt x="36" y="22"/>
                    <a:pt x="33" y="21"/>
                    <a:pt x="33" y="21"/>
                  </a:cubicBezTo>
                  <a:cubicBezTo>
                    <a:pt x="33" y="21"/>
                    <a:pt x="30" y="23"/>
                    <a:pt x="29" y="23"/>
                  </a:cubicBezTo>
                  <a:cubicBezTo>
                    <a:pt x="28" y="23"/>
                    <a:pt x="26" y="24"/>
                    <a:pt x="25" y="25"/>
                  </a:cubicBezTo>
                  <a:cubicBezTo>
                    <a:pt x="24" y="25"/>
                    <a:pt x="26" y="26"/>
                    <a:pt x="26" y="26"/>
                  </a:cubicBezTo>
                  <a:cubicBezTo>
                    <a:pt x="27" y="26"/>
                    <a:pt x="26" y="27"/>
                    <a:pt x="26" y="27"/>
                  </a:cubicBezTo>
                  <a:cubicBezTo>
                    <a:pt x="26" y="28"/>
                    <a:pt x="30" y="27"/>
                    <a:pt x="30" y="27"/>
                  </a:cubicBezTo>
                  <a:cubicBezTo>
                    <a:pt x="31" y="26"/>
                    <a:pt x="33" y="25"/>
                    <a:pt x="34" y="24"/>
                  </a:cubicBezTo>
                  <a:cubicBezTo>
                    <a:pt x="29" y="26"/>
                    <a:pt x="34" y="27"/>
                    <a:pt x="33" y="29"/>
                  </a:cubicBezTo>
                  <a:cubicBezTo>
                    <a:pt x="33" y="29"/>
                    <a:pt x="32" y="28"/>
                    <a:pt x="32" y="28"/>
                  </a:cubicBezTo>
                  <a:cubicBezTo>
                    <a:pt x="30" y="27"/>
                    <a:pt x="29" y="28"/>
                    <a:pt x="28" y="29"/>
                  </a:cubicBezTo>
                  <a:cubicBezTo>
                    <a:pt x="27" y="29"/>
                    <a:pt x="23" y="28"/>
                    <a:pt x="21" y="28"/>
                  </a:cubicBezTo>
                  <a:cubicBezTo>
                    <a:pt x="19" y="28"/>
                    <a:pt x="16" y="26"/>
                    <a:pt x="14" y="25"/>
                  </a:cubicBezTo>
                  <a:cubicBezTo>
                    <a:pt x="13" y="25"/>
                    <a:pt x="12" y="24"/>
                    <a:pt x="11" y="24"/>
                  </a:cubicBezTo>
                  <a:cubicBezTo>
                    <a:pt x="10" y="23"/>
                    <a:pt x="9" y="21"/>
                    <a:pt x="10" y="21"/>
                  </a:cubicBezTo>
                  <a:cubicBezTo>
                    <a:pt x="9" y="21"/>
                    <a:pt x="7" y="21"/>
                    <a:pt x="6" y="22"/>
                  </a:cubicBezTo>
                  <a:cubicBezTo>
                    <a:pt x="4" y="22"/>
                    <a:pt x="2" y="22"/>
                    <a:pt x="0" y="21"/>
                  </a:cubicBezTo>
                  <a:cubicBezTo>
                    <a:pt x="0" y="41"/>
                    <a:pt x="0" y="61"/>
                    <a:pt x="0" y="80"/>
                  </a:cubicBezTo>
                  <a:cubicBezTo>
                    <a:pt x="0" y="85"/>
                    <a:pt x="0" y="89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0" y="99"/>
                    <a:pt x="2" y="97"/>
                    <a:pt x="3" y="97"/>
                  </a:cubicBezTo>
                  <a:cubicBezTo>
                    <a:pt x="5" y="98"/>
                    <a:pt x="5" y="97"/>
                    <a:pt x="7" y="97"/>
                  </a:cubicBezTo>
                  <a:cubicBezTo>
                    <a:pt x="9" y="97"/>
                    <a:pt x="9" y="98"/>
                    <a:pt x="10" y="99"/>
                  </a:cubicBezTo>
                  <a:cubicBezTo>
                    <a:pt x="11" y="101"/>
                    <a:pt x="16" y="107"/>
                    <a:pt x="18" y="107"/>
                  </a:cubicBezTo>
                  <a:cubicBezTo>
                    <a:pt x="19" y="107"/>
                    <a:pt x="21" y="106"/>
                    <a:pt x="22" y="105"/>
                  </a:cubicBezTo>
                  <a:cubicBezTo>
                    <a:pt x="23" y="104"/>
                    <a:pt x="22" y="103"/>
                    <a:pt x="23" y="102"/>
                  </a:cubicBezTo>
                  <a:cubicBezTo>
                    <a:pt x="24" y="102"/>
                    <a:pt x="28" y="101"/>
                    <a:pt x="28" y="102"/>
                  </a:cubicBezTo>
                  <a:cubicBezTo>
                    <a:pt x="30" y="104"/>
                    <a:pt x="32" y="105"/>
                    <a:pt x="33" y="107"/>
                  </a:cubicBezTo>
                  <a:cubicBezTo>
                    <a:pt x="35" y="109"/>
                    <a:pt x="37" y="110"/>
                    <a:pt x="38" y="112"/>
                  </a:cubicBezTo>
                  <a:cubicBezTo>
                    <a:pt x="39" y="113"/>
                    <a:pt x="39" y="114"/>
                    <a:pt x="40" y="116"/>
                  </a:cubicBezTo>
                  <a:cubicBezTo>
                    <a:pt x="42" y="118"/>
                    <a:pt x="43" y="122"/>
                    <a:pt x="46" y="124"/>
                  </a:cubicBezTo>
                  <a:cubicBezTo>
                    <a:pt x="48" y="126"/>
                    <a:pt x="52" y="127"/>
                    <a:pt x="54" y="128"/>
                  </a:cubicBezTo>
                  <a:cubicBezTo>
                    <a:pt x="56" y="129"/>
                    <a:pt x="53" y="130"/>
                    <a:pt x="54" y="132"/>
                  </a:cubicBezTo>
                  <a:cubicBezTo>
                    <a:pt x="55" y="132"/>
                    <a:pt x="56" y="132"/>
                    <a:pt x="56" y="133"/>
                  </a:cubicBezTo>
                  <a:cubicBezTo>
                    <a:pt x="56" y="133"/>
                    <a:pt x="55" y="136"/>
                    <a:pt x="56" y="135"/>
                  </a:cubicBezTo>
                  <a:cubicBezTo>
                    <a:pt x="55" y="136"/>
                    <a:pt x="53" y="136"/>
                    <a:pt x="53" y="138"/>
                  </a:cubicBezTo>
                  <a:cubicBezTo>
                    <a:pt x="52" y="139"/>
                    <a:pt x="55" y="141"/>
                    <a:pt x="56" y="141"/>
                  </a:cubicBezTo>
                  <a:cubicBezTo>
                    <a:pt x="56" y="141"/>
                    <a:pt x="54" y="143"/>
                    <a:pt x="54" y="143"/>
                  </a:cubicBezTo>
                  <a:cubicBezTo>
                    <a:pt x="54" y="143"/>
                    <a:pt x="53" y="142"/>
                    <a:pt x="53" y="141"/>
                  </a:cubicBezTo>
                  <a:cubicBezTo>
                    <a:pt x="52" y="141"/>
                    <a:pt x="53" y="143"/>
                    <a:pt x="53" y="143"/>
                  </a:cubicBezTo>
                  <a:cubicBezTo>
                    <a:pt x="54" y="144"/>
                    <a:pt x="53" y="145"/>
                    <a:pt x="54" y="146"/>
                  </a:cubicBezTo>
                  <a:cubicBezTo>
                    <a:pt x="55" y="148"/>
                    <a:pt x="55" y="148"/>
                    <a:pt x="57" y="147"/>
                  </a:cubicBezTo>
                  <a:cubicBezTo>
                    <a:pt x="57" y="147"/>
                    <a:pt x="58" y="147"/>
                    <a:pt x="58" y="147"/>
                  </a:cubicBezTo>
                  <a:cubicBezTo>
                    <a:pt x="59" y="147"/>
                    <a:pt x="59" y="145"/>
                    <a:pt x="59" y="145"/>
                  </a:cubicBezTo>
                  <a:cubicBezTo>
                    <a:pt x="59" y="145"/>
                    <a:pt x="60" y="147"/>
                    <a:pt x="61" y="147"/>
                  </a:cubicBezTo>
                  <a:cubicBezTo>
                    <a:pt x="61" y="147"/>
                    <a:pt x="60" y="149"/>
                    <a:pt x="60" y="150"/>
                  </a:cubicBezTo>
                  <a:cubicBezTo>
                    <a:pt x="59" y="151"/>
                    <a:pt x="59" y="152"/>
                    <a:pt x="61" y="151"/>
                  </a:cubicBezTo>
                  <a:cubicBezTo>
                    <a:pt x="61" y="150"/>
                    <a:pt x="62" y="150"/>
                    <a:pt x="62" y="150"/>
                  </a:cubicBezTo>
                  <a:cubicBezTo>
                    <a:pt x="63" y="150"/>
                    <a:pt x="63" y="149"/>
                    <a:pt x="63" y="149"/>
                  </a:cubicBezTo>
                  <a:cubicBezTo>
                    <a:pt x="65" y="148"/>
                    <a:pt x="64" y="151"/>
                    <a:pt x="64" y="152"/>
                  </a:cubicBezTo>
                  <a:cubicBezTo>
                    <a:pt x="64" y="153"/>
                    <a:pt x="65" y="154"/>
                    <a:pt x="66" y="154"/>
                  </a:cubicBezTo>
                  <a:cubicBezTo>
                    <a:pt x="67" y="154"/>
                    <a:pt x="68" y="152"/>
                    <a:pt x="69" y="152"/>
                  </a:cubicBezTo>
                  <a:cubicBezTo>
                    <a:pt x="69" y="152"/>
                    <a:pt x="68" y="153"/>
                    <a:pt x="68" y="153"/>
                  </a:cubicBezTo>
                  <a:cubicBezTo>
                    <a:pt x="68" y="153"/>
                    <a:pt x="70" y="154"/>
                    <a:pt x="70" y="154"/>
                  </a:cubicBezTo>
                  <a:cubicBezTo>
                    <a:pt x="70" y="154"/>
                    <a:pt x="63" y="156"/>
                    <a:pt x="66" y="158"/>
                  </a:cubicBezTo>
                  <a:cubicBezTo>
                    <a:pt x="66" y="158"/>
                    <a:pt x="72" y="157"/>
                    <a:pt x="71" y="158"/>
                  </a:cubicBezTo>
                  <a:cubicBezTo>
                    <a:pt x="71" y="158"/>
                    <a:pt x="66" y="158"/>
                    <a:pt x="67" y="160"/>
                  </a:cubicBezTo>
                  <a:cubicBezTo>
                    <a:pt x="67" y="160"/>
                    <a:pt x="69" y="160"/>
                    <a:pt x="69" y="160"/>
                  </a:cubicBezTo>
                  <a:cubicBezTo>
                    <a:pt x="68" y="161"/>
                    <a:pt x="66" y="161"/>
                    <a:pt x="67" y="162"/>
                  </a:cubicBezTo>
                  <a:cubicBezTo>
                    <a:pt x="69" y="163"/>
                    <a:pt x="71" y="163"/>
                    <a:pt x="72" y="163"/>
                  </a:cubicBezTo>
                  <a:cubicBezTo>
                    <a:pt x="74" y="163"/>
                    <a:pt x="73" y="164"/>
                    <a:pt x="74" y="164"/>
                  </a:cubicBezTo>
                  <a:cubicBezTo>
                    <a:pt x="76" y="165"/>
                    <a:pt x="76" y="162"/>
                    <a:pt x="77" y="162"/>
                  </a:cubicBezTo>
                  <a:cubicBezTo>
                    <a:pt x="78" y="162"/>
                    <a:pt x="77" y="164"/>
                    <a:pt x="77" y="164"/>
                  </a:cubicBezTo>
                  <a:cubicBezTo>
                    <a:pt x="76" y="165"/>
                    <a:pt x="76" y="165"/>
                    <a:pt x="77" y="166"/>
                  </a:cubicBezTo>
                  <a:cubicBezTo>
                    <a:pt x="80" y="168"/>
                    <a:pt x="81" y="163"/>
                    <a:pt x="81" y="163"/>
                  </a:cubicBezTo>
                  <a:cubicBezTo>
                    <a:pt x="81" y="163"/>
                    <a:pt x="81" y="166"/>
                    <a:pt x="80" y="166"/>
                  </a:cubicBezTo>
                  <a:cubicBezTo>
                    <a:pt x="80" y="167"/>
                    <a:pt x="82" y="166"/>
                    <a:pt x="83" y="166"/>
                  </a:cubicBezTo>
                  <a:cubicBezTo>
                    <a:pt x="82" y="168"/>
                    <a:pt x="81" y="169"/>
                    <a:pt x="83" y="170"/>
                  </a:cubicBezTo>
                  <a:cubicBezTo>
                    <a:pt x="85" y="171"/>
                    <a:pt x="86" y="168"/>
                    <a:pt x="86" y="168"/>
                  </a:cubicBezTo>
                  <a:cubicBezTo>
                    <a:pt x="86" y="168"/>
                    <a:pt x="86" y="169"/>
                    <a:pt x="86" y="170"/>
                  </a:cubicBezTo>
                  <a:cubicBezTo>
                    <a:pt x="87" y="172"/>
                    <a:pt x="86" y="171"/>
                    <a:pt x="85" y="171"/>
                  </a:cubicBezTo>
                  <a:cubicBezTo>
                    <a:pt x="84" y="172"/>
                    <a:pt x="90" y="173"/>
                    <a:pt x="89" y="171"/>
                  </a:cubicBezTo>
                  <a:cubicBezTo>
                    <a:pt x="91" y="174"/>
                    <a:pt x="90" y="176"/>
                    <a:pt x="94" y="176"/>
                  </a:cubicBezTo>
                  <a:cubicBezTo>
                    <a:pt x="97" y="176"/>
                    <a:pt x="99" y="176"/>
                    <a:pt x="102" y="176"/>
                  </a:cubicBezTo>
                  <a:cubicBezTo>
                    <a:pt x="113" y="176"/>
                    <a:pt x="123" y="176"/>
                    <a:pt x="133" y="176"/>
                  </a:cubicBezTo>
                  <a:cubicBezTo>
                    <a:pt x="158" y="176"/>
                    <a:pt x="183" y="176"/>
                    <a:pt x="208" y="176"/>
                  </a:cubicBezTo>
                  <a:cubicBezTo>
                    <a:pt x="213" y="176"/>
                    <a:pt x="218" y="176"/>
                    <a:pt x="223" y="176"/>
                  </a:cubicBezTo>
                  <a:cubicBezTo>
                    <a:pt x="224" y="176"/>
                    <a:pt x="229" y="177"/>
                    <a:pt x="229" y="174"/>
                  </a:cubicBezTo>
                  <a:close/>
                  <a:moveTo>
                    <a:pt x="112" y="54"/>
                  </a:moveTo>
                  <a:cubicBezTo>
                    <a:pt x="110" y="54"/>
                    <a:pt x="108" y="53"/>
                    <a:pt x="106" y="54"/>
                  </a:cubicBezTo>
                  <a:cubicBezTo>
                    <a:pt x="104" y="57"/>
                    <a:pt x="108" y="56"/>
                    <a:pt x="108" y="57"/>
                  </a:cubicBezTo>
                  <a:cubicBezTo>
                    <a:pt x="108" y="56"/>
                    <a:pt x="100" y="60"/>
                    <a:pt x="100" y="60"/>
                  </a:cubicBezTo>
                  <a:cubicBezTo>
                    <a:pt x="98" y="59"/>
                    <a:pt x="107" y="53"/>
                    <a:pt x="99" y="56"/>
                  </a:cubicBezTo>
                  <a:cubicBezTo>
                    <a:pt x="98" y="56"/>
                    <a:pt x="97" y="57"/>
                    <a:pt x="97" y="57"/>
                  </a:cubicBezTo>
                  <a:cubicBezTo>
                    <a:pt x="96" y="58"/>
                    <a:pt x="97" y="59"/>
                    <a:pt x="96" y="60"/>
                  </a:cubicBezTo>
                  <a:cubicBezTo>
                    <a:pt x="95" y="60"/>
                    <a:pt x="88" y="59"/>
                    <a:pt x="88" y="59"/>
                  </a:cubicBezTo>
                  <a:cubicBezTo>
                    <a:pt x="88" y="58"/>
                    <a:pt x="91" y="59"/>
                    <a:pt x="91" y="58"/>
                  </a:cubicBezTo>
                  <a:cubicBezTo>
                    <a:pt x="92" y="57"/>
                    <a:pt x="91" y="57"/>
                    <a:pt x="92" y="56"/>
                  </a:cubicBezTo>
                  <a:cubicBezTo>
                    <a:pt x="92" y="55"/>
                    <a:pt x="94" y="54"/>
                    <a:pt x="94" y="54"/>
                  </a:cubicBezTo>
                  <a:cubicBezTo>
                    <a:pt x="94" y="53"/>
                    <a:pt x="91" y="52"/>
                    <a:pt x="94" y="52"/>
                  </a:cubicBezTo>
                  <a:cubicBezTo>
                    <a:pt x="94" y="52"/>
                    <a:pt x="98" y="53"/>
                    <a:pt x="98" y="52"/>
                  </a:cubicBezTo>
                  <a:cubicBezTo>
                    <a:pt x="98" y="51"/>
                    <a:pt x="93" y="50"/>
                    <a:pt x="92" y="50"/>
                  </a:cubicBezTo>
                  <a:cubicBezTo>
                    <a:pt x="91" y="50"/>
                    <a:pt x="89" y="51"/>
                    <a:pt x="87" y="51"/>
                  </a:cubicBezTo>
                  <a:cubicBezTo>
                    <a:pt x="86" y="51"/>
                    <a:pt x="84" y="50"/>
                    <a:pt x="82" y="51"/>
                  </a:cubicBezTo>
                  <a:cubicBezTo>
                    <a:pt x="81" y="51"/>
                    <a:pt x="79" y="53"/>
                    <a:pt x="80" y="51"/>
                  </a:cubicBezTo>
                  <a:cubicBezTo>
                    <a:pt x="81" y="49"/>
                    <a:pt x="83" y="50"/>
                    <a:pt x="84" y="49"/>
                  </a:cubicBezTo>
                  <a:cubicBezTo>
                    <a:pt x="86" y="49"/>
                    <a:pt x="89" y="48"/>
                    <a:pt x="91" y="47"/>
                  </a:cubicBezTo>
                  <a:cubicBezTo>
                    <a:pt x="95" y="46"/>
                    <a:pt x="99" y="46"/>
                    <a:pt x="102" y="44"/>
                  </a:cubicBezTo>
                  <a:cubicBezTo>
                    <a:pt x="104" y="44"/>
                    <a:pt x="107" y="43"/>
                    <a:pt x="108" y="45"/>
                  </a:cubicBezTo>
                  <a:cubicBezTo>
                    <a:pt x="109" y="46"/>
                    <a:pt x="105" y="47"/>
                    <a:pt x="104" y="48"/>
                  </a:cubicBezTo>
                  <a:cubicBezTo>
                    <a:pt x="102" y="49"/>
                    <a:pt x="110" y="49"/>
                    <a:pt x="111" y="49"/>
                  </a:cubicBezTo>
                  <a:cubicBezTo>
                    <a:pt x="111" y="49"/>
                    <a:pt x="113" y="49"/>
                    <a:pt x="113" y="49"/>
                  </a:cubicBezTo>
                  <a:cubicBezTo>
                    <a:pt x="114" y="48"/>
                    <a:pt x="116" y="46"/>
                    <a:pt x="117" y="47"/>
                  </a:cubicBezTo>
                  <a:cubicBezTo>
                    <a:pt x="118" y="48"/>
                    <a:pt x="113" y="54"/>
                    <a:pt x="112" y="54"/>
                  </a:cubicBezTo>
                  <a:cubicBezTo>
                    <a:pt x="110" y="54"/>
                    <a:pt x="114" y="54"/>
                    <a:pt x="112" y="54"/>
                  </a:cubicBezTo>
                  <a:close/>
                  <a:moveTo>
                    <a:pt x="157" y="78"/>
                  </a:moveTo>
                  <a:cubicBezTo>
                    <a:pt x="157" y="78"/>
                    <a:pt x="152" y="78"/>
                    <a:pt x="153" y="78"/>
                  </a:cubicBezTo>
                  <a:cubicBezTo>
                    <a:pt x="153" y="79"/>
                    <a:pt x="155" y="78"/>
                    <a:pt x="155" y="79"/>
                  </a:cubicBezTo>
                  <a:cubicBezTo>
                    <a:pt x="155" y="80"/>
                    <a:pt x="151" y="81"/>
                    <a:pt x="150" y="81"/>
                  </a:cubicBezTo>
                  <a:cubicBezTo>
                    <a:pt x="148" y="81"/>
                    <a:pt x="147" y="83"/>
                    <a:pt x="145" y="84"/>
                  </a:cubicBezTo>
                  <a:cubicBezTo>
                    <a:pt x="145" y="84"/>
                    <a:pt x="141" y="84"/>
                    <a:pt x="142" y="85"/>
                  </a:cubicBezTo>
                  <a:cubicBezTo>
                    <a:pt x="142" y="86"/>
                    <a:pt x="145" y="86"/>
                    <a:pt x="142" y="88"/>
                  </a:cubicBezTo>
                  <a:cubicBezTo>
                    <a:pt x="141" y="88"/>
                    <a:pt x="137" y="88"/>
                    <a:pt x="137" y="89"/>
                  </a:cubicBezTo>
                  <a:cubicBezTo>
                    <a:pt x="136" y="89"/>
                    <a:pt x="137" y="90"/>
                    <a:pt x="137" y="90"/>
                  </a:cubicBezTo>
                  <a:cubicBezTo>
                    <a:pt x="137" y="92"/>
                    <a:pt x="135" y="92"/>
                    <a:pt x="134" y="92"/>
                  </a:cubicBezTo>
                  <a:cubicBezTo>
                    <a:pt x="131" y="93"/>
                    <a:pt x="128" y="93"/>
                    <a:pt x="125" y="93"/>
                  </a:cubicBezTo>
                  <a:cubicBezTo>
                    <a:pt x="125" y="93"/>
                    <a:pt x="120" y="90"/>
                    <a:pt x="120" y="90"/>
                  </a:cubicBezTo>
                  <a:cubicBezTo>
                    <a:pt x="122" y="89"/>
                    <a:pt x="125" y="90"/>
                    <a:pt x="126" y="89"/>
                  </a:cubicBezTo>
                  <a:cubicBezTo>
                    <a:pt x="127" y="89"/>
                    <a:pt x="126" y="87"/>
                    <a:pt x="127" y="87"/>
                  </a:cubicBezTo>
                  <a:cubicBezTo>
                    <a:pt x="128" y="85"/>
                    <a:pt x="130" y="86"/>
                    <a:pt x="131" y="85"/>
                  </a:cubicBezTo>
                  <a:cubicBezTo>
                    <a:pt x="132" y="85"/>
                    <a:pt x="130" y="83"/>
                    <a:pt x="130" y="83"/>
                  </a:cubicBezTo>
                  <a:cubicBezTo>
                    <a:pt x="128" y="82"/>
                    <a:pt x="128" y="82"/>
                    <a:pt x="128" y="81"/>
                  </a:cubicBezTo>
                  <a:cubicBezTo>
                    <a:pt x="128" y="79"/>
                    <a:pt x="126" y="80"/>
                    <a:pt x="126" y="79"/>
                  </a:cubicBezTo>
                  <a:cubicBezTo>
                    <a:pt x="125" y="78"/>
                    <a:pt x="128" y="79"/>
                    <a:pt x="128" y="79"/>
                  </a:cubicBezTo>
                  <a:cubicBezTo>
                    <a:pt x="131" y="80"/>
                    <a:pt x="134" y="81"/>
                    <a:pt x="136" y="82"/>
                  </a:cubicBezTo>
                  <a:cubicBezTo>
                    <a:pt x="138" y="84"/>
                    <a:pt x="142" y="83"/>
                    <a:pt x="144" y="82"/>
                  </a:cubicBezTo>
                  <a:cubicBezTo>
                    <a:pt x="147" y="81"/>
                    <a:pt x="148" y="78"/>
                    <a:pt x="152" y="77"/>
                  </a:cubicBezTo>
                  <a:cubicBezTo>
                    <a:pt x="153" y="76"/>
                    <a:pt x="155" y="76"/>
                    <a:pt x="157" y="77"/>
                  </a:cubicBezTo>
                  <a:cubicBezTo>
                    <a:pt x="157" y="77"/>
                    <a:pt x="160" y="78"/>
                    <a:pt x="160" y="78"/>
                  </a:cubicBezTo>
                  <a:cubicBezTo>
                    <a:pt x="160" y="78"/>
                    <a:pt x="158" y="78"/>
                    <a:pt x="157" y="78"/>
                  </a:cubicBezTo>
                  <a:close/>
                  <a:moveTo>
                    <a:pt x="222" y="165"/>
                  </a:moveTo>
                  <a:cubicBezTo>
                    <a:pt x="221" y="167"/>
                    <a:pt x="219" y="163"/>
                    <a:pt x="219" y="162"/>
                  </a:cubicBezTo>
                  <a:cubicBezTo>
                    <a:pt x="219" y="160"/>
                    <a:pt x="221" y="159"/>
                    <a:pt x="221" y="157"/>
                  </a:cubicBezTo>
                  <a:cubicBezTo>
                    <a:pt x="220" y="156"/>
                    <a:pt x="219" y="159"/>
                    <a:pt x="218" y="158"/>
                  </a:cubicBezTo>
                  <a:cubicBezTo>
                    <a:pt x="218" y="157"/>
                    <a:pt x="218" y="154"/>
                    <a:pt x="216" y="154"/>
                  </a:cubicBezTo>
                  <a:cubicBezTo>
                    <a:pt x="216" y="154"/>
                    <a:pt x="216" y="156"/>
                    <a:pt x="215" y="156"/>
                  </a:cubicBezTo>
                  <a:cubicBezTo>
                    <a:pt x="214" y="155"/>
                    <a:pt x="214" y="154"/>
                    <a:pt x="213" y="153"/>
                  </a:cubicBezTo>
                  <a:cubicBezTo>
                    <a:pt x="212" y="152"/>
                    <a:pt x="211" y="151"/>
                    <a:pt x="210" y="150"/>
                  </a:cubicBezTo>
                  <a:cubicBezTo>
                    <a:pt x="209" y="149"/>
                    <a:pt x="212" y="149"/>
                    <a:pt x="212" y="148"/>
                  </a:cubicBezTo>
                  <a:cubicBezTo>
                    <a:pt x="211" y="147"/>
                    <a:pt x="209" y="148"/>
                    <a:pt x="209" y="147"/>
                  </a:cubicBezTo>
                  <a:cubicBezTo>
                    <a:pt x="209" y="146"/>
                    <a:pt x="210" y="143"/>
                    <a:pt x="210" y="142"/>
                  </a:cubicBezTo>
                  <a:cubicBezTo>
                    <a:pt x="212" y="140"/>
                    <a:pt x="217" y="147"/>
                    <a:pt x="217" y="148"/>
                  </a:cubicBezTo>
                  <a:cubicBezTo>
                    <a:pt x="218" y="150"/>
                    <a:pt x="219" y="151"/>
                    <a:pt x="219" y="153"/>
                  </a:cubicBezTo>
                  <a:cubicBezTo>
                    <a:pt x="220" y="155"/>
                    <a:pt x="220" y="154"/>
                    <a:pt x="221" y="156"/>
                  </a:cubicBezTo>
                  <a:cubicBezTo>
                    <a:pt x="221" y="157"/>
                    <a:pt x="222" y="158"/>
                    <a:pt x="222" y="159"/>
                  </a:cubicBezTo>
                  <a:cubicBezTo>
                    <a:pt x="223" y="161"/>
                    <a:pt x="222" y="163"/>
                    <a:pt x="222" y="165"/>
                  </a:cubicBezTo>
                  <a:cubicBezTo>
                    <a:pt x="221" y="166"/>
                    <a:pt x="222" y="164"/>
                    <a:pt x="222" y="16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7" name="Freeform 643">
              <a:extLst>
                <a:ext uri="{FF2B5EF4-FFF2-40B4-BE49-F238E27FC236}">
                  <a16:creationId xmlns:a16="http://schemas.microsoft.com/office/drawing/2014/main" id="{756A4B9D-E723-944F-8239-35CD41C72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4015" y="4733153"/>
              <a:ext cx="47783" cy="41414"/>
            </a:xfrm>
            <a:custGeom>
              <a:avLst/>
              <a:gdLst>
                <a:gd name="T0" fmla="*/ 9 w 10"/>
                <a:gd name="T1" fmla="*/ 0 h 9"/>
                <a:gd name="T2" fmla="*/ 2 w 10"/>
                <a:gd name="T3" fmla="*/ 7 h 9"/>
                <a:gd name="T4" fmla="*/ 10 w 10"/>
                <a:gd name="T5" fmla="*/ 3 h 9"/>
                <a:gd name="T6" fmla="*/ 9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9" y="0"/>
                  </a:moveTo>
                  <a:cubicBezTo>
                    <a:pt x="7" y="1"/>
                    <a:pt x="0" y="4"/>
                    <a:pt x="2" y="7"/>
                  </a:cubicBezTo>
                  <a:cubicBezTo>
                    <a:pt x="4" y="9"/>
                    <a:pt x="9" y="3"/>
                    <a:pt x="10" y="3"/>
                  </a:cubicBezTo>
                  <a:cubicBezTo>
                    <a:pt x="10" y="2"/>
                    <a:pt x="9" y="1"/>
                    <a:pt x="9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8" name="Freeform 644">
              <a:extLst>
                <a:ext uri="{FF2B5EF4-FFF2-40B4-BE49-F238E27FC236}">
                  <a16:creationId xmlns:a16="http://schemas.microsoft.com/office/drawing/2014/main" id="{F1B5BD41-3421-E74F-9B4E-3834E9A82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2241" y="4723597"/>
              <a:ext cx="60525" cy="22299"/>
            </a:xfrm>
            <a:custGeom>
              <a:avLst/>
              <a:gdLst>
                <a:gd name="T0" fmla="*/ 12 w 13"/>
                <a:gd name="T1" fmla="*/ 0 h 5"/>
                <a:gd name="T2" fmla="*/ 7 w 13"/>
                <a:gd name="T3" fmla="*/ 0 h 5"/>
                <a:gd name="T4" fmla="*/ 1 w 13"/>
                <a:gd name="T5" fmla="*/ 2 h 5"/>
                <a:gd name="T6" fmla="*/ 5 w 13"/>
                <a:gd name="T7" fmla="*/ 3 h 5"/>
                <a:gd name="T8" fmla="*/ 12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2" y="0"/>
                  </a:moveTo>
                  <a:cubicBezTo>
                    <a:pt x="13" y="0"/>
                    <a:pt x="7" y="0"/>
                    <a:pt x="7" y="0"/>
                  </a:cubicBezTo>
                  <a:cubicBezTo>
                    <a:pt x="6" y="0"/>
                    <a:pt x="0" y="1"/>
                    <a:pt x="1" y="2"/>
                  </a:cubicBezTo>
                  <a:cubicBezTo>
                    <a:pt x="3" y="5"/>
                    <a:pt x="2" y="5"/>
                    <a:pt x="5" y="3"/>
                  </a:cubicBezTo>
                  <a:cubicBezTo>
                    <a:pt x="8" y="2"/>
                    <a:pt x="10" y="2"/>
                    <a:pt x="1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9" name="Freeform 645">
              <a:extLst>
                <a:ext uri="{FF2B5EF4-FFF2-40B4-BE49-F238E27FC236}">
                  <a16:creationId xmlns:a16="http://schemas.microsoft.com/office/drawing/2014/main" id="{E1C8D93B-3E49-A24F-A7FF-48E39B56F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320" y="3207276"/>
              <a:ext cx="144943" cy="79640"/>
            </a:xfrm>
            <a:custGeom>
              <a:avLst/>
              <a:gdLst>
                <a:gd name="T0" fmla="*/ 10 w 31"/>
                <a:gd name="T1" fmla="*/ 17 h 17"/>
                <a:gd name="T2" fmla="*/ 13 w 31"/>
                <a:gd name="T3" fmla="*/ 14 h 17"/>
                <a:gd name="T4" fmla="*/ 18 w 31"/>
                <a:gd name="T5" fmla="*/ 16 h 17"/>
                <a:gd name="T6" fmla="*/ 21 w 31"/>
                <a:gd name="T7" fmla="*/ 16 h 17"/>
                <a:gd name="T8" fmla="*/ 23 w 31"/>
                <a:gd name="T9" fmla="*/ 15 h 17"/>
                <a:gd name="T10" fmla="*/ 29 w 31"/>
                <a:gd name="T11" fmla="*/ 11 h 17"/>
                <a:gd name="T12" fmla="*/ 27 w 31"/>
                <a:gd name="T13" fmla="*/ 7 h 17"/>
                <a:gd name="T14" fmla="*/ 21 w 31"/>
                <a:gd name="T15" fmla="*/ 5 h 17"/>
                <a:gd name="T16" fmla="*/ 17 w 31"/>
                <a:gd name="T17" fmla="*/ 3 h 17"/>
                <a:gd name="T18" fmla="*/ 13 w 31"/>
                <a:gd name="T19" fmla="*/ 0 h 17"/>
                <a:gd name="T20" fmla="*/ 11 w 31"/>
                <a:gd name="T21" fmla="*/ 2 h 17"/>
                <a:gd name="T22" fmla="*/ 8 w 31"/>
                <a:gd name="T23" fmla="*/ 2 h 17"/>
                <a:gd name="T24" fmla="*/ 0 w 31"/>
                <a:gd name="T25" fmla="*/ 6 h 17"/>
                <a:gd name="T26" fmla="*/ 2 w 31"/>
                <a:gd name="T27" fmla="*/ 10 h 17"/>
                <a:gd name="T28" fmla="*/ 4 w 31"/>
                <a:gd name="T29" fmla="*/ 13 h 17"/>
                <a:gd name="T30" fmla="*/ 10 w 31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17">
                  <a:moveTo>
                    <a:pt x="10" y="17"/>
                  </a:moveTo>
                  <a:cubicBezTo>
                    <a:pt x="12" y="17"/>
                    <a:pt x="11" y="14"/>
                    <a:pt x="13" y="14"/>
                  </a:cubicBezTo>
                  <a:cubicBezTo>
                    <a:pt x="15" y="14"/>
                    <a:pt x="16" y="16"/>
                    <a:pt x="18" y="16"/>
                  </a:cubicBezTo>
                  <a:cubicBezTo>
                    <a:pt x="19" y="16"/>
                    <a:pt x="20" y="16"/>
                    <a:pt x="21" y="16"/>
                  </a:cubicBezTo>
                  <a:cubicBezTo>
                    <a:pt x="22" y="16"/>
                    <a:pt x="23" y="15"/>
                    <a:pt x="23" y="15"/>
                  </a:cubicBezTo>
                  <a:cubicBezTo>
                    <a:pt x="26" y="14"/>
                    <a:pt x="27" y="13"/>
                    <a:pt x="29" y="11"/>
                  </a:cubicBezTo>
                  <a:cubicBezTo>
                    <a:pt x="31" y="9"/>
                    <a:pt x="29" y="8"/>
                    <a:pt x="27" y="7"/>
                  </a:cubicBezTo>
                  <a:cubicBezTo>
                    <a:pt x="25" y="6"/>
                    <a:pt x="22" y="3"/>
                    <a:pt x="21" y="5"/>
                  </a:cubicBezTo>
                  <a:cubicBezTo>
                    <a:pt x="19" y="8"/>
                    <a:pt x="18" y="4"/>
                    <a:pt x="17" y="3"/>
                  </a:cubicBezTo>
                  <a:cubicBezTo>
                    <a:pt x="16" y="2"/>
                    <a:pt x="13" y="3"/>
                    <a:pt x="13" y="0"/>
                  </a:cubicBezTo>
                  <a:cubicBezTo>
                    <a:pt x="13" y="1"/>
                    <a:pt x="12" y="3"/>
                    <a:pt x="11" y="2"/>
                  </a:cubicBezTo>
                  <a:cubicBezTo>
                    <a:pt x="9" y="0"/>
                    <a:pt x="9" y="0"/>
                    <a:pt x="8" y="2"/>
                  </a:cubicBezTo>
                  <a:cubicBezTo>
                    <a:pt x="7" y="3"/>
                    <a:pt x="0" y="5"/>
                    <a:pt x="0" y="6"/>
                  </a:cubicBezTo>
                  <a:cubicBezTo>
                    <a:pt x="0" y="6"/>
                    <a:pt x="1" y="9"/>
                    <a:pt x="2" y="10"/>
                  </a:cubicBezTo>
                  <a:cubicBezTo>
                    <a:pt x="2" y="11"/>
                    <a:pt x="3" y="12"/>
                    <a:pt x="4" y="13"/>
                  </a:cubicBezTo>
                  <a:cubicBezTo>
                    <a:pt x="6" y="14"/>
                    <a:pt x="8" y="17"/>
                    <a:pt x="10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0" name="Freeform 646">
              <a:extLst>
                <a:ext uri="{FF2B5EF4-FFF2-40B4-BE49-F238E27FC236}">
                  <a16:creationId xmlns:a16="http://schemas.microsoft.com/office/drawing/2014/main" id="{CF7CC9CB-F375-BD42-B9DD-0BE6CAAA0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017" y="3272580"/>
              <a:ext cx="173611" cy="74861"/>
            </a:xfrm>
            <a:custGeom>
              <a:avLst/>
              <a:gdLst>
                <a:gd name="T0" fmla="*/ 32 w 37"/>
                <a:gd name="T1" fmla="*/ 2 h 16"/>
                <a:gd name="T2" fmla="*/ 27 w 37"/>
                <a:gd name="T3" fmla="*/ 0 h 16"/>
                <a:gd name="T4" fmla="*/ 24 w 37"/>
                <a:gd name="T5" fmla="*/ 3 h 16"/>
                <a:gd name="T6" fmla="*/ 20 w 37"/>
                <a:gd name="T7" fmla="*/ 3 h 16"/>
                <a:gd name="T8" fmla="*/ 17 w 37"/>
                <a:gd name="T9" fmla="*/ 7 h 16"/>
                <a:gd name="T10" fmla="*/ 16 w 37"/>
                <a:gd name="T11" fmla="*/ 9 h 16"/>
                <a:gd name="T12" fmla="*/ 13 w 37"/>
                <a:gd name="T13" fmla="*/ 9 h 16"/>
                <a:gd name="T14" fmla="*/ 9 w 37"/>
                <a:gd name="T15" fmla="*/ 10 h 16"/>
                <a:gd name="T16" fmla="*/ 5 w 37"/>
                <a:gd name="T17" fmla="*/ 11 h 16"/>
                <a:gd name="T18" fmla="*/ 0 w 37"/>
                <a:gd name="T19" fmla="*/ 9 h 16"/>
                <a:gd name="T20" fmla="*/ 4 w 37"/>
                <a:gd name="T21" fmla="*/ 13 h 16"/>
                <a:gd name="T22" fmla="*/ 6 w 37"/>
                <a:gd name="T23" fmla="*/ 13 h 16"/>
                <a:gd name="T24" fmla="*/ 8 w 37"/>
                <a:gd name="T25" fmla="*/ 14 h 16"/>
                <a:gd name="T26" fmla="*/ 12 w 37"/>
                <a:gd name="T27" fmla="*/ 13 h 16"/>
                <a:gd name="T28" fmla="*/ 15 w 37"/>
                <a:gd name="T29" fmla="*/ 15 h 16"/>
                <a:gd name="T30" fmla="*/ 22 w 37"/>
                <a:gd name="T31" fmla="*/ 16 h 16"/>
                <a:gd name="T32" fmla="*/ 29 w 37"/>
                <a:gd name="T33" fmla="*/ 14 h 16"/>
                <a:gd name="T34" fmla="*/ 33 w 37"/>
                <a:gd name="T35" fmla="*/ 12 h 16"/>
                <a:gd name="T36" fmla="*/ 34 w 37"/>
                <a:gd name="T37" fmla="*/ 9 h 16"/>
                <a:gd name="T38" fmla="*/ 36 w 37"/>
                <a:gd name="T39" fmla="*/ 8 h 16"/>
                <a:gd name="T40" fmla="*/ 36 w 37"/>
                <a:gd name="T41" fmla="*/ 2 h 16"/>
                <a:gd name="T42" fmla="*/ 32 w 37"/>
                <a:gd name="T4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">
                  <a:moveTo>
                    <a:pt x="32" y="2"/>
                  </a:moveTo>
                  <a:cubicBezTo>
                    <a:pt x="30" y="2"/>
                    <a:pt x="28" y="0"/>
                    <a:pt x="27" y="0"/>
                  </a:cubicBezTo>
                  <a:cubicBezTo>
                    <a:pt x="25" y="0"/>
                    <a:pt x="26" y="3"/>
                    <a:pt x="24" y="3"/>
                  </a:cubicBezTo>
                  <a:cubicBezTo>
                    <a:pt x="22" y="3"/>
                    <a:pt x="22" y="2"/>
                    <a:pt x="20" y="3"/>
                  </a:cubicBezTo>
                  <a:cubicBezTo>
                    <a:pt x="20" y="3"/>
                    <a:pt x="16" y="6"/>
                    <a:pt x="17" y="7"/>
                  </a:cubicBezTo>
                  <a:cubicBezTo>
                    <a:pt x="17" y="8"/>
                    <a:pt x="19" y="10"/>
                    <a:pt x="16" y="9"/>
                  </a:cubicBezTo>
                  <a:cubicBezTo>
                    <a:pt x="15" y="9"/>
                    <a:pt x="14" y="8"/>
                    <a:pt x="13" y="9"/>
                  </a:cubicBezTo>
                  <a:cubicBezTo>
                    <a:pt x="12" y="9"/>
                    <a:pt x="10" y="10"/>
                    <a:pt x="9" y="10"/>
                  </a:cubicBezTo>
                  <a:cubicBezTo>
                    <a:pt x="7" y="10"/>
                    <a:pt x="6" y="8"/>
                    <a:pt x="5" y="11"/>
                  </a:cubicBezTo>
                  <a:cubicBezTo>
                    <a:pt x="5" y="11"/>
                    <a:pt x="1" y="9"/>
                    <a:pt x="0" y="9"/>
                  </a:cubicBezTo>
                  <a:cubicBezTo>
                    <a:pt x="0" y="11"/>
                    <a:pt x="1" y="12"/>
                    <a:pt x="4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7" y="13"/>
                    <a:pt x="7" y="15"/>
                    <a:pt x="8" y="14"/>
                  </a:cubicBezTo>
                  <a:cubicBezTo>
                    <a:pt x="10" y="13"/>
                    <a:pt x="10" y="13"/>
                    <a:pt x="12" y="13"/>
                  </a:cubicBezTo>
                  <a:cubicBezTo>
                    <a:pt x="14" y="13"/>
                    <a:pt x="13" y="14"/>
                    <a:pt x="15" y="15"/>
                  </a:cubicBezTo>
                  <a:cubicBezTo>
                    <a:pt x="17" y="16"/>
                    <a:pt x="20" y="16"/>
                    <a:pt x="22" y="16"/>
                  </a:cubicBezTo>
                  <a:cubicBezTo>
                    <a:pt x="25" y="16"/>
                    <a:pt x="26" y="14"/>
                    <a:pt x="29" y="14"/>
                  </a:cubicBezTo>
                  <a:cubicBezTo>
                    <a:pt x="31" y="14"/>
                    <a:pt x="33" y="13"/>
                    <a:pt x="33" y="12"/>
                  </a:cubicBezTo>
                  <a:cubicBezTo>
                    <a:pt x="34" y="11"/>
                    <a:pt x="34" y="10"/>
                    <a:pt x="34" y="9"/>
                  </a:cubicBezTo>
                  <a:cubicBezTo>
                    <a:pt x="34" y="7"/>
                    <a:pt x="35" y="9"/>
                    <a:pt x="36" y="8"/>
                  </a:cubicBezTo>
                  <a:cubicBezTo>
                    <a:pt x="37" y="6"/>
                    <a:pt x="36" y="3"/>
                    <a:pt x="36" y="2"/>
                  </a:cubicBezTo>
                  <a:cubicBezTo>
                    <a:pt x="34" y="2"/>
                    <a:pt x="33" y="2"/>
                    <a:pt x="32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1" name="Freeform 647">
              <a:extLst>
                <a:ext uri="{FF2B5EF4-FFF2-40B4-BE49-F238E27FC236}">
                  <a16:creationId xmlns:a16="http://schemas.microsoft.com/office/drawing/2014/main" id="{0EC0443D-21F8-864B-B797-37E66C597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2490" y="3328327"/>
              <a:ext cx="265993" cy="258029"/>
            </a:xfrm>
            <a:custGeom>
              <a:avLst/>
              <a:gdLst>
                <a:gd name="T0" fmla="*/ 37 w 57"/>
                <a:gd name="T1" fmla="*/ 10 h 55"/>
                <a:gd name="T2" fmla="*/ 41 w 57"/>
                <a:gd name="T3" fmla="*/ 9 h 55"/>
                <a:gd name="T4" fmla="*/ 43 w 57"/>
                <a:gd name="T5" fmla="*/ 6 h 55"/>
                <a:gd name="T6" fmla="*/ 45 w 57"/>
                <a:gd name="T7" fmla="*/ 4 h 55"/>
                <a:gd name="T8" fmla="*/ 45 w 57"/>
                <a:gd name="T9" fmla="*/ 1 h 55"/>
                <a:gd name="T10" fmla="*/ 41 w 57"/>
                <a:gd name="T11" fmla="*/ 2 h 55"/>
                <a:gd name="T12" fmla="*/ 36 w 57"/>
                <a:gd name="T13" fmla="*/ 4 h 55"/>
                <a:gd name="T14" fmla="*/ 27 w 57"/>
                <a:gd name="T15" fmla="*/ 1 h 55"/>
                <a:gd name="T16" fmla="*/ 22 w 57"/>
                <a:gd name="T17" fmla="*/ 1 h 55"/>
                <a:gd name="T18" fmla="*/ 19 w 57"/>
                <a:gd name="T19" fmla="*/ 1 h 55"/>
                <a:gd name="T20" fmla="*/ 18 w 57"/>
                <a:gd name="T21" fmla="*/ 3 h 55"/>
                <a:gd name="T22" fmla="*/ 17 w 57"/>
                <a:gd name="T23" fmla="*/ 4 h 55"/>
                <a:gd name="T24" fmla="*/ 15 w 57"/>
                <a:gd name="T25" fmla="*/ 5 h 55"/>
                <a:gd name="T26" fmla="*/ 13 w 57"/>
                <a:gd name="T27" fmla="*/ 5 h 55"/>
                <a:gd name="T28" fmla="*/ 12 w 57"/>
                <a:gd name="T29" fmla="*/ 4 h 55"/>
                <a:gd name="T30" fmla="*/ 11 w 57"/>
                <a:gd name="T31" fmla="*/ 8 h 55"/>
                <a:gd name="T32" fmla="*/ 9 w 57"/>
                <a:gd name="T33" fmla="*/ 5 h 55"/>
                <a:gd name="T34" fmla="*/ 5 w 57"/>
                <a:gd name="T35" fmla="*/ 7 h 55"/>
                <a:gd name="T36" fmla="*/ 0 w 57"/>
                <a:gd name="T37" fmla="*/ 7 h 55"/>
                <a:gd name="T38" fmla="*/ 1 w 57"/>
                <a:gd name="T39" fmla="*/ 10 h 55"/>
                <a:gd name="T40" fmla="*/ 0 w 57"/>
                <a:gd name="T41" fmla="*/ 14 h 55"/>
                <a:gd name="T42" fmla="*/ 2 w 57"/>
                <a:gd name="T43" fmla="*/ 18 h 55"/>
                <a:gd name="T44" fmla="*/ 4 w 57"/>
                <a:gd name="T45" fmla="*/ 21 h 55"/>
                <a:gd name="T46" fmla="*/ 12 w 57"/>
                <a:gd name="T47" fmla="*/ 17 h 55"/>
                <a:gd name="T48" fmla="*/ 15 w 57"/>
                <a:gd name="T49" fmla="*/ 19 h 55"/>
                <a:gd name="T50" fmla="*/ 17 w 57"/>
                <a:gd name="T51" fmla="*/ 22 h 55"/>
                <a:gd name="T52" fmla="*/ 18 w 57"/>
                <a:gd name="T53" fmla="*/ 25 h 55"/>
                <a:gd name="T54" fmla="*/ 21 w 57"/>
                <a:gd name="T55" fmla="*/ 28 h 55"/>
                <a:gd name="T56" fmla="*/ 28 w 57"/>
                <a:gd name="T57" fmla="*/ 33 h 55"/>
                <a:gd name="T58" fmla="*/ 33 w 57"/>
                <a:gd name="T59" fmla="*/ 36 h 55"/>
                <a:gd name="T60" fmla="*/ 42 w 57"/>
                <a:gd name="T61" fmla="*/ 42 h 55"/>
                <a:gd name="T62" fmla="*/ 45 w 57"/>
                <a:gd name="T63" fmla="*/ 48 h 55"/>
                <a:gd name="T64" fmla="*/ 43 w 57"/>
                <a:gd name="T65" fmla="*/ 55 h 55"/>
                <a:gd name="T66" fmla="*/ 49 w 57"/>
                <a:gd name="T67" fmla="*/ 48 h 55"/>
                <a:gd name="T68" fmla="*/ 47 w 57"/>
                <a:gd name="T69" fmla="*/ 45 h 55"/>
                <a:gd name="T70" fmla="*/ 50 w 57"/>
                <a:gd name="T71" fmla="*/ 40 h 55"/>
                <a:gd name="T72" fmla="*/ 53 w 57"/>
                <a:gd name="T73" fmla="*/ 41 h 55"/>
                <a:gd name="T74" fmla="*/ 55 w 57"/>
                <a:gd name="T75" fmla="*/ 44 h 55"/>
                <a:gd name="T76" fmla="*/ 53 w 57"/>
                <a:gd name="T77" fmla="*/ 39 h 55"/>
                <a:gd name="T78" fmla="*/ 44 w 57"/>
                <a:gd name="T79" fmla="*/ 35 h 55"/>
                <a:gd name="T80" fmla="*/ 44 w 57"/>
                <a:gd name="T81" fmla="*/ 32 h 55"/>
                <a:gd name="T82" fmla="*/ 39 w 57"/>
                <a:gd name="T83" fmla="*/ 31 h 55"/>
                <a:gd name="T84" fmla="*/ 35 w 57"/>
                <a:gd name="T85" fmla="*/ 26 h 55"/>
                <a:gd name="T86" fmla="*/ 32 w 57"/>
                <a:gd name="T87" fmla="*/ 21 h 55"/>
                <a:gd name="T88" fmla="*/ 27 w 57"/>
                <a:gd name="T89" fmla="*/ 17 h 55"/>
                <a:gd name="T90" fmla="*/ 27 w 57"/>
                <a:gd name="T91" fmla="*/ 15 h 55"/>
                <a:gd name="T92" fmla="*/ 28 w 57"/>
                <a:gd name="T93" fmla="*/ 12 h 55"/>
                <a:gd name="T94" fmla="*/ 30 w 57"/>
                <a:gd name="T95" fmla="*/ 9 h 55"/>
                <a:gd name="T96" fmla="*/ 32 w 57"/>
                <a:gd name="T97" fmla="*/ 8 h 55"/>
                <a:gd name="T98" fmla="*/ 34 w 57"/>
                <a:gd name="T99" fmla="*/ 10 h 55"/>
                <a:gd name="T100" fmla="*/ 37 w 57"/>
                <a:gd name="T101" fmla="*/ 10 h 55"/>
                <a:gd name="T102" fmla="*/ 37 w 57"/>
                <a:gd name="T103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7" h="55">
                  <a:moveTo>
                    <a:pt x="37" y="10"/>
                  </a:moveTo>
                  <a:cubicBezTo>
                    <a:pt x="38" y="9"/>
                    <a:pt x="40" y="10"/>
                    <a:pt x="41" y="9"/>
                  </a:cubicBezTo>
                  <a:cubicBezTo>
                    <a:pt x="43" y="8"/>
                    <a:pt x="42" y="7"/>
                    <a:pt x="43" y="6"/>
                  </a:cubicBezTo>
                  <a:cubicBezTo>
                    <a:pt x="43" y="5"/>
                    <a:pt x="44" y="4"/>
                    <a:pt x="45" y="4"/>
                  </a:cubicBezTo>
                  <a:cubicBezTo>
                    <a:pt x="46" y="3"/>
                    <a:pt x="45" y="3"/>
                    <a:pt x="45" y="1"/>
                  </a:cubicBezTo>
                  <a:cubicBezTo>
                    <a:pt x="44" y="2"/>
                    <a:pt x="43" y="2"/>
                    <a:pt x="41" y="2"/>
                  </a:cubicBezTo>
                  <a:cubicBezTo>
                    <a:pt x="39" y="2"/>
                    <a:pt x="37" y="5"/>
                    <a:pt x="36" y="4"/>
                  </a:cubicBezTo>
                  <a:cubicBezTo>
                    <a:pt x="33" y="3"/>
                    <a:pt x="28" y="4"/>
                    <a:pt x="27" y="1"/>
                  </a:cubicBezTo>
                  <a:cubicBezTo>
                    <a:pt x="26" y="0"/>
                    <a:pt x="23" y="1"/>
                    <a:pt x="22" y="1"/>
                  </a:cubicBezTo>
                  <a:cubicBezTo>
                    <a:pt x="20" y="3"/>
                    <a:pt x="20" y="1"/>
                    <a:pt x="19" y="1"/>
                  </a:cubicBezTo>
                  <a:cubicBezTo>
                    <a:pt x="18" y="1"/>
                    <a:pt x="18" y="3"/>
                    <a:pt x="18" y="3"/>
                  </a:cubicBezTo>
                  <a:cubicBezTo>
                    <a:pt x="18" y="3"/>
                    <a:pt x="17" y="4"/>
                    <a:pt x="17" y="4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3" y="5"/>
                    <a:pt x="13" y="5"/>
                    <a:pt x="12" y="4"/>
                  </a:cubicBezTo>
                  <a:cubicBezTo>
                    <a:pt x="12" y="4"/>
                    <a:pt x="11" y="7"/>
                    <a:pt x="11" y="8"/>
                  </a:cubicBezTo>
                  <a:cubicBezTo>
                    <a:pt x="11" y="9"/>
                    <a:pt x="9" y="6"/>
                    <a:pt x="9" y="5"/>
                  </a:cubicBezTo>
                  <a:cubicBezTo>
                    <a:pt x="7" y="4"/>
                    <a:pt x="6" y="7"/>
                    <a:pt x="5" y="7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1" y="12"/>
                    <a:pt x="0" y="12"/>
                    <a:pt x="0" y="14"/>
                  </a:cubicBezTo>
                  <a:cubicBezTo>
                    <a:pt x="0" y="15"/>
                    <a:pt x="0" y="18"/>
                    <a:pt x="2" y="18"/>
                  </a:cubicBezTo>
                  <a:cubicBezTo>
                    <a:pt x="3" y="19"/>
                    <a:pt x="4" y="18"/>
                    <a:pt x="4" y="21"/>
                  </a:cubicBezTo>
                  <a:cubicBezTo>
                    <a:pt x="6" y="20"/>
                    <a:pt x="10" y="16"/>
                    <a:pt x="12" y="17"/>
                  </a:cubicBezTo>
                  <a:cubicBezTo>
                    <a:pt x="13" y="18"/>
                    <a:pt x="14" y="19"/>
                    <a:pt x="15" y="19"/>
                  </a:cubicBezTo>
                  <a:cubicBezTo>
                    <a:pt x="16" y="19"/>
                    <a:pt x="17" y="21"/>
                    <a:pt x="17" y="22"/>
                  </a:cubicBezTo>
                  <a:cubicBezTo>
                    <a:pt x="18" y="23"/>
                    <a:pt x="18" y="24"/>
                    <a:pt x="18" y="25"/>
                  </a:cubicBezTo>
                  <a:cubicBezTo>
                    <a:pt x="19" y="26"/>
                    <a:pt x="20" y="27"/>
                    <a:pt x="21" y="28"/>
                  </a:cubicBezTo>
                  <a:cubicBezTo>
                    <a:pt x="23" y="29"/>
                    <a:pt x="25" y="31"/>
                    <a:pt x="28" y="33"/>
                  </a:cubicBezTo>
                  <a:cubicBezTo>
                    <a:pt x="30" y="35"/>
                    <a:pt x="31" y="35"/>
                    <a:pt x="33" y="36"/>
                  </a:cubicBezTo>
                  <a:cubicBezTo>
                    <a:pt x="36" y="38"/>
                    <a:pt x="38" y="41"/>
                    <a:pt x="42" y="42"/>
                  </a:cubicBezTo>
                  <a:cubicBezTo>
                    <a:pt x="44" y="43"/>
                    <a:pt x="44" y="46"/>
                    <a:pt x="45" y="48"/>
                  </a:cubicBezTo>
                  <a:cubicBezTo>
                    <a:pt x="45" y="50"/>
                    <a:pt x="42" y="52"/>
                    <a:pt x="43" y="55"/>
                  </a:cubicBezTo>
                  <a:cubicBezTo>
                    <a:pt x="43" y="54"/>
                    <a:pt x="49" y="49"/>
                    <a:pt x="49" y="48"/>
                  </a:cubicBezTo>
                  <a:cubicBezTo>
                    <a:pt x="50" y="47"/>
                    <a:pt x="47" y="45"/>
                    <a:pt x="47" y="45"/>
                  </a:cubicBezTo>
                  <a:cubicBezTo>
                    <a:pt x="45" y="43"/>
                    <a:pt x="49" y="39"/>
                    <a:pt x="50" y="40"/>
                  </a:cubicBezTo>
                  <a:cubicBezTo>
                    <a:pt x="51" y="41"/>
                    <a:pt x="52" y="41"/>
                    <a:pt x="53" y="41"/>
                  </a:cubicBezTo>
                  <a:cubicBezTo>
                    <a:pt x="54" y="42"/>
                    <a:pt x="54" y="43"/>
                    <a:pt x="55" y="44"/>
                  </a:cubicBezTo>
                  <a:cubicBezTo>
                    <a:pt x="57" y="44"/>
                    <a:pt x="54" y="40"/>
                    <a:pt x="53" y="39"/>
                  </a:cubicBezTo>
                  <a:cubicBezTo>
                    <a:pt x="51" y="37"/>
                    <a:pt x="47" y="37"/>
                    <a:pt x="44" y="35"/>
                  </a:cubicBezTo>
                  <a:cubicBezTo>
                    <a:pt x="43" y="34"/>
                    <a:pt x="46" y="32"/>
                    <a:pt x="44" y="32"/>
                  </a:cubicBezTo>
                  <a:cubicBezTo>
                    <a:pt x="43" y="31"/>
                    <a:pt x="41" y="32"/>
                    <a:pt x="39" y="31"/>
                  </a:cubicBezTo>
                  <a:cubicBezTo>
                    <a:pt x="37" y="30"/>
                    <a:pt x="36" y="28"/>
                    <a:pt x="35" y="26"/>
                  </a:cubicBezTo>
                  <a:cubicBezTo>
                    <a:pt x="34" y="24"/>
                    <a:pt x="34" y="22"/>
                    <a:pt x="32" y="21"/>
                  </a:cubicBezTo>
                  <a:cubicBezTo>
                    <a:pt x="31" y="20"/>
                    <a:pt x="27" y="19"/>
                    <a:pt x="27" y="17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7" y="9"/>
                    <a:pt x="30" y="10"/>
                    <a:pt x="30" y="9"/>
                  </a:cubicBezTo>
                  <a:cubicBezTo>
                    <a:pt x="31" y="8"/>
                    <a:pt x="32" y="8"/>
                    <a:pt x="32" y="8"/>
                  </a:cubicBezTo>
                  <a:cubicBezTo>
                    <a:pt x="34" y="8"/>
                    <a:pt x="34" y="9"/>
                    <a:pt x="34" y="10"/>
                  </a:cubicBezTo>
                  <a:cubicBezTo>
                    <a:pt x="35" y="10"/>
                    <a:pt x="36" y="10"/>
                    <a:pt x="37" y="10"/>
                  </a:cubicBezTo>
                  <a:cubicBezTo>
                    <a:pt x="37" y="9"/>
                    <a:pt x="36" y="10"/>
                    <a:pt x="37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2" name="Freeform 648">
              <a:extLst>
                <a:ext uri="{FF2B5EF4-FFF2-40B4-BE49-F238E27FC236}">
                  <a16:creationId xmlns:a16="http://schemas.microsoft.com/office/drawing/2014/main" id="{B0D8C298-9F23-814E-A12C-2F8E61399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990" y="3342662"/>
              <a:ext cx="125829" cy="117866"/>
            </a:xfrm>
            <a:custGeom>
              <a:avLst/>
              <a:gdLst>
                <a:gd name="T0" fmla="*/ 12 w 27"/>
                <a:gd name="T1" fmla="*/ 10 h 25"/>
                <a:gd name="T2" fmla="*/ 21 w 27"/>
                <a:gd name="T3" fmla="*/ 9 h 25"/>
                <a:gd name="T4" fmla="*/ 27 w 27"/>
                <a:gd name="T5" fmla="*/ 11 h 25"/>
                <a:gd name="T6" fmla="*/ 25 w 27"/>
                <a:gd name="T7" fmla="*/ 4 h 25"/>
                <a:gd name="T8" fmla="*/ 17 w 27"/>
                <a:gd name="T9" fmla="*/ 3 h 25"/>
                <a:gd name="T10" fmla="*/ 13 w 27"/>
                <a:gd name="T11" fmla="*/ 0 h 25"/>
                <a:gd name="T12" fmla="*/ 11 w 27"/>
                <a:gd name="T13" fmla="*/ 2 h 25"/>
                <a:gd name="T14" fmla="*/ 6 w 27"/>
                <a:gd name="T15" fmla="*/ 7 h 25"/>
                <a:gd name="T16" fmla="*/ 1 w 27"/>
                <a:gd name="T17" fmla="*/ 7 h 25"/>
                <a:gd name="T18" fmla="*/ 1 w 27"/>
                <a:gd name="T19" fmla="*/ 11 h 25"/>
                <a:gd name="T20" fmla="*/ 3 w 27"/>
                <a:gd name="T21" fmla="*/ 10 h 25"/>
                <a:gd name="T22" fmla="*/ 4 w 27"/>
                <a:gd name="T23" fmla="*/ 13 h 25"/>
                <a:gd name="T24" fmla="*/ 6 w 27"/>
                <a:gd name="T25" fmla="*/ 10 h 25"/>
                <a:gd name="T26" fmla="*/ 11 w 27"/>
                <a:gd name="T27" fmla="*/ 17 h 25"/>
                <a:gd name="T28" fmla="*/ 23 w 27"/>
                <a:gd name="T29" fmla="*/ 25 h 25"/>
                <a:gd name="T30" fmla="*/ 21 w 27"/>
                <a:gd name="T31" fmla="*/ 22 h 25"/>
                <a:gd name="T32" fmla="*/ 16 w 27"/>
                <a:gd name="T33" fmla="*/ 19 h 25"/>
                <a:gd name="T34" fmla="*/ 12 w 27"/>
                <a:gd name="T3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5">
                  <a:moveTo>
                    <a:pt x="12" y="10"/>
                  </a:moveTo>
                  <a:cubicBezTo>
                    <a:pt x="15" y="10"/>
                    <a:pt x="18" y="8"/>
                    <a:pt x="21" y="9"/>
                  </a:cubicBezTo>
                  <a:cubicBezTo>
                    <a:pt x="23" y="9"/>
                    <a:pt x="25" y="10"/>
                    <a:pt x="27" y="11"/>
                  </a:cubicBezTo>
                  <a:cubicBezTo>
                    <a:pt x="26" y="9"/>
                    <a:pt x="26" y="7"/>
                    <a:pt x="25" y="4"/>
                  </a:cubicBezTo>
                  <a:cubicBezTo>
                    <a:pt x="22" y="6"/>
                    <a:pt x="19" y="4"/>
                    <a:pt x="17" y="3"/>
                  </a:cubicBezTo>
                  <a:cubicBezTo>
                    <a:pt x="15" y="2"/>
                    <a:pt x="14" y="2"/>
                    <a:pt x="13" y="0"/>
                  </a:cubicBezTo>
                  <a:cubicBezTo>
                    <a:pt x="13" y="0"/>
                    <a:pt x="11" y="1"/>
                    <a:pt x="11" y="2"/>
                  </a:cubicBezTo>
                  <a:cubicBezTo>
                    <a:pt x="9" y="3"/>
                    <a:pt x="10" y="8"/>
                    <a:pt x="6" y="7"/>
                  </a:cubicBezTo>
                  <a:cubicBezTo>
                    <a:pt x="4" y="6"/>
                    <a:pt x="2" y="7"/>
                    <a:pt x="1" y="7"/>
                  </a:cubicBezTo>
                  <a:cubicBezTo>
                    <a:pt x="0" y="8"/>
                    <a:pt x="1" y="11"/>
                    <a:pt x="1" y="11"/>
                  </a:cubicBezTo>
                  <a:cubicBezTo>
                    <a:pt x="1" y="11"/>
                    <a:pt x="3" y="10"/>
                    <a:pt x="3" y="10"/>
                  </a:cubicBezTo>
                  <a:cubicBezTo>
                    <a:pt x="4" y="10"/>
                    <a:pt x="4" y="12"/>
                    <a:pt x="4" y="13"/>
                  </a:cubicBezTo>
                  <a:cubicBezTo>
                    <a:pt x="4" y="11"/>
                    <a:pt x="5" y="8"/>
                    <a:pt x="6" y="10"/>
                  </a:cubicBezTo>
                  <a:cubicBezTo>
                    <a:pt x="7" y="13"/>
                    <a:pt x="9" y="15"/>
                    <a:pt x="11" y="17"/>
                  </a:cubicBezTo>
                  <a:cubicBezTo>
                    <a:pt x="14" y="20"/>
                    <a:pt x="19" y="22"/>
                    <a:pt x="23" y="25"/>
                  </a:cubicBezTo>
                  <a:cubicBezTo>
                    <a:pt x="23" y="23"/>
                    <a:pt x="23" y="23"/>
                    <a:pt x="21" y="22"/>
                  </a:cubicBezTo>
                  <a:cubicBezTo>
                    <a:pt x="19" y="21"/>
                    <a:pt x="17" y="20"/>
                    <a:pt x="16" y="19"/>
                  </a:cubicBezTo>
                  <a:cubicBezTo>
                    <a:pt x="14" y="17"/>
                    <a:pt x="9" y="10"/>
                    <a:pt x="12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3" name="Freeform 649">
              <a:extLst>
                <a:ext uri="{FF2B5EF4-FFF2-40B4-BE49-F238E27FC236}">
                  <a16:creationId xmlns:a16="http://schemas.microsoft.com/office/drawing/2014/main" id="{3A867082-D1AC-1A4C-939E-AD06E7E4B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941" y="3207276"/>
              <a:ext cx="308998" cy="265993"/>
            </a:xfrm>
            <a:custGeom>
              <a:avLst/>
              <a:gdLst>
                <a:gd name="T0" fmla="*/ 59 w 66"/>
                <a:gd name="T1" fmla="*/ 31 h 57"/>
                <a:gd name="T2" fmla="*/ 56 w 66"/>
                <a:gd name="T3" fmla="*/ 30 h 57"/>
                <a:gd name="T4" fmla="*/ 60 w 66"/>
                <a:gd name="T5" fmla="*/ 24 h 57"/>
                <a:gd name="T6" fmla="*/ 63 w 66"/>
                <a:gd name="T7" fmla="*/ 23 h 57"/>
                <a:gd name="T8" fmla="*/ 65 w 66"/>
                <a:gd name="T9" fmla="*/ 15 h 57"/>
                <a:gd name="T10" fmla="*/ 60 w 66"/>
                <a:gd name="T11" fmla="*/ 13 h 57"/>
                <a:gd name="T12" fmla="*/ 57 w 66"/>
                <a:gd name="T13" fmla="*/ 11 h 57"/>
                <a:gd name="T14" fmla="*/ 55 w 66"/>
                <a:gd name="T15" fmla="*/ 11 h 57"/>
                <a:gd name="T16" fmla="*/ 48 w 66"/>
                <a:gd name="T17" fmla="*/ 7 h 57"/>
                <a:gd name="T18" fmla="*/ 43 w 66"/>
                <a:gd name="T19" fmla="*/ 5 h 57"/>
                <a:gd name="T20" fmla="*/ 38 w 66"/>
                <a:gd name="T21" fmla="*/ 1 h 57"/>
                <a:gd name="T22" fmla="*/ 34 w 66"/>
                <a:gd name="T23" fmla="*/ 1 h 57"/>
                <a:gd name="T24" fmla="*/ 33 w 66"/>
                <a:gd name="T25" fmla="*/ 5 h 57"/>
                <a:gd name="T26" fmla="*/ 30 w 66"/>
                <a:gd name="T27" fmla="*/ 8 h 57"/>
                <a:gd name="T28" fmla="*/ 26 w 66"/>
                <a:gd name="T29" fmla="*/ 10 h 57"/>
                <a:gd name="T30" fmla="*/ 24 w 66"/>
                <a:gd name="T31" fmla="*/ 12 h 57"/>
                <a:gd name="T32" fmla="*/ 20 w 66"/>
                <a:gd name="T33" fmla="*/ 11 h 57"/>
                <a:gd name="T34" fmla="*/ 16 w 66"/>
                <a:gd name="T35" fmla="*/ 10 h 57"/>
                <a:gd name="T36" fmla="*/ 16 w 66"/>
                <a:gd name="T37" fmla="*/ 16 h 57"/>
                <a:gd name="T38" fmla="*/ 9 w 66"/>
                <a:gd name="T39" fmla="*/ 15 h 57"/>
                <a:gd name="T40" fmla="*/ 1 w 66"/>
                <a:gd name="T41" fmla="*/ 17 h 57"/>
                <a:gd name="T42" fmla="*/ 2 w 66"/>
                <a:gd name="T43" fmla="*/ 19 h 57"/>
                <a:gd name="T44" fmla="*/ 4 w 66"/>
                <a:gd name="T45" fmla="*/ 21 h 57"/>
                <a:gd name="T46" fmla="*/ 15 w 66"/>
                <a:gd name="T47" fmla="*/ 25 h 57"/>
                <a:gd name="T48" fmla="*/ 14 w 66"/>
                <a:gd name="T49" fmla="*/ 28 h 57"/>
                <a:gd name="T50" fmla="*/ 19 w 66"/>
                <a:gd name="T51" fmla="*/ 31 h 57"/>
                <a:gd name="T52" fmla="*/ 20 w 66"/>
                <a:gd name="T53" fmla="*/ 35 h 57"/>
                <a:gd name="T54" fmla="*/ 22 w 66"/>
                <a:gd name="T55" fmla="*/ 38 h 57"/>
                <a:gd name="T56" fmla="*/ 19 w 66"/>
                <a:gd name="T57" fmla="*/ 36 h 57"/>
                <a:gd name="T58" fmla="*/ 16 w 66"/>
                <a:gd name="T59" fmla="*/ 49 h 57"/>
                <a:gd name="T60" fmla="*/ 27 w 66"/>
                <a:gd name="T61" fmla="*/ 53 h 57"/>
                <a:gd name="T62" fmla="*/ 30 w 66"/>
                <a:gd name="T63" fmla="*/ 53 h 57"/>
                <a:gd name="T64" fmla="*/ 33 w 66"/>
                <a:gd name="T65" fmla="*/ 55 h 57"/>
                <a:gd name="T66" fmla="*/ 40 w 66"/>
                <a:gd name="T67" fmla="*/ 54 h 57"/>
                <a:gd name="T68" fmla="*/ 47 w 66"/>
                <a:gd name="T69" fmla="*/ 48 h 57"/>
                <a:gd name="T70" fmla="*/ 57 w 66"/>
                <a:gd name="T71" fmla="*/ 50 h 57"/>
                <a:gd name="T72" fmla="*/ 62 w 66"/>
                <a:gd name="T73" fmla="*/ 47 h 57"/>
                <a:gd name="T74" fmla="*/ 62 w 66"/>
                <a:gd name="T75" fmla="*/ 45 h 57"/>
                <a:gd name="T76" fmla="*/ 59 w 66"/>
                <a:gd name="T77" fmla="*/ 38 h 57"/>
                <a:gd name="T78" fmla="*/ 59 w 66"/>
                <a:gd name="T79" fmla="*/ 34 h 57"/>
                <a:gd name="T80" fmla="*/ 59 w 66"/>
                <a:gd name="T81" fmla="*/ 31 h 57"/>
                <a:gd name="T82" fmla="*/ 59 w 66"/>
                <a:gd name="T83" fmla="*/ 3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57">
                  <a:moveTo>
                    <a:pt x="59" y="31"/>
                  </a:moveTo>
                  <a:cubicBezTo>
                    <a:pt x="58" y="29"/>
                    <a:pt x="55" y="33"/>
                    <a:pt x="56" y="30"/>
                  </a:cubicBezTo>
                  <a:cubicBezTo>
                    <a:pt x="56" y="29"/>
                    <a:pt x="59" y="24"/>
                    <a:pt x="60" y="24"/>
                  </a:cubicBezTo>
                  <a:cubicBezTo>
                    <a:pt x="61" y="23"/>
                    <a:pt x="62" y="25"/>
                    <a:pt x="63" y="23"/>
                  </a:cubicBezTo>
                  <a:cubicBezTo>
                    <a:pt x="64" y="20"/>
                    <a:pt x="63" y="18"/>
                    <a:pt x="65" y="15"/>
                  </a:cubicBezTo>
                  <a:cubicBezTo>
                    <a:pt x="66" y="13"/>
                    <a:pt x="61" y="13"/>
                    <a:pt x="60" y="13"/>
                  </a:cubicBezTo>
                  <a:cubicBezTo>
                    <a:pt x="58" y="13"/>
                    <a:pt x="57" y="12"/>
                    <a:pt x="57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3" y="11"/>
                    <a:pt x="48" y="9"/>
                    <a:pt x="48" y="7"/>
                  </a:cubicBezTo>
                  <a:cubicBezTo>
                    <a:pt x="47" y="10"/>
                    <a:pt x="44" y="5"/>
                    <a:pt x="43" y="5"/>
                  </a:cubicBezTo>
                  <a:cubicBezTo>
                    <a:pt x="41" y="4"/>
                    <a:pt x="39" y="3"/>
                    <a:pt x="38" y="1"/>
                  </a:cubicBezTo>
                  <a:cubicBezTo>
                    <a:pt x="37" y="0"/>
                    <a:pt x="35" y="0"/>
                    <a:pt x="34" y="1"/>
                  </a:cubicBezTo>
                  <a:cubicBezTo>
                    <a:pt x="33" y="2"/>
                    <a:pt x="32" y="4"/>
                    <a:pt x="33" y="5"/>
                  </a:cubicBezTo>
                  <a:cubicBezTo>
                    <a:pt x="33" y="6"/>
                    <a:pt x="31" y="7"/>
                    <a:pt x="30" y="8"/>
                  </a:cubicBezTo>
                  <a:cubicBezTo>
                    <a:pt x="29" y="8"/>
                    <a:pt x="27" y="8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ubicBezTo>
                    <a:pt x="22" y="12"/>
                    <a:pt x="21" y="12"/>
                    <a:pt x="20" y="11"/>
                  </a:cubicBezTo>
                  <a:cubicBezTo>
                    <a:pt x="18" y="11"/>
                    <a:pt x="18" y="10"/>
                    <a:pt x="16" y="10"/>
                  </a:cubicBezTo>
                  <a:cubicBezTo>
                    <a:pt x="14" y="9"/>
                    <a:pt x="20" y="16"/>
                    <a:pt x="16" y="16"/>
                  </a:cubicBezTo>
                  <a:cubicBezTo>
                    <a:pt x="13" y="16"/>
                    <a:pt x="11" y="17"/>
                    <a:pt x="9" y="15"/>
                  </a:cubicBezTo>
                  <a:cubicBezTo>
                    <a:pt x="8" y="14"/>
                    <a:pt x="1" y="16"/>
                    <a:pt x="1" y="17"/>
                  </a:cubicBezTo>
                  <a:cubicBezTo>
                    <a:pt x="1" y="18"/>
                    <a:pt x="4" y="18"/>
                    <a:pt x="2" y="19"/>
                  </a:cubicBezTo>
                  <a:cubicBezTo>
                    <a:pt x="0" y="20"/>
                    <a:pt x="3" y="21"/>
                    <a:pt x="4" y="21"/>
                  </a:cubicBezTo>
                  <a:cubicBezTo>
                    <a:pt x="6" y="22"/>
                    <a:pt x="15" y="23"/>
                    <a:pt x="15" y="25"/>
                  </a:cubicBezTo>
                  <a:cubicBezTo>
                    <a:pt x="15" y="26"/>
                    <a:pt x="13" y="26"/>
                    <a:pt x="14" y="28"/>
                  </a:cubicBezTo>
                  <a:cubicBezTo>
                    <a:pt x="16" y="30"/>
                    <a:pt x="17" y="30"/>
                    <a:pt x="19" y="31"/>
                  </a:cubicBezTo>
                  <a:cubicBezTo>
                    <a:pt x="21" y="32"/>
                    <a:pt x="18" y="34"/>
                    <a:pt x="20" y="35"/>
                  </a:cubicBezTo>
                  <a:cubicBezTo>
                    <a:pt x="20" y="35"/>
                    <a:pt x="22" y="38"/>
                    <a:pt x="22" y="38"/>
                  </a:cubicBezTo>
                  <a:cubicBezTo>
                    <a:pt x="21" y="39"/>
                    <a:pt x="20" y="36"/>
                    <a:pt x="19" y="36"/>
                  </a:cubicBezTo>
                  <a:cubicBezTo>
                    <a:pt x="18" y="36"/>
                    <a:pt x="19" y="48"/>
                    <a:pt x="16" y="49"/>
                  </a:cubicBezTo>
                  <a:cubicBezTo>
                    <a:pt x="19" y="51"/>
                    <a:pt x="23" y="54"/>
                    <a:pt x="27" y="53"/>
                  </a:cubicBezTo>
                  <a:cubicBezTo>
                    <a:pt x="28" y="53"/>
                    <a:pt x="29" y="52"/>
                    <a:pt x="30" y="53"/>
                  </a:cubicBezTo>
                  <a:cubicBezTo>
                    <a:pt x="31" y="53"/>
                    <a:pt x="32" y="54"/>
                    <a:pt x="33" y="55"/>
                  </a:cubicBezTo>
                  <a:cubicBezTo>
                    <a:pt x="35" y="56"/>
                    <a:pt x="41" y="57"/>
                    <a:pt x="40" y="54"/>
                  </a:cubicBezTo>
                  <a:cubicBezTo>
                    <a:pt x="39" y="49"/>
                    <a:pt x="44" y="47"/>
                    <a:pt x="47" y="48"/>
                  </a:cubicBezTo>
                  <a:cubicBezTo>
                    <a:pt x="51" y="49"/>
                    <a:pt x="53" y="52"/>
                    <a:pt x="57" y="50"/>
                  </a:cubicBezTo>
                  <a:cubicBezTo>
                    <a:pt x="59" y="49"/>
                    <a:pt x="60" y="48"/>
                    <a:pt x="62" y="47"/>
                  </a:cubicBezTo>
                  <a:cubicBezTo>
                    <a:pt x="62" y="47"/>
                    <a:pt x="64" y="45"/>
                    <a:pt x="62" y="45"/>
                  </a:cubicBezTo>
                  <a:cubicBezTo>
                    <a:pt x="60" y="44"/>
                    <a:pt x="58" y="40"/>
                    <a:pt x="59" y="38"/>
                  </a:cubicBezTo>
                  <a:cubicBezTo>
                    <a:pt x="61" y="36"/>
                    <a:pt x="60" y="36"/>
                    <a:pt x="59" y="34"/>
                  </a:cubicBezTo>
                  <a:cubicBezTo>
                    <a:pt x="59" y="33"/>
                    <a:pt x="59" y="32"/>
                    <a:pt x="59" y="31"/>
                  </a:cubicBezTo>
                  <a:cubicBezTo>
                    <a:pt x="58" y="30"/>
                    <a:pt x="59" y="32"/>
                    <a:pt x="59" y="31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4" name="Freeform 650">
              <a:extLst>
                <a:ext uri="{FF2B5EF4-FFF2-40B4-BE49-F238E27FC236}">
                  <a16:creationId xmlns:a16="http://schemas.microsoft.com/office/drawing/2014/main" id="{A5090DF1-798B-4049-97FF-F03EC7DAD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377" y="3310807"/>
              <a:ext cx="103530" cy="70082"/>
            </a:xfrm>
            <a:custGeom>
              <a:avLst/>
              <a:gdLst>
                <a:gd name="T0" fmla="*/ 17 w 22"/>
                <a:gd name="T1" fmla="*/ 1 h 15"/>
                <a:gd name="T2" fmla="*/ 9 w 22"/>
                <a:gd name="T3" fmla="*/ 1 h 15"/>
                <a:gd name="T4" fmla="*/ 8 w 22"/>
                <a:gd name="T5" fmla="*/ 2 h 15"/>
                <a:gd name="T6" fmla="*/ 5 w 22"/>
                <a:gd name="T7" fmla="*/ 2 h 15"/>
                <a:gd name="T8" fmla="*/ 3 w 22"/>
                <a:gd name="T9" fmla="*/ 5 h 15"/>
                <a:gd name="T10" fmla="*/ 1 w 22"/>
                <a:gd name="T11" fmla="*/ 9 h 15"/>
                <a:gd name="T12" fmla="*/ 4 w 22"/>
                <a:gd name="T13" fmla="*/ 10 h 15"/>
                <a:gd name="T14" fmla="*/ 7 w 22"/>
                <a:gd name="T15" fmla="*/ 11 h 15"/>
                <a:gd name="T16" fmla="*/ 11 w 22"/>
                <a:gd name="T17" fmla="*/ 10 h 15"/>
                <a:gd name="T18" fmla="*/ 13 w 22"/>
                <a:gd name="T19" fmla="*/ 10 h 15"/>
                <a:gd name="T20" fmla="*/ 16 w 22"/>
                <a:gd name="T21" fmla="*/ 8 h 15"/>
                <a:gd name="T22" fmla="*/ 18 w 22"/>
                <a:gd name="T23" fmla="*/ 9 h 15"/>
                <a:gd name="T24" fmla="*/ 21 w 22"/>
                <a:gd name="T25" fmla="*/ 8 h 15"/>
                <a:gd name="T26" fmla="*/ 22 w 22"/>
                <a:gd name="T27" fmla="*/ 5 h 15"/>
                <a:gd name="T28" fmla="*/ 18 w 22"/>
                <a:gd name="T29" fmla="*/ 4 h 15"/>
                <a:gd name="T30" fmla="*/ 17 w 22"/>
                <a:gd name="T3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15">
                  <a:moveTo>
                    <a:pt x="17" y="1"/>
                  </a:moveTo>
                  <a:cubicBezTo>
                    <a:pt x="14" y="0"/>
                    <a:pt x="12" y="1"/>
                    <a:pt x="9" y="1"/>
                  </a:cubicBezTo>
                  <a:cubicBezTo>
                    <a:pt x="7" y="1"/>
                    <a:pt x="9" y="1"/>
                    <a:pt x="8" y="2"/>
                  </a:cubicBezTo>
                  <a:cubicBezTo>
                    <a:pt x="7" y="2"/>
                    <a:pt x="5" y="2"/>
                    <a:pt x="5" y="2"/>
                  </a:cubicBezTo>
                  <a:cubicBezTo>
                    <a:pt x="4" y="2"/>
                    <a:pt x="3" y="5"/>
                    <a:pt x="3" y="5"/>
                  </a:cubicBezTo>
                  <a:cubicBezTo>
                    <a:pt x="2" y="6"/>
                    <a:pt x="0" y="10"/>
                    <a:pt x="1" y="9"/>
                  </a:cubicBezTo>
                  <a:cubicBezTo>
                    <a:pt x="3" y="9"/>
                    <a:pt x="3" y="8"/>
                    <a:pt x="4" y="10"/>
                  </a:cubicBezTo>
                  <a:cubicBezTo>
                    <a:pt x="4" y="12"/>
                    <a:pt x="5" y="11"/>
                    <a:pt x="7" y="11"/>
                  </a:cubicBezTo>
                  <a:cubicBezTo>
                    <a:pt x="8" y="11"/>
                    <a:pt x="10" y="11"/>
                    <a:pt x="11" y="10"/>
                  </a:cubicBezTo>
                  <a:cubicBezTo>
                    <a:pt x="12" y="8"/>
                    <a:pt x="13" y="9"/>
                    <a:pt x="13" y="10"/>
                  </a:cubicBezTo>
                  <a:cubicBezTo>
                    <a:pt x="16" y="15"/>
                    <a:pt x="15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9" y="9"/>
                    <a:pt x="20" y="9"/>
                    <a:pt x="21" y="8"/>
                  </a:cubicBezTo>
                  <a:cubicBezTo>
                    <a:pt x="22" y="7"/>
                    <a:pt x="22" y="7"/>
                    <a:pt x="22" y="5"/>
                  </a:cubicBezTo>
                  <a:cubicBezTo>
                    <a:pt x="22" y="5"/>
                    <a:pt x="19" y="4"/>
                    <a:pt x="18" y="4"/>
                  </a:cubicBezTo>
                  <a:cubicBezTo>
                    <a:pt x="17" y="3"/>
                    <a:pt x="17" y="2"/>
                    <a:pt x="1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5" name="Freeform 651">
              <a:extLst>
                <a:ext uri="{FF2B5EF4-FFF2-40B4-BE49-F238E27FC236}">
                  <a16:creationId xmlns:a16="http://schemas.microsoft.com/office/drawing/2014/main" id="{62230A60-523D-D84C-BE4D-0FF2C2D09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775" y="3197720"/>
              <a:ext cx="97159" cy="60525"/>
            </a:xfrm>
            <a:custGeom>
              <a:avLst/>
              <a:gdLst>
                <a:gd name="T0" fmla="*/ 19 w 21"/>
                <a:gd name="T1" fmla="*/ 9 h 13"/>
                <a:gd name="T2" fmla="*/ 20 w 21"/>
                <a:gd name="T3" fmla="*/ 6 h 13"/>
                <a:gd name="T4" fmla="*/ 18 w 21"/>
                <a:gd name="T5" fmla="*/ 3 h 13"/>
                <a:gd name="T6" fmla="*/ 13 w 21"/>
                <a:gd name="T7" fmla="*/ 0 h 13"/>
                <a:gd name="T8" fmla="*/ 8 w 21"/>
                <a:gd name="T9" fmla="*/ 1 h 13"/>
                <a:gd name="T10" fmla="*/ 3 w 21"/>
                <a:gd name="T11" fmla="*/ 1 h 13"/>
                <a:gd name="T12" fmla="*/ 5 w 21"/>
                <a:gd name="T13" fmla="*/ 6 h 13"/>
                <a:gd name="T14" fmla="*/ 10 w 21"/>
                <a:gd name="T15" fmla="*/ 9 h 13"/>
                <a:gd name="T16" fmla="*/ 12 w 21"/>
                <a:gd name="T17" fmla="*/ 9 h 13"/>
                <a:gd name="T18" fmla="*/ 18 w 21"/>
                <a:gd name="T19" fmla="*/ 13 h 13"/>
                <a:gd name="T20" fmla="*/ 19 w 21"/>
                <a:gd name="T21" fmla="*/ 9 h 13"/>
                <a:gd name="T22" fmla="*/ 19 w 21"/>
                <a:gd name="T23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19" y="9"/>
                  </a:moveTo>
                  <a:cubicBezTo>
                    <a:pt x="18" y="9"/>
                    <a:pt x="21" y="7"/>
                    <a:pt x="20" y="6"/>
                  </a:cubicBezTo>
                  <a:cubicBezTo>
                    <a:pt x="20" y="5"/>
                    <a:pt x="19" y="3"/>
                    <a:pt x="18" y="3"/>
                  </a:cubicBezTo>
                  <a:cubicBezTo>
                    <a:pt x="17" y="2"/>
                    <a:pt x="15" y="0"/>
                    <a:pt x="13" y="0"/>
                  </a:cubicBezTo>
                  <a:cubicBezTo>
                    <a:pt x="11" y="0"/>
                    <a:pt x="10" y="1"/>
                    <a:pt x="8" y="1"/>
                  </a:cubicBezTo>
                  <a:cubicBezTo>
                    <a:pt x="6" y="1"/>
                    <a:pt x="5" y="0"/>
                    <a:pt x="3" y="1"/>
                  </a:cubicBezTo>
                  <a:cubicBezTo>
                    <a:pt x="0" y="3"/>
                    <a:pt x="3" y="5"/>
                    <a:pt x="5" y="6"/>
                  </a:cubicBezTo>
                  <a:cubicBezTo>
                    <a:pt x="7" y="7"/>
                    <a:pt x="8" y="7"/>
                    <a:pt x="10" y="9"/>
                  </a:cubicBezTo>
                  <a:cubicBezTo>
                    <a:pt x="10" y="10"/>
                    <a:pt x="12" y="10"/>
                    <a:pt x="12" y="9"/>
                  </a:cubicBezTo>
                  <a:cubicBezTo>
                    <a:pt x="12" y="10"/>
                    <a:pt x="17" y="13"/>
                    <a:pt x="18" y="13"/>
                  </a:cubicBezTo>
                  <a:cubicBezTo>
                    <a:pt x="18" y="11"/>
                    <a:pt x="18" y="10"/>
                    <a:pt x="19" y="9"/>
                  </a:cubicBezTo>
                  <a:cubicBezTo>
                    <a:pt x="19" y="9"/>
                    <a:pt x="17" y="10"/>
                    <a:pt x="19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6" name="Freeform 652">
              <a:extLst>
                <a:ext uri="{FF2B5EF4-FFF2-40B4-BE49-F238E27FC236}">
                  <a16:creationId xmlns:a16="http://schemas.microsoft.com/office/drawing/2014/main" id="{8C403A24-9DCA-BD4C-B278-D37214E05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5414" y="3240725"/>
              <a:ext cx="17521" cy="17521"/>
            </a:xfrm>
            <a:custGeom>
              <a:avLst/>
              <a:gdLst>
                <a:gd name="T0" fmla="*/ 2 w 4"/>
                <a:gd name="T1" fmla="*/ 0 h 4"/>
                <a:gd name="T2" fmla="*/ 1 w 4"/>
                <a:gd name="T3" fmla="*/ 3 h 4"/>
                <a:gd name="T4" fmla="*/ 4 w 4"/>
                <a:gd name="T5" fmla="*/ 4 h 4"/>
                <a:gd name="T6" fmla="*/ 2 w 4"/>
                <a:gd name="T7" fmla="*/ 0 h 4"/>
                <a:gd name="T8" fmla="*/ 2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1" y="0"/>
                    <a:pt x="1" y="2"/>
                    <a:pt x="1" y="3"/>
                  </a:cubicBezTo>
                  <a:cubicBezTo>
                    <a:pt x="1" y="4"/>
                    <a:pt x="3" y="4"/>
                    <a:pt x="4" y="4"/>
                  </a:cubicBezTo>
                  <a:cubicBezTo>
                    <a:pt x="4" y="2"/>
                    <a:pt x="4" y="1"/>
                    <a:pt x="2" y="0"/>
                  </a:cubicBezTo>
                  <a:cubicBezTo>
                    <a:pt x="0" y="1"/>
                    <a:pt x="3" y="1"/>
                    <a:pt x="2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7" name="Freeform 653">
              <a:extLst>
                <a:ext uri="{FF2B5EF4-FFF2-40B4-BE49-F238E27FC236}">
                  <a16:creationId xmlns:a16="http://schemas.microsoft.com/office/drawing/2014/main" id="{F1170B5E-E14E-0B4E-99DD-C472BF26B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074" y="3132416"/>
              <a:ext cx="93975" cy="84419"/>
            </a:xfrm>
            <a:custGeom>
              <a:avLst/>
              <a:gdLst>
                <a:gd name="T0" fmla="*/ 5 w 20"/>
                <a:gd name="T1" fmla="*/ 14 h 18"/>
                <a:gd name="T2" fmla="*/ 14 w 20"/>
                <a:gd name="T3" fmla="*/ 18 h 18"/>
                <a:gd name="T4" fmla="*/ 14 w 20"/>
                <a:gd name="T5" fmla="*/ 13 h 18"/>
                <a:gd name="T6" fmla="*/ 17 w 20"/>
                <a:gd name="T7" fmla="*/ 11 h 18"/>
                <a:gd name="T8" fmla="*/ 18 w 20"/>
                <a:gd name="T9" fmla="*/ 6 h 18"/>
                <a:gd name="T10" fmla="*/ 20 w 20"/>
                <a:gd name="T11" fmla="*/ 5 h 18"/>
                <a:gd name="T12" fmla="*/ 19 w 20"/>
                <a:gd name="T13" fmla="*/ 0 h 18"/>
                <a:gd name="T14" fmla="*/ 15 w 20"/>
                <a:gd name="T15" fmla="*/ 1 h 18"/>
                <a:gd name="T16" fmla="*/ 10 w 20"/>
                <a:gd name="T17" fmla="*/ 3 h 18"/>
                <a:gd name="T18" fmla="*/ 12 w 20"/>
                <a:gd name="T19" fmla="*/ 6 h 18"/>
                <a:gd name="T20" fmla="*/ 10 w 20"/>
                <a:gd name="T21" fmla="*/ 4 h 18"/>
                <a:gd name="T22" fmla="*/ 7 w 20"/>
                <a:gd name="T23" fmla="*/ 6 h 18"/>
                <a:gd name="T24" fmla="*/ 5 w 20"/>
                <a:gd name="T25" fmla="*/ 8 h 18"/>
                <a:gd name="T26" fmla="*/ 5 w 20"/>
                <a:gd name="T27" fmla="*/ 12 h 18"/>
                <a:gd name="T28" fmla="*/ 3 w 20"/>
                <a:gd name="T29" fmla="*/ 12 h 18"/>
                <a:gd name="T30" fmla="*/ 4 w 20"/>
                <a:gd name="T31" fmla="*/ 12 h 18"/>
                <a:gd name="T32" fmla="*/ 3 w 20"/>
                <a:gd name="T33" fmla="*/ 12 h 18"/>
                <a:gd name="T34" fmla="*/ 4 w 20"/>
                <a:gd name="T35" fmla="*/ 14 h 18"/>
                <a:gd name="T36" fmla="*/ 2 w 20"/>
                <a:gd name="T37" fmla="*/ 13 h 18"/>
                <a:gd name="T38" fmla="*/ 3 w 20"/>
                <a:gd name="T39" fmla="*/ 14 h 18"/>
                <a:gd name="T40" fmla="*/ 1 w 20"/>
                <a:gd name="T41" fmla="*/ 14 h 18"/>
                <a:gd name="T42" fmla="*/ 2 w 20"/>
                <a:gd name="T43" fmla="*/ 15 h 18"/>
                <a:gd name="T44" fmla="*/ 0 w 20"/>
                <a:gd name="T45" fmla="*/ 15 h 18"/>
                <a:gd name="T46" fmla="*/ 5 w 20"/>
                <a:gd name="T47" fmla="*/ 14 h 18"/>
                <a:gd name="T48" fmla="*/ 5 w 20"/>
                <a:gd name="T4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18">
                  <a:moveTo>
                    <a:pt x="5" y="14"/>
                  </a:moveTo>
                  <a:cubicBezTo>
                    <a:pt x="7" y="12"/>
                    <a:pt x="13" y="16"/>
                    <a:pt x="14" y="18"/>
                  </a:cubicBezTo>
                  <a:cubicBezTo>
                    <a:pt x="15" y="16"/>
                    <a:pt x="15" y="14"/>
                    <a:pt x="14" y="13"/>
                  </a:cubicBezTo>
                  <a:cubicBezTo>
                    <a:pt x="13" y="9"/>
                    <a:pt x="15" y="11"/>
                    <a:pt x="17" y="11"/>
                  </a:cubicBezTo>
                  <a:cubicBezTo>
                    <a:pt x="19" y="10"/>
                    <a:pt x="19" y="8"/>
                    <a:pt x="18" y="6"/>
                  </a:cubicBezTo>
                  <a:cubicBezTo>
                    <a:pt x="18" y="6"/>
                    <a:pt x="20" y="5"/>
                    <a:pt x="20" y="5"/>
                  </a:cubicBezTo>
                  <a:cubicBezTo>
                    <a:pt x="20" y="3"/>
                    <a:pt x="20" y="2"/>
                    <a:pt x="19" y="0"/>
                  </a:cubicBezTo>
                  <a:cubicBezTo>
                    <a:pt x="19" y="0"/>
                    <a:pt x="15" y="1"/>
                    <a:pt x="15" y="1"/>
                  </a:cubicBezTo>
                  <a:cubicBezTo>
                    <a:pt x="13" y="1"/>
                    <a:pt x="12" y="1"/>
                    <a:pt x="10" y="3"/>
                  </a:cubicBezTo>
                  <a:cubicBezTo>
                    <a:pt x="10" y="3"/>
                    <a:pt x="13" y="5"/>
                    <a:pt x="12" y="6"/>
                  </a:cubicBezTo>
                  <a:cubicBezTo>
                    <a:pt x="10" y="8"/>
                    <a:pt x="9" y="4"/>
                    <a:pt x="10" y="4"/>
                  </a:cubicBezTo>
                  <a:cubicBezTo>
                    <a:pt x="10" y="4"/>
                    <a:pt x="7" y="5"/>
                    <a:pt x="7" y="6"/>
                  </a:cubicBezTo>
                  <a:cubicBezTo>
                    <a:pt x="7" y="7"/>
                    <a:pt x="6" y="7"/>
                    <a:pt x="5" y="8"/>
                  </a:cubicBezTo>
                  <a:cubicBezTo>
                    <a:pt x="5" y="9"/>
                    <a:pt x="3" y="12"/>
                    <a:pt x="5" y="12"/>
                  </a:cubicBezTo>
                  <a:cubicBezTo>
                    <a:pt x="5" y="12"/>
                    <a:pt x="4" y="12"/>
                    <a:pt x="3" y="12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2" y="13"/>
                    <a:pt x="4" y="14"/>
                    <a:pt x="4" y="14"/>
                  </a:cubicBezTo>
                  <a:cubicBezTo>
                    <a:pt x="4" y="13"/>
                    <a:pt x="2" y="13"/>
                    <a:pt x="2" y="13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3" y="14"/>
                    <a:pt x="2" y="13"/>
                    <a:pt x="1" y="14"/>
                  </a:cubicBezTo>
                  <a:cubicBezTo>
                    <a:pt x="1" y="14"/>
                    <a:pt x="2" y="15"/>
                    <a:pt x="2" y="15"/>
                  </a:cubicBezTo>
                  <a:cubicBezTo>
                    <a:pt x="2" y="14"/>
                    <a:pt x="1" y="14"/>
                    <a:pt x="0" y="15"/>
                  </a:cubicBezTo>
                  <a:cubicBezTo>
                    <a:pt x="1" y="15"/>
                    <a:pt x="4" y="16"/>
                    <a:pt x="5" y="14"/>
                  </a:cubicBezTo>
                  <a:cubicBezTo>
                    <a:pt x="5" y="14"/>
                    <a:pt x="5" y="15"/>
                    <a:pt x="5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8" name="Freeform 654">
              <a:extLst>
                <a:ext uri="{FF2B5EF4-FFF2-40B4-BE49-F238E27FC236}">
                  <a16:creationId xmlns:a16="http://schemas.microsoft.com/office/drawing/2014/main" id="{BDCFBAFC-D9AB-A94D-B948-CB3BDD938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1160" y="2992252"/>
              <a:ext cx="70082" cy="103530"/>
            </a:xfrm>
            <a:custGeom>
              <a:avLst/>
              <a:gdLst>
                <a:gd name="T0" fmla="*/ 10 w 15"/>
                <a:gd name="T1" fmla="*/ 21 h 22"/>
                <a:gd name="T2" fmla="*/ 8 w 15"/>
                <a:gd name="T3" fmla="*/ 17 h 22"/>
                <a:gd name="T4" fmla="*/ 11 w 15"/>
                <a:gd name="T5" fmla="*/ 12 h 22"/>
                <a:gd name="T6" fmla="*/ 11 w 15"/>
                <a:gd name="T7" fmla="*/ 13 h 22"/>
                <a:gd name="T8" fmla="*/ 15 w 15"/>
                <a:gd name="T9" fmla="*/ 10 h 22"/>
                <a:gd name="T10" fmla="*/ 11 w 15"/>
                <a:gd name="T11" fmla="*/ 7 h 22"/>
                <a:gd name="T12" fmla="*/ 10 w 15"/>
                <a:gd name="T13" fmla="*/ 5 h 22"/>
                <a:gd name="T14" fmla="*/ 12 w 15"/>
                <a:gd name="T15" fmla="*/ 4 h 22"/>
                <a:gd name="T16" fmla="*/ 12 w 15"/>
                <a:gd name="T17" fmla="*/ 1 h 22"/>
                <a:gd name="T18" fmla="*/ 11 w 15"/>
                <a:gd name="T19" fmla="*/ 1 h 22"/>
                <a:gd name="T20" fmla="*/ 7 w 15"/>
                <a:gd name="T21" fmla="*/ 4 h 22"/>
                <a:gd name="T22" fmla="*/ 2 w 15"/>
                <a:gd name="T23" fmla="*/ 5 h 22"/>
                <a:gd name="T24" fmla="*/ 4 w 15"/>
                <a:gd name="T25" fmla="*/ 6 h 22"/>
                <a:gd name="T26" fmla="*/ 6 w 15"/>
                <a:gd name="T27" fmla="*/ 8 h 22"/>
                <a:gd name="T28" fmla="*/ 4 w 15"/>
                <a:gd name="T29" fmla="*/ 8 h 22"/>
                <a:gd name="T30" fmla="*/ 2 w 15"/>
                <a:gd name="T31" fmla="*/ 8 h 22"/>
                <a:gd name="T32" fmla="*/ 0 w 15"/>
                <a:gd name="T33" fmla="*/ 9 h 22"/>
                <a:gd name="T34" fmla="*/ 0 w 15"/>
                <a:gd name="T35" fmla="*/ 14 h 22"/>
                <a:gd name="T36" fmla="*/ 2 w 15"/>
                <a:gd name="T37" fmla="*/ 16 h 22"/>
                <a:gd name="T38" fmla="*/ 2 w 15"/>
                <a:gd name="T39" fmla="*/ 20 h 22"/>
                <a:gd name="T40" fmla="*/ 10 w 15"/>
                <a:gd name="T4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2">
                  <a:moveTo>
                    <a:pt x="10" y="21"/>
                  </a:moveTo>
                  <a:cubicBezTo>
                    <a:pt x="10" y="20"/>
                    <a:pt x="6" y="18"/>
                    <a:pt x="8" y="17"/>
                  </a:cubicBezTo>
                  <a:cubicBezTo>
                    <a:pt x="9" y="16"/>
                    <a:pt x="9" y="13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2" y="13"/>
                    <a:pt x="15" y="11"/>
                    <a:pt x="15" y="10"/>
                  </a:cubicBezTo>
                  <a:cubicBezTo>
                    <a:pt x="15" y="9"/>
                    <a:pt x="11" y="9"/>
                    <a:pt x="11" y="7"/>
                  </a:cubicBezTo>
                  <a:cubicBezTo>
                    <a:pt x="11" y="6"/>
                    <a:pt x="10" y="6"/>
                    <a:pt x="10" y="5"/>
                  </a:cubicBezTo>
                  <a:cubicBezTo>
                    <a:pt x="10" y="4"/>
                    <a:pt x="12" y="5"/>
                    <a:pt x="12" y="4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8" y="1"/>
                    <a:pt x="9" y="2"/>
                    <a:pt x="7" y="4"/>
                  </a:cubicBezTo>
                  <a:cubicBezTo>
                    <a:pt x="6" y="5"/>
                    <a:pt x="3" y="3"/>
                    <a:pt x="2" y="5"/>
                  </a:cubicBezTo>
                  <a:cubicBezTo>
                    <a:pt x="0" y="7"/>
                    <a:pt x="3" y="7"/>
                    <a:pt x="4" y="6"/>
                  </a:cubicBezTo>
                  <a:cubicBezTo>
                    <a:pt x="5" y="5"/>
                    <a:pt x="7" y="6"/>
                    <a:pt x="6" y="8"/>
                  </a:cubicBezTo>
                  <a:cubicBezTo>
                    <a:pt x="6" y="7"/>
                    <a:pt x="4" y="6"/>
                    <a:pt x="4" y="8"/>
                  </a:cubicBezTo>
                  <a:cubicBezTo>
                    <a:pt x="3" y="8"/>
                    <a:pt x="2" y="9"/>
                    <a:pt x="2" y="8"/>
                  </a:cubicBezTo>
                  <a:cubicBezTo>
                    <a:pt x="2" y="9"/>
                    <a:pt x="0" y="7"/>
                    <a:pt x="0" y="9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" y="15"/>
                    <a:pt x="2" y="15"/>
                    <a:pt x="2" y="16"/>
                  </a:cubicBezTo>
                  <a:cubicBezTo>
                    <a:pt x="3" y="18"/>
                    <a:pt x="1" y="19"/>
                    <a:pt x="2" y="20"/>
                  </a:cubicBezTo>
                  <a:cubicBezTo>
                    <a:pt x="4" y="22"/>
                    <a:pt x="8" y="21"/>
                    <a:pt x="10" y="2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9" name="Freeform 655">
              <a:extLst>
                <a:ext uri="{FF2B5EF4-FFF2-40B4-BE49-F238E27FC236}">
                  <a16:creationId xmlns:a16="http://schemas.microsoft.com/office/drawing/2014/main" id="{F18ED37C-4370-9741-817F-CFA7B9675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192" y="3086227"/>
              <a:ext cx="208653" cy="242102"/>
            </a:xfrm>
            <a:custGeom>
              <a:avLst/>
              <a:gdLst>
                <a:gd name="T0" fmla="*/ 44 w 45"/>
                <a:gd name="T1" fmla="*/ 24 h 52"/>
                <a:gd name="T2" fmla="*/ 43 w 45"/>
                <a:gd name="T3" fmla="*/ 18 h 52"/>
                <a:gd name="T4" fmla="*/ 42 w 45"/>
                <a:gd name="T5" fmla="*/ 12 h 52"/>
                <a:gd name="T6" fmla="*/ 41 w 45"/>
                <a:gd name="T7" fmla="*/ 7 h 52"/>
                <a:gd name="T8" fmla="*/ 38 w 45"/>
                <a:gd name="T9" fmla="*/ 4 h 52"/>
                <a:gd name="T10" fmla="*/ 38 w 45"/>
                <a:gd name="T11" fmla="*/ 2 h 52"/>
                <a:gd name="T12" fmla="*/ 37 w 45"/>
                <a:gd name="T13" fmla="*/ 5 h 52"/>
                <a:gd name="T14" fmla="*/ 33 w 45"/>
                <a:gd name="T15" fmla="*/ 4 h 52"/>
                <a:gd name="T16" fmla="*/ 25 w 45"/>
                <a:gd name="T17" fmla="*/ 7 h 52"/>
                <a:gd name="T18" fmla="*/ 26 w 45"/>
                <a:gd name="T19" fmla="*/ 4 h 52"/>
                <a:gd name="T20" fmla="*/ 21 w 45"/>
                <a:gd name="T21" fmla="*/ 4 h 52"/>
                <a:gd name="T22" fmla="*/ 20 w 45"/>
                <a:gd name="T23" fmla="*/ 1 h 52"/>
                <a:gd name="T24" fmla="*/ 13 w 45"/>
                <a:gd name="T25" fmla="*/ 0 h 52"/>
                <a:gd name="T26" fmla="*/ 15 w 45"/>
                <a:gd name="T27" fmla="*/ 3 h 52"/>
                <a:gd name="T28" fmla="*/ 15 w 45"/>
                <a:gd name="T29" fmla="*/ 6 h 52"/>
                <a:gd name="T30" fmla="*/ 17 w 45"/>
                <a:gd name="T31" fmla="*/ 7 h 52"/>
                <a:gd name="T32" fmla="*/ 20 w 45"/>
                <a:gd name="T33" fmla="*/ 9 h 52"/>
                <a:gd name="T34" fmla="*/ 15 w 45"/>
                <a:gd name="T35" fmla="*/ 8 h 52"/>
                <a:gd name="T36" fmla="*/ 14 w 45"/>
                <a:gd name="T37" fmla="*/ 8 h 52"/>
                <a:gd name="T38" fmla="*/ 13 w 45"/>
                <a:gd name="T39" fmla="*/ 10 h 52"/>
                <a:gd name="T40" fmla="*/ 6 w 45"/>
                <a:gd name="T41" fmla="*/ 10 h 52"/>
                <a:gd name="T42" fmla="*/ 6 w 45"/>
                <a:gd name="T43" fmla="*/ 15 h 52"/>
                <a:gd name="T44" fmla="*/ 6 w 45"/>
                <a:gd name="T45" fmla="*/ 17 h 52"/>
                <a:gd name="T46" fmla="*/ 1 w 45"/>
                <a:gd name="T47" fmla="*/ 22 h 52"/>
                <a:gd name="T48" fmla="*/ 2 w 45"/>
                <a:gd name="T49" fmla="*/ 26 h 52"/>
                <a:gd name="T50" fmla="*/ 2 w 45"/>
                <a:gd name="T51" fmla="*/ 30 h 52"/>
                <a:gd name="T52" fmla="*/ 1 w 45"/>
                <a:gd name="T53" fmla="*/ 33 h 52"/>
                <a:gd name="T54" fmla="*/ 3 w 45"/>
                <a:gd name="T55" fmla="*/ 37 h 52"/>
                <a:gd name="T56" fmla="*/ 11 w 45"/>
                <a:gd name="T57" fmla="*/ 40 h 52"/>
                <a:gd name="T58" fmla="*/ 9 w 45"/>
                <a:gd name="T59" fmla="*/ 49 h 52"/>
                <a:gd name="T60" fmla="*/ 19 w 45"/>
                <a:gd name="T61" fmla="*/ 49 h 52"/>
                <a:gd name="T62" fmla="*/ 23 w 45"/>
                <a:gd name="T63" fmla="*/ 51 h 52"/>
                <a:gd name="T64" fmla="*/ 26 w 45"/>
                <a:gd name="T65" fmla="*/ 50 h 52"/>
                <a:gd name="T66" fmla="*/ 33 w 45"/>
                <a:gd name="T67" fmla="*/ 49 h 52"/>
                <a:gd name="T68" fmla="*/ 36 w 45"/>
                <a:gd name="T69" fmla="*/ 49 h 52"/>
                <a:gd name="T70" fmla="*/ 36 w 45"/>
                <a:gd name="T71" fmla="*/ 45 h 52"/>
                <a:gd name="T72" fmla="*/ 40 w 45"/>
                <a:gd name="T73" fmla="*/ 43 h 52"/>
                <a:gd name="T74" fmla="*/ 35 w 45"/>
                <a:gd name="T75" fmla="*/ 37 h 52"/>
                <a:gd name="T76" fmla="*/ 32 w 45"/>
                <a:gd name="T77" fmla="*/ 31 h 52"/>
                <a:gd name="T78" fmla="*/ 41 w 45"/>
                <a:gd name="T79" fmla="*/ 26 h 52"/>
                <a:gd name="T80" fmla="*/ 44 w 45"/>
                <a:gd name="T81" fmla="*/ 28 h 52"/>
                <a:gd name="T82" fmla="*/ 44 w 45"/>
                <a:gd name="T83" fmla="*/ 24 h 52"/>
                <a:gd name="T84" fmla="*/ 44 w 45"/>
                <a:gd name="T85" fmla="*/ 2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" h="52">
                  <a:moveTo>
                    <a:pt x="44" y="24"/>
                  </a:moveTo>
                  <a:cubicBezTo>
                    <a:pt x="43" y="22"/>
                    <a:pt x="43" y="20"/>
                    <a:pt x="43" y="18"/>
                  </a:cubicBezTo>
                  <a:cubicBezTo>
                    <a:pt x="42" y="16"/>
                    <a:pt x="41" y="15"/>
                    <a:pt x="42" y="12"/>
                  </a:cubicBezTo>
                  <a:cubicBezTo>
                    <a:pt x="43" y="10"/>
                    <a:pt x="42" y="8"/>
                    <a:pt x="41" y="7"/>
                  </a:cubicBezTo>
                  <a:cubicBezTo>
                    <a:pt x="40" y="6"/>
                    <a:pt x="38" y="5"/>
                    <a:pt x="38" y="4"/>
                  </a:cubicBezTo>
                  <a:cubicBezTo>
                    <a:pt x="38" y="4"/>
                    <a:pt x="39" y="3"/>
                    <a:pt x="38" y="2"/>
                  </a:cubicBezTo>
                  <a:cubicBezTo>
                    <a:pt x="37" y="2"/>
                    <a:pt x="37" y="5"/>
                    <a:pt x="37" y="5"/>
                  </a:cubicBezTo>
                  <a:cubicBezTo>
                    <a:pt x="35" y="5"/>
                    <a:pt x="35" y="4"/>
                    <a:pt x="33" y="4"/>
                  </a:cubicBezTo>
                  <a:cubicBezTo>
                    <a:pt x="31" y="5"/>
                    <a:pt x="28" y="7"/>
                    <a:pt x="25" y="7"/>
                  </a:cubicBezTo>
                  <a:cubicBezTo>
                    <a:pt x="24" y="6"/>
                    <a:pt x="26" y="5"/>
                    <a:pt x="26" y="4"/>
                  </a:cubicBezTo>
                  <a:cubicBezTo>
                    <a:pt x="24" y="4"/>
                    <a:pt x="23" y="5"/>
                    <a:pt x="21" y="4"/>
                  </a:cubicBezTo>
                  <a:cubicBezTo>
                    <a:pt x="20" y="3"/>
                    <a:pt x="23" y="1"/>
                    <a:pt x="20" y="1"/>
                  </a:cubicBezTo>
                  <a:cubicBezTo>
                    <a:pt x="18" y="1"/>
                    <a:pt x="16" y="1"/>
                    <a:pt x="13" y="0"/>
                  </a:cubicBezTo>
                  <a:cubicBezTo>
                    <a:pt x="14" y="1"/>
                    <a:pt x="15" y="1"/>
                    <a:pt x="15" y="3"/>
                  </a:cubicBezTo>
                  <a:cubicBezTo>
                    <a:pt x="14" y="4"/>
                    <a:pt x="14" y="4"/>
                    <a:pt x="15" y="6"/>
                  </a:cubicBezTo>
                  <a:cubicBezTo>
                    <a:pt x="15" y="8"/>
                    <a:pt x="15" y="7"/>
                    <a:pt x="17" y="7"/>
                  </a:cubicBezTo>
                  <a:cubicBezTo>
                    <a:pt x="18" y="7"/>
                    <a:pt x="19" y="8"/>
                    <a:pt x="20" y="9"/>
                  </a:cubicBezTo>
                  <a:cubicBezTo>
                    <a:pt x="19" y="8"/>
                    <a:pt x="16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3" y="9"/>
                    <a:pt x="14" y="10"/>
                    <a:pt x="13" y="10"/>
                  </a:cubicBezTo>
                  <a:cubicBezTo>
                    <a:pt x="11" y="11"/>
                    <a:pt x="7" y="6"/>
                    <a:pt x="6" y="10"/>
                  </a:cubicBezTo>
                  <a:cubicBezTo>
                    <a:pt x="7" y="12"/>
                    <a:pt x="8" y="14"/>
                    <a:pt x="6" y="15"/>
                  </a:cubicBezTo>
                  <a:cubicBezTo>
                    <a:pt x="5" y="17"/>
                    <a:pt x="5" y="15"/>
                    <a:pt x="6" y="17"/>
                  </a:cubicBezTo>
                  <a:cubicBezTo>
                    <a:pt x="6" y="22"/>
                    <a:pt x="0" y="20"/>
                    <a:pt x="1" y="22"/>
                  </a:cubicBezTo>
                  <a:cubicBezTo>
                    <a:pt x="1" y="23"/>
                    <a:pt x="2" y="24"/>
                    <a:pt x="2" y="26"/>
                  </a:cubicBezTo>
                  <a:cubicBezTo>
                    <a:pt x="2" y="28"/>
                    <a:pt x="1" y="28"/>
                    <a:pt x="2" y="30"/>
                  </a:cubicBezTo>
                  <a:cubicBezTo>
                    <a:pt x="3" y="31"/>
                    <a:pt x="0" y="33"/>
                    <a:pt x="1" y="33"/>
                  </a:cubicBezTo>
                  <a:cubicBezTo>
                    <a:pt x="3" y="34"/>
                    <a:pt x="2" y="36"/>
                    <a:pt x="3" y="37"/>
                  </a:cubicBezTo>
                  <a:cubicBezTo>
                    <a:pt x="4" y="40"/>
                    <a:pt x="8" y="39"/>
                    <a:pt x="11" y="40"/>
                  </a:cubicBezTo>
                  <a:cubicBezTo>
                    <a:pt x="11" y="40"/>
                    <a:pt x="9" y="48"/>
                    <a:pt x="9" y="49"/>
                  </a:cubicBezTo>
                  <a:cubicBezTo>
                    <a:pt x="13" y="49"/>
                    <a:pt x="15" y="48"/>
                    <a:pt x="19" y="49"/>
                  </a:cubicBezTo>
                  <a:cubicBezTo>
                    <a:pt x="19" y="49"/>
                    <a:pt x="23" y="52"/>
                    <a:pt x="23" y="51"/>
                  </a:cubicBezTo>
                  <a:cubicBezTo>
                    <a:pt x="24" y="49"/>
                    <a:pt x="25" y="49"/>
                    <a:pt x="26" y="50"/>
                  </a:cubicBezTo>
                  <a:cubicBezTo>
                    <a:pt x="27" y="51"/>
                    <a:pt x="32" y="48"/>
                    <a:pt x="33" y="49"/>
                  </a:cubicBezTo>
                  <a:cubicBezTo>
                    <a:pt x="33" y="49"/>
                    <a:pt x="37" y="50"/>
                    <a:pt x="36" y="49"/>
                  </a:cubicBezTo>
                  <a:cubicBezTo>
                    <a:pt x="35" y="46"/>
                    <a:pt x="34" y="46"/>
                    <a:pt x="36" y="45"/>
                  </a:cubicBezTo>
                  <a:cubicBezTo>
                    <a:pt x="38" y="43"/>
                    <a:pt x="38" y="43"/>
                    <a:pt x="40" y="43"/>
                  </a:cubicBezTo>
                  <a:cubicBezTo>
                    <a:pt x="41" y="42"/>
                    <a:pt x="36" y="38"/>
                    <a:pt x="35" y="37"/>
                  </a:cubicBezTo>
                  <a:cubicBezTo>
                    <a:pt x="34" y="37"/>
                    <a:pt x="31" y="32"/>
                    <a:pt x="32" y="31"/>
                  </a:cubicBezTo>
                  <a:cubicBezTo>
                    <a:pt x="36" y="30"/>
                    <a:pt x="38" y="29"/>
                    <a:pt x="41" y="26"/>
                  </a:cubicBezTo>
                  <a:cubicBezTo>
                    <a:pt x="42" y="25"/>
                    <a:pt x="43" y="29"/>
                    <a:pt x="44" y="28"/>
                  </a:cubicBezTo>
                  <a:cubicBezTo>
                    <a:pt x="45" y="27"/>
                    <a:pt x="45" y="25"/>
                    <a:pt x="44" y="24"/>
                  </a:cubicBezTo>
                  <a:cubicBezTo>
                    <a:pt x="44" y="23"/>
                    <a:pt x="44" y="24"/>
                    <a:pt x="44" y="2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0" name="Freeform 656">
              <a:extLst>
                <a:ext uri="{FF2B5EF4-FFF2-40B4-BE49-F238E27FC236}">
                  <a16:creationId xmlns:a16="http://schemas.microsoft.com/office/drawing/2014/main" id="{9114C199-DE97-F245-82B3-FECD81230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8123" y="3161086"/>
              <a:ext cx="415714" cy="246881"/>
            </a:xfrm>
            <a:custGeom>
              <a:avLst/>
              <a:gdLst>
                <a:gd name="T0" fmla="*/ 0 w 89"/>
                <a:gd name="T1" fmla="*/ 27 h 53"/>
                <a:gd name="T2" fmla="*/ 9 w 89"/>
                <a:gd name="T3" fmla="*/ 30 h 53"/>
                <a:gd name="T4" fmla="*/ 16 w 89"/>
                <a:gd name="T5" fmla="*/ 31 h 53"/>
                <a:gd name="T6" fmla="*/ 22 w 89"/>
                <a:gd name="T7" fmla="*/ 28 h 53"/>
                <a:gd name="T8" fmla="*/ 33 w 89"/>
                <a:gd name="T9" fmla="*/ 30 h 53"/>
                <a:gd name="T10" fmla="*/ 40 w 89"/>
                <a:gd name="T11" fmla="*/ 41 h 53"/>
                <a:gd name="T12" fmla="*/ 44 w 89"/>
                <a:gd name="T13" fmla="*/ 38 h 53"/>
                <a:gd name="T14" fmla="*/ 47 w 89"/>
                <a:gd name="T15" fmla="*/ 41 h 53"/>
                <a:gd name="T16" fmla="*/ 57 w 89"/>
                <a:gd name="T17" fmla="*/ 42 h 53"/>
                <a:gd name="T18" fmla="*/ 51 w 89"/>
                <a:gd name="T19" fmla="*/ 46 h 53"/>
                <a:gd name="T20" fmla="*/ 55 w 89"/>
                <a:gd name="T21" fmla="*/ 49 h 53"/>
                <a:gd name="T22" fmla="*/ 59 w 89"/>
                <a:gd name="T23" fmla="*/ 51 h 53"/>
                <a:gd name="T24" fmla="*/ 67 w 89"/>
                <a:gd name="T25" fmla="*/ 48 h 53"/>
                <a:gd name="T26" fmla="*/ 72 w 89"/>
                <a:gd name="T27" fmla="*/ 46 h 53"/>
                <a:gd name="T28" fmla="*/ 68 w 89"/>
                <a:gd name="T29" fmla="*/ 46 h 53"/>
                <a:gd name="T30" fmla="*/ 63 w 89"/>
                <a:gd name="T31" fmla="*/ 44 h 53"/>
                <a:gd name="T32" fmla="*/ 72 w 89"/>
                <a:gd name="T33" fmla="*/ 38 h 53"/>
                <a:gd name="T34" fmla="*/ 78 w 89"/>
                <a:gd name="T35" fmla="*/ 35 h 53"/>
                <a:gd name="T36" fmla="*/ 84 w 89"/>
                <a:gd name="T37" fmla="*/ 31 h 53"/>
                <a:gd name="T38" fmla="*/ 87 w 89"/>
                <a:gd name="T39" fmla="*/ 28 h 53"/>
                <a:gd name="T40" fmla="*/ 86 w 89"/>
                <a:gd name="T41" fmla="*/ 26 h 53"/>
                <a:gd name="T42" fmla="*/ 88 w 89"/>
                <a:gd name="T43" fmla="*/ 25 h 53"/>
                <a:gd name="T44" fmla="*/ 86 w 89"/>
                <a:gd name="T45" fmla="*/ 24 h 53"/>
                <a:gd name="T46" fmla="*/ 88 w 89"/>
                <a:gd name="T47" fmla="*/ 21 h 53"/>
                <a:gd name="T48" fmla="*/ 85 w 89"/>
                <a:gd name="T49" fmla="*/ 19 h 53"/>
                <a:gd name="T50" fmla="*/ 82 w 89"/>
                <a:gd name="T51" fmla="*/ 18 h 53"/>
                <a:gd name="T52" fmla="*/ 78 w 89"/>
                <a:gd name="T53" fmla="*/ 18 h 53"/>
                <a:gd name="T54" fmla="*/ 75 w 89"/>
                <a:gd name="T55" fmla="*/ 15 h 53"/>
                <a:gd name="T56" fmla="*/ 72 w 89"/>
                <a:gd name="T57" fmla="*/ 17 h 53"/>
                <a:gd name="T58" fmla="*/ 69 w 89"/>
                <a:gd name="T59" fmla="*/ 14 h 53"/>
                <a:gd name="T60" fmla="*/ 65 w 89"/>
                <a:gd name="T61" fmla="*/ 14 h 53"/>
                <a:gd name="T62" fmla="*/ 64 w 89"/>
                <a:gd name="T63" fmla="*/ 10 h 53"/>
                <a:gd name="T64" fmla="*/ 60 w 89"/>
                <a:gd name="T65" fmla="*/ 9 h 53"/>
                <a:gd name="T66" fmla="*/ 60 w 89"/>
                <a:gd name="T67" fmla="*/ 5 h 53"/>
                <a:gd name="T68" fmla="*/ 58 w 89"/>
                <a:gd name="T69" fmla="*/ 2 h 53"/>
                <a:gd name="T70" fmla="*/ 53 w 89"/>
                <a:gd name="T71" fmla="*/ 1 h 53"/>
                <a:gd name="T72" fmla="*/ 47 w 89"/>
                <a:gd name="T73" fmla="*/ 2 h 53"/>
                <a:gd name="T74" fmla="*/ 43 w 89"/>
                <a:gd name="T75" fmla="*/ 3 h 53"/>
                <a:gd name="T76" fmla="*/ 41 w 89"/>
                <a:gd name="T77" fmla="*/ 9 h 53"/>
                <a:gd name="T78" fmla="*/ 38 w 89"/>
                <a:gd name="T79" fmla="*/ 7 h 53"/>
                <a:gd name="T80" fmla="*/ 36 w 89"/>
                <a:gd name="T81" fmla="*/ 8 h 53"/>
                <a:gd name="T82" fmla="*/ 34 w 89"/>
                <a:gd name="T83" fmla="*/ 6 h 53"/>
                <a:gd name="T84" fmla="*/ 31 w 89"/>
                <a:gd name="T85" fmla="*/ 7 h 53"/>
                <a:gd name="T86" fmla="*/ 29 w 89"/>
                <a:gd name="T87" fmla="*/ 6 h 53"/>
                <a:gd name="T88" fmla="*/ 28 w 89"/>
                <a:gd name="T89" fmla="*/ 8 h 53"/>
                <a:gd name="T90" fmla="*/ 21 w 89"/>
                <a:gd name="T91" fmla="*/ 5 h 53"/>
                <a:gd name="T92" fmla="*/ 12 w 89"/>
                <a:gd name="T93" fmla="*/ 4 h 53"/>
                <a:gd name="T94" fmla="*/ 6 w 89"/>
                <a:gd name="T95" fmla="*/ 6 h 53"/>
                <a:gd name="T96" fmla="*/ 9 w 89"/>
                <a:gd name="T97" fmla="*/ 11 h 53"/>
                <a:gd name="T98" fmla="*/ 10 w 89"/>
                <a:gd name="T99" fmla="*/ 14 h 53"/>
                <a:gd name="T100" fmla="*/ 5 w 89"/>
                <a:gd name="T101" fmla="*/ 16 h 53"/>
                <a:gd name="T102" fmla="*/ 2 w 89"/>
                <a:gd name="T103" fmla="*/ 23 h 53"/>
                <a:gd name="T104" fmla="*/ 0 w 89"/>
                <a:gd name="T105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9" h="53">
                  <a:moveTo>
                    <a:pt x="0" y="27"/>
                  </a:moveTo>
                  <a:cubicBezTo>
                    <a:pt x="0" y="30"/>
                    <a:pt x="7" y="30"/>
                    <a:pt x="9" y="30"/>
                  </a:cubicBezTo>
                  <a:cubicBezTo>
                    <a:pt x="11" y="30"/>
                    <a:pt x="13" y="32"/>
                    <a:pt x="16" y="31"/>
                  </a:cubicBezTo>
                  <a:cubicBezTo>
                    <a:pt x="17" y="29"/>
                    <a:pt x="20" y="28"/>
                    <a:pt x="22" y="28"/>
                  </a:cubicBezTo>
                  <a:cubicBezTo>
                    <a:pt x="25" y="26"/>
                    <a:pt x="31" y="28"/>
                    <a:pt x="33" y="30"/>
                  </a:cubicBezTo>
                  <a:cubicBezTo>
                    <a:pt x="36" y="34"/>
                    <a:pt x="37" y="38"/>
                    <a:pt x="40" y="41"/>
                  </a:cubicBezTo>
                  <a:cubicBezTo>
                    <a:pt x="42" y="40"/>
                    <a:pt x="42" y="39"/>
                    <a:pt x="44" y="38"/>
                  </a:cubicBezTo>
                  <a:cubicBezTo>
                    <a:pt x="46" y="38"/>
                    <a:pt x="46" y="40"/>
                    <a:pt x="47" y="41"/>
                  </a:cubicBezTo>
                  <a:cubicBezTo>
                    <a:pt x="48" y="42"/>
                    <a:pt x="57" y="43"/>
                    <a:pt x="57" y="42"/>
                  </a:cubicBezTo>
                  <a:cubicBezTo>
                    <a:pt x="57" y="43"/>
                    <a:pt x="51" y="45"/>
                    <a:pt x="51" y="46"/>
                  </a:cubicBezTo>
                  <a:cubicBezTo>
                    <a:pt x="52" y="47"/>
                    <a:pt x="56" y="46"/>
                    <a:pt x="55" y="49"/>
                  </a:cubicBezTo>
                  <a:cubicBezTo>
                    <a:pt x="54" y="51"/>
                    <a:pt x="57" y="53"/>
                    <a:pt x="59" y="51"/>
                  </a:cubicBezTo>
                  <a:cubicBezTo>
                    <a:pt x="61" y="50"/>
                    <a:pt x="64" y="48"/>
                    <a:pt x="67" y="48"/>
                  </a:cubicBezTo>
                  <a:cubicBezTo>
                    <a:pt x="70" y="48"/>
                    <a:pt x="71" y="48"/>
                    <a:pt x="72" y="46"/>
                  </a:cubicBezTo>
                  <a:cubicBezTo>
                    <a:pt x="72" y="46"/>
                    <a:pt x="69" y="46"/>
                    <a:pt x="68" y="46"/>
                  </a:cubicBezTo>
                  <a:cubicBezTo>
                    <a:pt x="66" y="46"/>
                    <a:pt x="64" y="47"/>
                    <a:pt x="63" y="44"/>
                  </a:cubicBezTo>
                  <a:cubicBezTo>
                    <a:pt x="60" y="40"/>
                    <a:pt x="70" y="38"/>
                    <a:pt x="72" y="38"/>
                  </a:cubicBezTo>
                  <a:cubicBezTo>
                    <a:pt x="74" y="37"/>
                    <a:pt x="76" y="36"/>
                    <a:pt x="78" y="35"/>
                  </a:cubicBezTo>
                  <a:cubicBezTo>
                    <a:pt x="79" y="33"/>
                    <a:pt x="81" y="31"/>
                    <a:pt x="84" y="31"/>
                  </a:cubicBezTo>
                  <a:cubicBezTo>
                    <a:pt x="85" y="31"/>
                    <a:pt x="87" y="31"/>
                    <a:pt x="87" y="28"/>
                  </a:cubicBezTo>
                  <a:cubicBezTo>
                    <a:pt x="87" y="27"/>
                    <a:pt x="86" y="27"/>
                    <a:pt x="86" y="26"/>
                  </a:cubicBezTo>
                  <a:cubicBezTo>
                    <a:pt x="86" y="25"/>
                    <a:pt x="88" y="25"/>
                    <a:pt x="88" y="25"/>
                  </a:cubicBezTo>
                  <a:cubicBezTo>
                    <a:pt x="88" y="25"/>
                    <a:pt x="86" y="24"/>
                    <a:pt x="86" y="24"/>
                  </a:cubicBezTo>
                  <a:cubicBezTo>
                    <a:pt x="86" y="23"/>
                    <a:pt x="89" y="23"/>
                    <a:pt x="88" y="21"/>
                  </a:cubicBezTo>
                  <a:cubicBezTo>
                    <a:pt x="88" y="21"/>
                    <a:pt x="86" y="20"/>
                    <a:pt x="85" y="19"/>
                  </a:cubicBezTo>
                  <a:cubicBezTo>
                    <a:pt x="84" y="18"/>
                    <a:pt x="83" y="20"/>
                    <a:pt x="82" y="18"/>
                  </a:cubicBezTo>
                  <a:cubicBezTo>
                    <a:pt x="81" y="17"/>
                    <a:pt x="80" y="17"/>
                    <a:pt x="78" y="18"/>
                  </a:cubicBezTo>
                  <a:cubicBezTo>
                    <a:pt x="77" y="18"/>
                    <a:pt x="76" y="15"/>
                    <a:pt x="75" y="15"/>
                  </a:cubicBezTo>
                  <a:cubicBezTo>
                    <a:pt x="74" y="14"/>
                    <a:pt x="73" y="16"/>
                    <a:pt x="72" y="17"/>
                  </a:cubicBezTo>
                  <a:cubicBezTo>
                    <a:pt x="71" y="17"/>
                    <a:pt x="70" y="14"/>
                    <a:pt x="69" y="14"/>
                  </a:cubicBezTo>
                  <a:cubicBezTo>
                    <a:pt x="68" y="14"/>
                    <a:pt x="65" y="15"/>
                    <a:pt x="65" y="14"/>
                  </a:cubicBezTo>
                  <a:cubicBezTo>
                    <a:pt x="65" y="13"/>
                    <a:pt x="65" y="11"/>
                    <a:pt x="64" y="10"/>
                  </a:cubicBezTo>
                  <a:cubicBezTo>
                    <a:pt x="63" y="9"/>
                    <a:pt x="61" y="10"/>
                    <a:pt x="60" y="9"/>
                  </a:cubicBezTo>
                  <a:cubicBezTo>
                    <a:pt x="59" y="8"/>
                    <a:pt x="58" y="6"/>
                    <a:pt x="60" y="5"/>
                  </a:cubicBezTo>
                  <a:cubicBezTo>
                    <a:pt x="61" y="5"/>
                    <a:pt x="59" y="2"/>
                    <a:pt x="58" y="2"/>
                  </a:cubicBezTo>
                  <a:cubicBezTo>
                    <a:pt x="57" y="1"/>
                    <a:pt x="54" y="2"/>
                    <a:pt x="53" y="1"/>
                  </a:cubicBezTo>
                  <a:cubicBezTo>
                    <a:pt x="50" y="0"/>
                    <a:pt x="50" y="6"/>
                    <a:pt x="47" y="2"/>
                  </a:cubicBezTo>
                  <a:cubicBezTo>
                    <a:pt x="46" y="2"/>
                    <a:pt x="44" y="3"/>
                    <a:pt x="43" y="3"/>
                  </a:cubicBezTo>
                  <a:cubicBezTo>
                    <a:pt x="41" y="4"/>
                    <a:pt x="42" y="9"/>
                    <a:pt x="41" y="9"/>
                  </a:cubicBezTo>
                  <a:cubicBezTo>
                    <a:pt x="40" y="9"/>
                    <a:pt x="39" y="7"/>
                    <a:pt x="38" y="7"/>
                  </a:cubicBezTo>
                  <a:cubicBezTo>
                    <a:pt x="38" y="7"/>
                    <a:pt x="37" y="8"/>
                    <a:pt x="36" y="8"/>
                  </a:cubicBezTo>
                  <a:cubicBezTo>
                    <a:pt x="35" y="8"/>
                    <a:pt x="34" y="7"/>
                    <a:pt x="34" y="6"/>
                  </a:cubicBezTo>
                  <a:cubicBezTo>
                    <a:pt x="34" y="5"/>
                    <a:pt x="32" y="7"/>
                    <a:pt x="31" y="7"/>
                  </a:cubicBezTo>
                  <a:cubicBezTo>
                    <a:pt x="30" y="7"/>
                    <a:pt x="30" y="6"/>
                    <a:pt x="29" y="6"/>
                  </a:cubicBezTo>
                  <a:cubicBezTo>
                    <a:pt x="28" y="6"/>
                    <a:pt x="28" y="7"/>
                    <a:pt x="28" y="8"/>
                  </a:cubicBezTo>
                  <a:cubicBezTo>
                    <a:pt x="28" y="8"/>
                    <a:pt x="21" y="5"/>
                    <a:pt x="21" y="5"/>
                  </a:cubicBezTo>
                  <a:cubicBezTo>
                    <a:pt x="18" y="4"/>
                    <a:pt x="15" y="4"/>
                    <a:pt x="12" y="4"/>
                  </a:cubicBezTo>
                  <a:cubicBezTo>
                    <a:pt x="10" y="4"/>
                    <a:pt x="9" y="6"/>
                    <a:pt x="6" y="6"/>
                  </a:cubicBezTo>
                  <a:cubicBezTo>
                    <a:pt x="6" y="9"/>
                    <a:pt x="9" y="9"/>
                    <a:pt x="9" y="11"/>
                  </a:cubicBezTo>
                  <a:cubicBezTo>
                    <a:pt x="9" y="12"/>
                    <a:pt x="10" y="13"/>
                    <a:pt x="10" y="14"/>
                  </a:cubicBezTo>
                  <a:cubicBezTo>
                    <a:pt x="9" y="15"/>
                    <a:pt x="6" y="15"/>
                    <a:pt x="5" y="16"/>
                  </a:cubicBezTo>
                  <a:cubicBezTo>
                    <a:pt x="2" y="18"/>
                    <a:pt x="3" y="20"/>
                    <a:pt x="2" y="23"/>
                  </a:cubicBezTo>
                  <a:cubicBezTo>
                    <a:pt x="2" y="25"/>
                    <a:pt x="1" y="26"/>
                    <a:pt x="0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1" name="Freeform 657">
              <a:extLst>
                <a:ext uri="{FF2B5EF4-FFF2-40B4-BE49-F238E27FC236}">
                  <a16:creationId xmlns:a16="http://schemas.microsoft.com/office/drawing/2014/main" id="{063958E5-F6FC-B245-B670-837305B58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7516" y="3253467"/>
              <a:ext cx="140164" cy="57340"/>
            </a:xfrm>
            <a:custGeom>
              <a:avLst/>
              <a:gdLst>
                <a:gd name="T0" fmla="*/ 30 w 30"/>
                <a:gd name="T1" fmla="*/ 4 h 12"/>
                <a:gd name="T2" fmla="*/ 22 w 30"/>
                <a:gd name="T3" fmla="*/ 0 h 12"/>
                <a:gd name="T4" fmla="*/ 17 w 30"/>
                <a:gd name="T5" fmla="*/ 0 h 12"/>
                <a:gd name="T6" fmla="*/ 14 w 30"/>
                <a:gd name="T7" fmla="*/ 1 h 12"/>
                <a:gd name="T8" fmla="*/ 11 w 30"/>
                <a:gd name="T9" fmla="*/ 0 h 12"/>
                <a:gd name="T10" fmla="*/ 8 w 30"/>
                <a:gd name="T11" fmla="*/ 3 h 12"/>
                <a:gd name="T12" fmla="*/ 3 w 30"/>
                <a:gd name="T13" fmla="*/ 9 h 12"/>
                <a:gd name="T14" fmla="*/ 11 w 30"/>
                <a:gd name="T15" fmla="*/ 11 h 12"/>
                <a:gd name="T16" fmla="*/ 13 w 30"/>
                <a:gd name="T17" fmla="*/ 9 h 12"/>
                <a:gd name="T18" fmla="*/ 18 w 30"/>
                <a:gd name="T19" fmla="*/ 9 h 12"/>
                <a:gd name="T20" fmla="*/ 19 w 30"/>
                <a:gd name="T21" fmla="*/ 6 h 12"/>
                <a:gd name="T22" fmla="*/ 24 w 30"/>
                <a:gd name="T23" fmla="*/ 7 h 12"/>
                <a:gd name="T24" fmla="*/ 28 w 30"/>
                <a:gd name="T25" fmla="*/ 7 h 12"/>
                <a:gd name="T26" fmla="*/ 30 w 30"/>
                <a:gd name="T2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12">
                  <a:moveTo>
                    <a:pt x="30" y="4"/>
                  </a:moveTo>
                  <a:cubicBezTo>
                    <a:pt x="27" y="2"/>
                    <a:pt x="26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5" y="0"/>
                    <a:pt x="15" y="1"/>
                    <a:pt x="14" y="1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10" y="1"/>
                    <a:pt x="9" y="2"/>
                    <a:pt x="8" y="3"/>
                  </a:cubicBezTo>
                  <a:cubicBezTo>
                    <a:pt x="6" y="5"/>
                    <a:pt x="0" y="4"/>
                    <a:pt x="3" y="9"/>
                  </a:cubicBezTo>
                  <a:cubicBezTo>
                    <a:pt x="4" y="11"/>
                    <a:pt x="8" y="12"/>
                    <a:pt x="11" y="11"/>
                  </a:cubicBezTo>
                  <a:cubicBezTo>
                    <a:pt x="12" y="11"/>
                    <a:pt x="12" y="9"/>
                    <a:pt x="13" y="9"/>
                  </a:cubicBezTo>
                  <a:cubicBezTo>
                    <a:pt x="15" y="9"/>
                    <a:pt x="17" y="9"/>
                    <a:pt x="18" y="9"/>
                  </a:cubicBezTo>
                  <a:cubicBezTo>
                    <a:pt x="19" y="9"/>
                    <a:pt x="19" y="7"/>
                    <a:pt x="19" y="6"/>
                  </a:cubicBezTo>
                  <a:cubicBezTo>
                    <a:pt x="20" y="5"/>
                    <a:pt x="23" y="7"/>
                    <a:pt x="24" y="7"/>
                  </a:cubicBezTo>
                  <a:cubicBezTo>
                    <a:pt x="25" y="7"/>
                    <a:pt x="27" y="7"/>
                    <a:pt x="28" y="7"/>
                  </a:cubicBezTo>
                  <a:cubicBezTo>
                    <a:pt x="29" y="7"/>
                    <a:pt x="29" y="5"/>
                    <a:pt x="30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2" name="Freeform 658">
              <a:extLst>
                <a:ext uri="{FF2B5EF4-FFF2-40B4-BE49-F238E27FC236}">
                  <a16:creationId xmlns:a16="http://schemas.microsoft.com/office/drawing/2014/main" id="{D269472C-2F23-BF4C-A9E4-464901151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013" y="3043221"/>
              <a:ext cx="219803" cy="164057"/>
            </a:xfrm>
            <a:custGeom>
              <a:avLst/>
              <a:gdLst>
                <a:gd name="T0" fmla="*/ 11 w 47"/>
                <a:gd name="T1" fmla="*/ 29 h 35"/>
                <a:gd name="T2" fmla="*/ 18 w 47"/>
                <a:gd name="T3" fmla="*/ 30 h 35"/>
                <a:gd name="T4" fmla="*/ 23 w 47"/>
                <a:gd name="T5" fmla="*/ 33 h 35"/>
                <a:gd name="T6" fmla="*/ 25 w 47"/>
                <a:gd name="T7" fmla="*/ 31 h 35"/>
                <a:gd name="T8" fmla="*/ 29 w 47"/>
                <a:gd name="T9" fmla="*/ 32 h 35"/>
                <a:gd name="T10" fmla="*/ 33 w 47"/>
                <a:gd name="T11" fmla="*/ 32 h 35"/>
                <a:gd name="T12" fmla="*/ 36 w 47"/>
                <a:gd name="T13" fmla="*/ 33 h 35"/>
                <a:gd name="T14" fmla="*/ 38 w 47"/>
                <a:gd name="T15" fmla="*/ 28 h 35"/>
                <a:gd name="T16" fmla="*/ 42 w 47"/>
                <a:gd name="T17" fmla="*/ 27 h 35"/>
                <a:gd name="T18" fmla="*/ 40 w 47"/>
                <a:gd name="T19" fmla="*/ 22 h 35"/>
                <a:gd name="T20" fmla="*/ 44 w 47"/>
                <a:gd name="T21" fmla="*/ 21 h 35"/>
                <a:gd name="T22" fmla="*/ 45 w 47"/>
                <a:gd name="T23" fmla="*/ 17 h 35"/>
                <a:gd name="T24" fmla="*/ 42 w 47"/>
                <a:gd name="T25" fmla="*/ 15 h 35"/>
                <a:gd name="T26" fmla="*/ 39 w 47"/>
                <a:gd name="T27" fmla="*/ 11 h 35"/>
                <a:gd name="T28" fmla="*/ 38 w 47"/>
                <a:gd name="T29" fmla="*/ 6 h 35"/>
                <a:gd name="T30" fmla="*/ 35 w 47"/>
                <a:gd name="T31" fmla="*/ 2 h 35"/>
                <a:gd name="T32" fmla="*/ 33 w 47"/>
                <a:gd name="T33" fmla="*/ 2 h 35"/>
                <a:gd name="T34" fmla="*/ 30 w 47"/>
                <a:gd name="T35" fmla="*/ 1 h 35"/>
                <a:gd name="T36" fmla="*/ 28 w 47"/>
                <a:gd name="T37" fmla="*/ 2 h 35"/>
                <a:gd name="T38" fmla="*/ 25 w 47"/>
                <a:gd name="T39" fmla="*/ 0 h 35"/>
                <a:gd name="T40" fmla="*/ 22 w 47"/>
                <a:gd name="T41" fmla="*/ 2 h 35"/>
                <a:gd name="T42" fmla="*/ 17 w 47"/>
                <a:gd name="T43" fmla="*/ 3 h 35"/>
                <a:gd name="T44" fmla="*/ 17 w 47"/>
                <a:gd name="T45" fmla="*/ 6 h 35"/>
                <a:gd name="T46" fmla="*/ 13 w 47"/>
                <a:gd name="T47" fmla="*/ 9 h 35"/>
                <a:gd name="T48" fmla="*/ 12 w 47"/>
                <a:gd name="T49" fmla="*/ 13 h 35"/>
                <a:gd name="T50" fmla="*/ 8 w 47"/>
                <a:gd name="T51" fmla="*/ 14 h 35"/>
                <a:gd name="T52" fmla="*/ 1 w 47"/>
                <a:gd name="T53" fmla="*/ 16 h 35"/>
                <a:gd name="T54" fmla="*/ 2 w 47"/>
                <a:gd name="T55" fmla="*/ 24 h 35"/>
                <a:gd name="T56" fmla="*/ 1 w 47"/>
                <a:gd name="T57" fmla="*/ 27 h 35"/>
                <a:gd name="T58" fmla="*/ 1 w 47"/>
                <a:gd name="T59" fmla="*/ 31 h 35"/>
                <a:gd name="T60" fmla="*/ 5 w 47"/>
                <a:gd name="T61" fmla="*/ 30 h 35"/>
                <a:gd name="T62" fmla="*/ 11 w 47"/>
                <a:gd name="T63" fmla="*/ 2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35">
                  <a:moveTo>
                    <a:pt x="11" y="29"/>
                  </a:moveTo>
                  <a:cubicBezTo>
                    <a:pt x="14" y="29"/>
                    <a:pt x="16" y="30"/>
                    <a:pt x="18" y="30"/>
                  </a:cubicBezTo>
                  <a:cubicBezTo>
                    <a:pt x="18" y="30"/>
                    <a:pt x="23" y="33"/>
                    <a:pt x="23" y="33"/>
                  </a:cubicBezTo>
                  <a:cubicBezTo>
                    <a:pt x="23" y="32"/>
                    <a:pt x="24" y="29"/>
                    <a:pt x="25" y="31"/>
                  </a:cubicBezTo>
                  <a:cubicBezTo>
                    <a:pt x="27" y="34"/>
                    <a:pt x="28" y="29"/>
                    <a:pt x="29" y="32"/>
                  </a:cubicBezTo>
                  <a:cubicBezTo>
                    <a:pt x="30" y="34"/>
                    <a:pt x="32" y="32"/>
                    <a:pt x="33" y="32"/>
                  </a:cubicBezTo>
                  <a:cubicBezTo>
                    <a:pt x="34" y="31"/>
                    <a:pt x="36" y="35"/>
                    <a:pt x="36" y="33"/>
                  </a:cubicBezTo>
                  <a:cubicBezTo>
                    <a:pt x="37" y="31"/>
                    <a:pt x="36" y="29"/>
                    <a:pt x="38" y="28"/>
                  </a:cubicBezTo>
                  <a:cubicBezTo>
                    <a:pt x="39" y="28"/>
                    <a:pt x="41" y="27"/>
                    <a:pt x="42" y="27"/>
                  </a:cubicBezTo>
                  <a:cubicBezTo>
                    <a:pt x="41" y="26"/>
                    <a:pt x="40" y="24"/>
                    <a:pt x="40" y="22"/>
                  </a:cubicBezTo>
                  <a:cubicBezTo>
                    <a:pt x="40" y="20"/>
                    <a:pt x="42" y="22"/>
                    <a:pt x="44" y="21"/>
                  </a:cubicBezTo>
                  <a:cubicBezTo>
                    <a:pt x="46" y="21"/>
                    <a:pt x="47" y="19"/>
                    <a:pt x="45" y="17"/>
                  </a:cubicBezTo>
                  <a:cubicBezTo>
                    <a:pt x="44" y="16"/>
                    <a:pt x="43" y="17"/>
                    <a:pt x="42" y="15"/>
                  </a:cubicBezTo>
                  <a:cubicBezTo>
                    <a:pt x="41" y="14"/>
                    <a:pt x="40" y="13"/>
                    <a:pt x="39" y="11"/>
                  </a:cubicBezTo>
                  <a:cubicBezTo>
                    <a:pt x="38" y="10"/>
                    <a:pt x="38" y="8"/>
                    <a:pt x="38" y="6"/>
                  </a:cubicBezTo>
                  <a:cubicBezTo>
                    <a:pt x="39" y="4"/>
                    <a:pt x="36" y="2"/>
                    <a:pt x="35" y="2"/>
                  </a:cubicBezTo>
                  <a:cubicBezTo>
                    <a:pt x="34" y="1"/>
                    <a:pt x="34" y="2"/>
                    <a:pt x="33" y="2"/>
                  </a:cubicBezTo>
                  <a:cubicBezTo>
                    <a:pt x="31" y="3"/>
                    <a:pt x="31" y="2"/>
                    <a:pt x="30" y="1"/>
                  </a:cubicBezTo>
                  <a:cubicBezTo>
                    <a:pt x="29" y="0"/>
                    <a:pt x="29" y="2"/>
                    <a:pt x="28" y="2"/>
                  </a:cubicBezTo>
                  <a:cubicBezTo>
                    <a:pt x="27" y="2"/>
                    <a:pt x="25" y="0"/>
                    <a:pt x="25" y="0"/>
                  </a:cubicBezTo>
                  <a:cubicBezTo>
                    <a:pt x="23" y="0"/>
                    <a:pt x="23" y="2"/>
                    <a:pt x="22" y="2"/>
                  </a:cubicBezTo>
                  <a:cubicBezTo>
                    <a:pt x="20" y="3"/>
                    <a:pt x="19" y="3"/>
                    <a:pt x="17" y="3"/>
                  </a:cubicBezTo>
                  <a:cubicBezTo>
                    <a:pt x="16" y="4"/>
                    <a:pt x="17" y="6"/>
                    <a:pt x="17" y="6"/>
                  </a:cubicBezTo>
                  <a:cubicBezTo>
                    <a:pt x="16" y="8"/>
                    <a:pt x="13" y="7"/>
                    <a:pt x="13" y="9"/>
                  </a:cubicBezTo>
                  <a:cubicBezTo>
                    <a:pt x="12" y="10"/>
                    <a:pt x="12" y="11"/>
                    <a:pt x="12" y="13"/>
                  </a:cubicBezTo>
                  <a:cubicBezTo>
                    <a:pt x="12" y="14"/>
                    <a:pt x="9" y="14"/>
                    <a:pt x="8" y="14"/>
                  </a:cubicBezTo>
                  <a:cubicBezTo>
                    <a:pt x="5" y="15"/>
                    <a:pt x="4" y="16"/>
                    <a:pt x="1" y="16"/>
                  </a:cubicBezTo>
                  <a:cubicBezTo>
                    <a:pt x="2" y="19"/>
                    <a:pt x="5" y="21"/>
                    <a:pt x="2" y="24"/>
                  </a:cubicBezTo>
                  <a:cubicBezTo>
                    <a:pt x="0" y="25"/>
                    <a:pt x="0" y="26"/>
                    <a:pt x="1" y="27"/>
                  </a:cubicBezTo>
                  <a:cubicBezTo>
                    <a:pt x="3" y="28"/>
                    <a:pt x="1" y="30"/>
                    <a:pt x="1" y="31"/>
                  </a:cubicBezTo>
                  <a:cubicBezTo>
                    <a:pt x="3" y="31"/>
                    <a:pt x="4" y="31"/>
                    <a:pt x="5" y="30"/>
                  </a:cubicBezTo>
                  <a:cubicBezTo>
                    <a:pt x="7" y="29"/>
                    <a:pt x="10" y="29"/>
                    <a:pt x="11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3" name="Freeform 659">
              <a:extLst>
                <a:ext uri="{FF2B5EF4-FFF2-40B4-BE49-F238E27FC236}">
                  <a16:creationId xmlns:a16="http://schemas.microsoft.com/office/drawing/2014/main" id="{34022B48-3DA6-F14C-95C2-842F3EB6B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1045" y="3033664"/>
              <a:ext cx="135385" cy="89196"/>
            </a:xfrm>
            <a:custGeom>
              <a:avLst/>
              <a:gdLst>
                <a:gd name="T0" fmla="*/ 16 w 29"/>
                <a:gd name="T1" fmla="*/ 18 h 19"/>
                <a:gd name="T2" fmla="*/ 23 w 29"/>
                <a:gd name="T3" fmla="*/ 15 h 19"/>
                <a:gd name="T4" fmla="*/ 23 w 29"/>
                <a:gd name="T5" fmla="*/ 12 h 19"/>
                <a:gd name="T6" fmla="*/ 27 w 29"/>
                <a:gd name="T7" fmla="*/ 9 h 19"/>
                <a:gd name="T8" fmla="*/ 26 w 29"/>
                <a:gd name="T9" fmla="*/ 4 h 19"/>
                <a:gd name="T10" fmla="*/ 19 w 29"/>
                <a:gd name="T11" fmla="*/ 1 h 19"/>
                <a:gd name="T12" fmla="*/ 10 w 29"/>
                <a:gd name="T13" fmla="*/ 1 h 19"/>
                <a:gd name="T14" fmla="*/ 0 w 29"/>
                <a:gd name="T15" fmla="*/ 4 h 19"/>
                <a:gd name="T16" fmla="*/ 1 w 29"/>
                <a:gd name="T17" fmla="*/ 6 h 19"/>
                <a:gd name="T18" fmla="*/ 2 w 29"/>
                <a:gd name="T19" fmla="*/ 9 h 19"/>
                <a:gd name="T20" fmla="*/ 5 w 29"/>
                <a:gd name="T21" fmla="*/ 10 h 19"/>
                <a:gd name="T22" fmla="*/ 9 w 29"/>
                <a:gd name="T23" fmla="*/ 11 h 19"/>
                <a:gd name="T24" fmla="*/ 8 w 29"/>
                <a:gd name="T25" fmla="*/ 15 h 19"/>
                <a:gd name="T26" fmla="*/ 12 w 29"/>
                <a:gd name="T27" fmla="*/ 18 h 19"/>
                <a:gd name="T28" fmla="*/ 16 w 29"/>
                <a:gd name="T29" fmla="*/ 18 h 19"/>
                <a:gd name="T30" fmla="*/ 16 w 29"/>
                <a:gd name="T31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16" y="18"/>
                  </a:moveTo>
                  <a:cubicBezTo>
                    <a:pt x="18" y="16"/>
                    <a:pt x="21" y="16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4" y="10"/>
                    <a:pt x="25" y="10"/>
                    <a:pt x="27" y="9"/>
                  </a:cubicBezTo>
                  <a:cubicBezTo>
                    <a:pt x="29" y="8"/>
                    <a:pt x="28" y="5"/>
                    <a:pt x="26" y="4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7" y="0"/>
                    <a:pt x="13" y="1"/>
                    <a:pt x="10" y="1"/>
                  </a:cubicBezTo>
                  <a:cubicBezTo>
                    <a:pt x="8" y="1"/>
                    <a:pt x="0" y="0"/>
                    <a:pt x="0" y="4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2" y="7"/>
                    <a:pt x="1" y="8"/>
                    <a:pt x="2" y="9"/>
                  </a:cubicBezTo>
                  <a:cubicBezTo>
                    <a:pt x="3" y="9"/>
                    <a:pt x="4" y="11"/>
                    <a:pt x="5" y="10"/>
                  </a:cubicBezTo>
                  <a:cubicBezTo>
                    <a:pt x="7" y="10"/>
                    <a:pt x="9" y="9"/>
                    <a:pt x="9" y="11"/>
                  </a:cubicBezTo>
                  <a:cubicBezTo>
                    <a:pt x="9" y="12"/>
                    <a:pt x="9" y="14"/>
                    <a:pt x="8" y="15"/>
                  </a:cubicBezTo>
                  <a:cubicBezTo>
                    <a:pt x="11" y="15"/>
                    <a:pt x="11" y="15"/>
                    <a:pt x="12" y="18"/>
                  </a:cubicBezTo>
                  <a:cubicBezTo>
                    <a:pt x="13" y="18"/>
                    <a:pt x="16" y="18"/>
                    <a:pt x="16" y="18"/>
                  </a:cubicBezTo>
                  <a:cubicBezTo>
                    <a:pt x="17" y="17"/>
                    <a:pt x="15" y="19"/>
                    <a:pt x="16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4" name="Freeform 660">
              <a:extLst>
                <a:ext uri="{FF2B5EF4-FFF2-40B4-BE49-F238E27FC236}">
                  <a16:creationId xmlns:a16="http://schemas.microsoft.com/office/drawing/2014/main" id="{F07DB6D4-44ED-334F-B8AD-31BDAE4D5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1045" y="2977917"/>
              <a:ext cx="167242" cy="84419"/>
            </a:xfrm>
            <a:custGeom>
              <a:avLst/>
              <a:gdLst>
                <a:gd name="T0" fmla="*/ 11 w 36"/>
                <a:gd name="T1" fmla="*/ 13 h 18"/>
                <a:gd name="T2" fmla="*/ 19 w 36"/>
                <a:gd name="T3" fmla="*/ 12 h 18"/>
                <a:gd name="T4" fmla="*/ 25 w 36"/>
                <a:gd name="T5" fmla="*/ 15 h 18"/>
                <a:gd name="T6" fmla="*/ 29 w 36"/>
                <a:gd name="T7" fmla="*/ 17 h 18"/>
                <a:gd name="T8" fmla="*/ 33 w 36"/>
                <a:gd name="T9" fmla="*/ 16 h 18"/>
                <a:gd name="T10" fmla="*/ 36 w 36"/>
                <a:gd name="T11" fmla="*/ 14 h 18"/>
                <a:gd name="T12" fmla="*/ 34 w 36"/>
                <a:gd name="T13" fmla="*/ 8 h 18"/>
                <a:gd name="T14" fmla="*/ 31 w 36"/>
                <a:gd name="T15" fmla="*/ 4 h 18"/>
                <a:gd name="T16" fmla="*/ 25 w 36"/>
                <a:gd name="T17" fmla="*/ 3 h 18"/>
                <a:gd name="T18" fmla="*/ 18 w 36"/>
                <a:gd name="T19" fmla="*/ 1 h 18"/>
                <a:gd name="T20" fmla="*/ 17 w 36"/>
                <a:gd name="T21" fmla="*/ 5 h 18"/>
                <a:gd name="T22" fmla="*/ 15 w 36"/>
                <a:gd name="T23" fmla="*/ 7 h 18"/>
                <a:gd name="T24" fmla="*/ 8 w 36"/>
                <a:gd name="T25" fmla="*/ 4 h 18"/>
                <a:gd name="T26" fmla="*/ 0 w 36"/>
                <a:gd name="T27" fmla="*/ 15 h 18"/>
                <a:gd name="T28" fmla="*/ 11 w 36"/>
                <a:gd name="T2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18">
                  <a:moveTo>
                    <a:pt x="11" y="13"/>
                  </a:moveTo>
                  <a:cubicBezTo>
                    <a:pt x="14" y="13"/>
                    <a:pt x="16" y="12"/>
                    <a:pt x="19" y="12"/>
                  </a:cubicBezTo>
                  <a:cubicBezTo>
                    <a:pt x="20" y="12"/>
                    <a:pt x="24" y="14"/>
                    <a:pt x="25" y="15"/>
                  </a:cubicBezTo>
                  <a:cubicBezTo>
                    <a:pt x="26" y="16"/>
                    <a:pt x="27" y="18"/>
                    <a:pt x="29" y="17"/>
                  </a:cubicBezTo>
                  <a:cubicBezTo>
                    <a:pt x="30" y="17"/>
                    <a:pt x="31" y="16"/>
                    <a:pt x="33" y="16"/>
                  </a:cubicBezTo>
                  <a:cubicBezTo>
                    <a:pt x="34" y="16"/>
                    <a:pt x="34" y="14"/>
                    <a:pt x="36" y="14"/>
                  </a:cubicBezTo>
                  <a:cubicBezTo>
                    <a:pt x="35" y="12"/>
                    <a:pt x="33" y="9"/>
                    <a:pt x="34" y="8"/>
                  </a:cubicBezTo>
                  <a:cubicBezTo>
                    <a:pt x="35" y="6"/>
                    <a:pt x="32" y="4"/>
                    <a:pt x="31" y="4"/>
                  </a:cubicBezTo>
                  <a:cubicBezTo>
                    <a:pt x="29" y="3"/>
                    <a:pt x="27" y="5"/>
                    <a:pt x="25" y="3"/>
                  </a:cubicBezTo>
                  <a:cubicBezTo>
                    <a:pt x="22" y="1"/>
                    <a:pt x="21" y="0"/>
                    <a:pt x="18" y="1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6" y="6"/>
                    <a:pt x="16" y="7"/>
                    <a:pt x="15" y="7"/>
                  </a:cubicBezTo>
                  <a:cubicBezTo>
                    <a:pt x="12" y="9"/>
                    <a:pt x="10" y="5"/>
                    <a:pt x="8" y="4"/>
                  </a:cubicBezTo>
                  <a:cubicBezTo>
                    <a:pt x="3" y="0"/>
                    <a:pt x="0" y="11"/>
                    <a:pt x="0" y="15"/>
                  </a:cubicBezTo>
                  <a:cubicBezTo>
                    <a:pt x="4" y="13"/>
                    <a:pt x="7" y="13"/>
                    <a:pt x="1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5" name="Freeform 661">
              <a:extLst>
                <a:ext uri="{FF2B5EF4-FFF2-40B4-BE49-F238E27FC236}">
                  <a16:creationId xmlns:a16="http://schemas.microsoft.com/office/drawing/2014/main" id="{7DDBCD55-947E-B649-94DD-AFDA0442F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013" y="2926949"/>
              <a:ext cx="111495" cy="70082"/>
            </a:xfrm>
            <a:custGeom>
              <a:avLst/>
              <a:gdLst>
                <a:gd name="T0" fmla="*/ 16 w 24"/>
                <a:gd name="T1" fmla="*/ 15 h 15"/>
                <a:gd name="T2" fmla="*/ 20 w 24"/>
                <a:gd name="T3" fmla="*/ 15 h 15"/>
                <a:gd name="T4" fmla="*/ 22 w 24"/>
                <a:gd name="T5" fmla="*/ 13 h 15"/>
                <a:gd name="T6" fmla="*/ 22 w 24"/>
                <a:gd name="T7" fmla="*/ 10 h 15"/>
                <a:gd name="T8" fmla="*/ 21 w 24"/>
                <a:gd name="T9" fmla="*/ 5 h 15"/>
                <a:gd name="T10" fmla="*/ 24 w 24"/>
                <a:gd name="T11" fmla="*/ 0 h 15"/>
                <a:gd name="T12" fmla="*/ 12 w 24"/>
                <a:gd name="T13" fmla="*/ 0 h 15"/>
                <a:gd name="T14" fmla="*/ 6 w 24"/>
                <a:gd name="T15" fmla="*/ 1 h 15"/>
                <a:gd name="T16" fmla="*/ 0 w 24"/>
                <a:gd name="T17" fmla="*/ 5 h 15"/>
                <a:gd name="T18" fmla="*/ 2 w 24"/>
                <a:gd name="T19" fmla="*/ 6 h 15"/>
                <a:gd name="T20" fmla="*/ 2 w 24"/>
                <a:gd name="T21" fmla="*/ 8 h 15"/>
                <a:gd name="T22" fmla="*/ 7 w 24"/>
                <a:gd name="T23" fmla="*/ 9 h 15"/>
                <a:gd name="T24" fmla="*/ 6 w 24"/>
                <a:gd name="T25" fmla="*/ 13 h 15"/>
                <a:gd name="T26" fmla="*/ 11 w 24"/>
                <a:gd name="T27" fmla="*/ 12 h 15"/>
                <a:gd name="T28" fmla="*/ 16 w 24"/>
                <a:gd name="T2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15">
                  <a:moveTo>
                    <a:pt x="16" y="15"/>
                  </a:moveTo>
                  <a:cubicBezTo>
                    <a:pt x="17" y="15"/>
                    <a:pt x="19" y="15"/>
                    <a:pt x="20" y="15"/>
                  </a:cubicBezTo>
                  <a:cubicBezTo>
                    <a:pt x="20" y="14"/>
                    <a:pt x="22" y="14"/>
                    <a:pt x="22" y="13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1" y="8"/>
                    <a:pt x="20" y="7"/>
                    <a:pt x="21" y="5"/>
                  </a:cubicBezTo>
                  <a:cubicBezTo>
                    <a:pt x="23" y="4"/>
                    <a:pt x="24" y="2"/>
                    <a:pt x="24" y="0"/>
                  </a:cubicBezTo>
                  <a:cubicBezTo>
                    <a:pt x="22" y="3"/>
                    <a:pt x="15" y="0"/>
                    <a:pt x="12" y="0"/>
                  </a:cubicBezTo>
                  <a:cubicBezTo>
                    <a:pt x="10" y="0"/>
                    <a:pt x="8" y="0"/>
                    <a:pt x="6" y="1"/>
                  </a:cubicBezTo>
                  <a:cubicBezTo>
                    <a:pt x="5" y="1"/>
                    <a:pt x="0" y="5"/>
                    <a:pt x="0" y="5"/>
                  </a:cubicBezTo>
                  <a:cubicBezTo>
                    <a:pt x="0" y="6"/>
                    <a:pt x="3" y="5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3" y="10"/>
                    <a:pt x="7" y="9"/>
                    <a:pt x="7" y="9"/>
                  </a:cubicBezTo>
                  <a:cubicBezTo>
                    <a:pt x="7" y="10"/>
                    <a:pt x="6" y="12"/>
                    <a:pt x="6" y="13"/>
                  </a:cubicBezTo>
                  <a:cubicBezTo>
                    <a:pt x="7" y="12"/>
                    <a:pt x="9" y="11"/>
                    <a:pt x="11" y="12"/>
                  </a:cubicBezTo>
                  <a:cubicBezTo>
                    <a:pt x="13" y="13"/>
                    <a:pt x="14" y="15"/>
                    <a:pt x="1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6" name="Freeform 662">
              <a:extLst>
                <a:ext uri="{FF2B5EF4-FFF2-40B4-BE49-F238E27FC236}">
                  <a16:creationId xmlns:a16="http://schemas.microsoft.com/office/drawing/2014/main" id="{839C86B5-E04E-304A-8C04-A26C360AD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7598" y="3071891"/>
              <a:ext cx="74861" cy="36635"/>
            </a:xfrm>
            <a:custGeom>
              <a:avLst/>
              <a:gdLst>
                <a:gd name="T0" fmla="*/ 16 w 16"/>
                <a:gd name="T1" fmla="*/ 4 h 8"/>
                <a:gd name="T2" fmla="*/ 12 w 16"/>
                <a:gd name="T3" fmla="*/ 2 h 8"/>
                <a:gd name="T4" fmla="*/ 8 w 16"/>
                <a:gd name="T5" fmla="*/ 0 h 8"/>
                <a:gd name="T6" fmla="*/ 7 w 16"/>
                <a:gd name="T7" fmla="*/ 3 h 8"/>
                <a:gd name="T8" fmla="*/ 5 w 16"/>
                <a:gd name="T9" fmla="*/ 2 h 8"/>
                <a:gd name="T10" fmla="*/ 2 w 16"/>
                <a:gd name="T11" fmla="*/ 3 h 8"/>
                <a:gd name="T12" fmla="*/ 0 w 16"/>
                <a:gd name="T13" fmla="*/ 5 h 8"/>
                <a:gd name="T14" fmla="*/ 0 w 16"/>
                <a:gd name="T15" fmla="*/ 6 h 8"/>
                <a:gd name="T16" fmla="*/ 2 w 16"/>
                <a:gd name="T17" fmla="*/ 6 h 8"/>
                <a:gd name="T18" fmla="*/ 8 w 16"/>
                <a:gd name="T19" fmla="*/ 7 h 8"/>
                <a:gd name="T20" fmla="*/ 16 w 16"/>
                <a:gd name="T2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6" y="1"/>
                    <a:pt x="14" y="2"/>
                    <a:pt x="12" y="2"/>
                  </a:cubicBezTo>
                  <a:cubicBezTo>
                    <a:pt x="11" y="3"/>
                    <a:pt x="10" y="1"/>
                    <a:pt x="8" y="0"/>
                  </a:cubicBezTo>
                  <a:cubicBezTo>
                    <a:pt x="8" y="1"/>
                    <a:pt x="8" y="2"/>
                    <a:pt x="7" y="3"/>
                  </a:cubicBezTo>
                  <a:cubicBezTo>
                    <a:pt x="6" y="3"/>
                    <a:pt x="7" y="1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5"/>
                    <a:pt x="2" y="6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1" y="6"/>
                    <a:pt x="2" y="6"/>
                  </a:cubicBezTo>
                  <a:cubicBezTo>
                    <a:pt x="4" y="7"/>
                    <a:pt x="6" y="7"/>
                    <a:pt x="8" y="7"/>
                  </a:cubicBezTo>
                  <a:cubicBezTo>
                    <a:pt x="10" y="7"/>
                    <a:pt x="16" y="8"/>
                    <a:pt x="1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7" name="Freeform 663">
              <a:extLst>
                <a:ext uri="{FF2B5EF4-FFF2-40B4-BE49-F238E27FC236}">
                  <a16:creationId xmlns:a16="http://schemas.microsoft.com/office/drawing/2014/main" id="{0442104D-C6D4-3648-867C-B52A755B7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324" y="3081447"/>
              <a:ext cx="222988" cy="195911"/>
            </a:xfrm>
            <a:custGeom>
              <a:avLst/>
              <a:gdLst>
                <a:gd name="T0" fmla="*/ 1 w 48"/>
                <a:gd name="T1" fmla="*/ 12 h 42"/>
                <a:gd name="T2" fmla="*/ 0 w 48"/>
                <a:gd name="T3" fmla="*/ 16 h 42"/>
                <a:gd name="T4" fmla="*/ 2 w 48"/>
                <a:gd name="T5" fmla="*/ 20 h 42"/>
                <a:gd name="T6" fmla="*/ 4 w 48"/>
                <a:gd name="T7" fmla="*/ 27 h 42"/>
                <a:gd name="T8" fmla="*/ 9 w 48"/>
                <a:gd name="T9" fmla="*/ 31 h 42"/>
                <a:gd name="T10" fmla="*/ 10 w 48"/>
                <a:gd name="T11" fmla="*/ 33 h 42"/>
                <a:gd name="T12" fmla="*/ 13 w 48"/>
                <a:gd name="T13" fmla="*/ 32 h 42"/>
                <a:gd name="T14" fmla="*/ 21 w 48"/>
                <a:gd name="T15" fmla="*/ 36 h 42"/>
                <a:gd name="T16" fmla="*/ 25 w 48"/>
                <a:gd name="T17" fmla="*/ 37 h 42"/>
                <a:gd name="T18" fmla="*/ 33 w 48"/>
                <a:gd name="T19" fmla="*/ 37 h 42"/>
                <a:gd name="T20" fmla="*/ 39 w 48"/>
                <a:gd name="T21" fmla="*/ 41 h 42"/>
                <a:gd name="T22" fmla="*/ 41 w 48"/>
                <a:gd name="T23" fmla="*/ 35 h 42"/>
                <a:gd name="T24" fmla="*/ 44 w 48"/>
                <a:gd name="T25" fmla="*/ 32 h 42"/>
                <a:gd name="T26" fmla="*/ 48 w 48"/>
                <a:gd name="T27" fmla="*/ 31 h 42"/>
                <a:gd name="T28" fmla="*/ 45 w 48"/>
                <a:gd name="T29" fmla="*/ 26 h 42"/>
                <a:gd name="T30" fmla="*/ 44 w 48"/>
                <a:gd name="T31" fmla="*/ 19 h 42"/>
                <a:gd name="T32" fmla="*/ 46 w 48"/>
                <a:gd name="T33" fmla="*/ 12 h 42"/>
                <a:gd name="T34" fmla="*/ 44 w 48"/>
                <a:gd name="T35" fmla="*/ 7 h 42"/>
                <a:gd name="T36" fmla="*/ 42 w 48"/>
                <a:gd name="T37" fmla="*/ 5 h 42"/>
                <a:gd name="T38" fmla="*/ 25 w 48"/>
                <a:gd name="T39" fmla="*/ 4 h 42"/>
                <a:gd name="T40" fmla="*/ 20 w 48"/>
                <a:gd name="T41" fmla="*/ 2 h 42"/>
                <a:gd name="T42" fmla="*/ 13 w 48"/>
                <a:gd name="T43" fmla="*/ 4 h 42"/>
                <a:gd name="T44" fmla="*/ 6 w 48"/>
                <a:gd name="T45" fmla="*/ 6 h 42"/>
                <a:gd name="T46" fmla="*/ 2 w 48"/>
                <a:gd name="T47" fmla="*/ 7 h 42"/>
                <a:gd name="T48" fmla="*/ 1 w 48"/>
                <a:gd name="T49" fmla="*/ 9 h 42"/>
                <a:gd name="T50" fmla="*/ 1 w 48"/>
                <a:gd name="T51" fmla="*/ 12 h 42"/>
                <a:gd name="T52" fmla="*/ 1 w 48"/>
                <a:gd name="T53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42">
                  <a:moveTo>
                    <a:pt x="1" y="12"/>
                  </a:moveTo>
                  <a:cubicBezTo>
                    <a:pt x="1" y="13"/>
                    <a:pt x="0" y="15"/>
                    <a:pt x="0" y="16"/>
                  </a:cubicBezTo>
                  <a:cubicBezTo>
                    <a:pt x="1" y="17"/>
                    <a:pt x="2" y="19"/>
                    <a:pt x="2" y="20"/>
                  </a:cubicBezTo>
                  <a:cubicBezTo>
                    <a:pt x="2" y="22"/>
                    <a:pt x="3" y="25"/>
                    <a:pt x="4" y="27"/>
                  </a:cubicBezTo>
                  <a:cubicBezTo>
                    <a:pt x="5" y="30"/>
                    <a:pt x="8" y="29"/>
                    <a:pt x="9" y="31"/>
                  </a:cubicBezTo>
                  <a:cubicBezTo>
                    <a:pt x="9" y="31"/>
                    <a:pt x="9" y="33"/>
                    <a:pt x="10" y="33"/>
                  </a:cubicBezTo>
                  <a:cubicBezTo>
                    <a:pt x="11" y="34"/>
                    <a:pt x="12" y="32"/>
                    <a:pt x="13" y="32"/>
                  </a:cubicBezTo>
                  <a:cubicBezTo>
                    <a:pt x="15" y="31"/>
                    <a:pt x="19" y="35"/>
                    <a:pt x="21" y="36"/>
                  </a:cubicBezTo>
                  <a:cubicBezTo>
                    <a:pt x="22" y="37"/>
                    <a:pt x="23" y="39"/>
                    <a:pt x="25" y="37"/>
                  </a:cubicBezTo>
                  <a:cubicBezTo>
                    <a:pt x="26" y="36"/>
                    <a:pt x="31" y="37"/>
                    <a:pt x="33" y="37"/>
                  </a:cubicBezTo>
                  <a:cubicBezTo>
                    <a:pt x="36" y="37"/>
                    <a:pt x="37" y="39"/>
                    <a:pt x="39" y="41"/>
                  </a:cubicBezTo>
                  <a:cubicBezTo>
                    <a:pt x="40" y="42"/>
                    <a:pt x="40" y="36"/>
                    <a:pt x="41" y="35"/>
                  </a:cubicBezTo>
                  <a:cubicBezTo>
                    <a:pt x="42" y="34"/>
                    <a:pt x="43" y="33"/>
                    <a:pt x="44" y="32"/>
                  </a:cubicBezTo>
                  <a:cubicBezTo>
                    <a:pt x="45" y="32"/>
                    <a:pt x="48" y="32"/>
                    <a:pt x="48" y="31"/>
                  </a:cubicBezTo>
                  <a:cubicBezTo>
                    <a:pt x="47" y="28"/>
                    <a:pt x="47" y="27"/>
                    <a:pt x="45" y="26"/>
                  </a:cubicBezTo>
                  <a:cubicBezTo>
                    <a:pt x="43" y="24"/>
                    <a:pt x="46" y="21"/>
                    <a:pt x="44" y="19"/>
                  </a:cubicBezTo>
                  <a:cubicBezTo>
                    <a:pt x="42" y="18"/>
                    <a:pt x="47" y="14"/>
                    <a:pt x="46" y="12"/>
                  </a:cubicBezTo>
                  <a:cubicBezTo>
                    <a:pt x="45" y="10"/>
                    <a:pt x="44" y="9"/>
                    <a:pt x="44" y="7"/>
                  </a:cubicBezTo>
                  <a:cubicBezTo>
                    <a:pt x="44" y="6"/>
                    <a:pt x="44" y="5"/>
                    <a:pt x="42" y="5"/>
                  </a:cubicBezTo>
                  <a:cubicBezTo>
                    <a:pt x="37" y="3"/>
                    <a:pt x="30" y="6"/>
                    <a:pt x="25" y="4"/>
                  </a:cubicBezTo>
                  <a:cubicBezTo>
                    <a:pt x="25" y="7"/>
                    <a:pt x="21" y="2"/>
                    <a:pt x="20" y="2"/>
                  </a:cubicBezTo>
                  <a:cubicBezTo>
                    <a:pt x="17" y="0"/>
                    <a:pt x="15" y="2"/>
                    <a:pt x="13" y="4"/>
                  </a:cubicBezTo>
                  <a:cubicBezTo>
                    <a:pt x="10" y="5"/>
                    <a:pt x="8" y="6"/>
                    <a:pt x="6" y="6"/>
                  </a:cubicBezTo>
                  <a:cubicBezTo>
                    <a:pt x="5" y="7"/>
                    <a:pt x="3" y="7"/>
                    <a:pt x="2" y="7"/>
                  </a:cubicBezTo>
                  <a:cubicBezTo>
                    <a:pt x="1" y="8"/>
                    <a:pt x="3" y="9"/>
                    <a:pt x="1" y="9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4"/>
                    <a:pt x="1" y="12"/>
                    <a:pt x="1" y="1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8" name="Freeform 664">
              <a:extLst>
                <a:ext uri="{FF2B5EF4-FFF2-40B4-BE49-F238E27FC236}">
                  <a16:creationId xmlns:a16="http://schemas.microsoft.com/office/drawing/2014/main" id="{C74C234C-3C43-7848-8B3F-2262F8F67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6710" y="3286916"/>
              <a:ext cx="215025" cy="140164"/>
            </a:xfrm>
            <a:custGeom>
              <a:avLst/>
              <a:gdLst>
                <a:gd name="T0" fmla="*/ 38 w 46"/>
                <a:gd name="T1" fmla="*/ 13 h 30"/>
                <a:gd name="T2" fmla="*/ 35 w 46"/>
                <a:gd name="T3" fmla="*/ 6 h 30"/>
                <a:gd name="T4" fmla="*/ 32 w 46"/>
                <a:gd name="T5" fmla="*/ 0 h 30"/>
                <a:gd name="T6" fmla="*/ 22 w 46"/>
                <a:gd name="T7" fmla="*/ 4 h 30"/>
                <a:gd name="T8" fmla="*/ 18 w 46"/>
                <a:gd name="T9" fmla="*/ 3 h 30"/>
                <a:gd name="T10" fmla="*/ 12 w 46"/>
                <a:gd name="T11" fmla="*/ 3 h 30"/>
                <a:gd name="T12" fmla="*/ 8 w 46"/>
                <a:gd name="T13" fmla="*/ 6 h 30"/>
                <a:gd name="T14" fmla="*/ 4 w 46"/>
                <a:gd name="T15" fmla="*/ 14 h 30"/>
                <a:gd name="T16" fmla="*/ 0 w 46"/>
                <a:gd name="T17" fmla="*/ 15 h 30"/>
                <a:gd name="T18" fmla="*/ 3 w 46"/>
                <a:gd name="T19" fmla="*/ 18 h 30"/>
                <a:gd name="T20" fmla="*/ 5 w 46"/>
                <a:gd name="T21" fmla="*/ 22 h 30"/>
                <a:gd name="T22" fmla="*/ 8 w 46"/>
                <a:gd name="T23" fmla="*/ 24 h 30"/>
                <a:gd name="T24" fmla="*/ 11 w 46"/>
                <a:gd name="T25" fmla="*/ 25 h 30"/>
                <a:gd name="T26" fmla="*/ 11 w 46"/>
                <a:gd name="T27" fmla="*/ 28 h 30"/>
                <a:gd name="T28" fmla="*/ 21 w 46"/>
                <a:gd name="T29" fmla="*/ 30 h 30"/>
                <a:gd name="T30" fmla="*/ 28 w 46"/>
                <a:gd name="T31" fmla="*/ 28 h 30"/>
                <a:gd name="T32" fmla="*/ 40 w 46"/>
                <a:gd name="T33" fmla="*/ 30 h 30"/>
                <a:gd name="T34" fmla="*/ 41 w 46"/>
                <a:gd name="T35" fmla="*/ 23 h 30"/>
                <a:gd name="T36" fmla="*/ 46 w 46"/>
                <a:gd name="T37" fmla="*/ 20 h 30"/>
                <a:gd name="T38" fmla="*/ 39 w 46"/>
                <a:gd name="T39" fmla="*/ 20 h 30"/>
                <a:gd name="T40" fmla="*/ 38 w 46"/>
                <a:gd name="T41" fmla="*/ 13 h 30"/>
                <a:gd name="T42" fmla="*/ 38 w 46"/>
                <a:gd name="T4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30">
                  <a:moveTo>
                    <a:pt x="38" y="13"/>
                  </a:moveTo>
                  <a:cubicBezTo>
                    <a:pt x="39" y="10"/>
                    <a:pt x="36" y="8"/>
                    <a:pt x="35" y="6"/>
                  </a:cubicBezTo>
                  <a:cubicBezTo>
                    <a:pt x="33" y="5"/>
                    <a:pt x="32" y="2"/>
                    <a:pt x="32" y="0"/>
                  </a:cubicBezTo>
                  <a:cubicBezTo>
                    <a:pt x="29" y="1"/>
                    <a:pt x="26" y="4"/>
                    <a:pt x="22" y="4"/>
                  </a:cubicBezTo>
                  <a:cubicBezTo>
                    <a:pt x="21" y="4"/>
                    <a:pt x="19" y="3"/>
                    <a:pt x="18" y="3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2" y="3"/>
                    <a:pt x="9" y="6"/>
                    <a:pt x="8" y="6"/>
                  </a:cubicBezTo>
                  <a:cubicBezTo>
                    <a:pt x="7" y="9"/>
                    <a:pt x="5" y="11"/>
                    <a:pt x="4" y="14"/>
                  </a:cubicBezTo>
                  <a:cubicBezTo>
                    <a:pt x="3" y="14"/>
                    <a:pt x="1" y="14"/>
                    <a:pt x="0" y="15"/>
                  </a:cubicBezTo>
                  <a:cubicBezTo>
                    <a:pt x="0" y="16"/>
                    <a:pt x="3" y="17"/>
                    <a:pt x="3" y="18"/>
                  </a:cubicBezTo>
                  <a:cubicBezTo>
                    <a:pt x="3" y="20"/>
                    <a:pt x="4" y="20"/>
                    <a:pt x="5" y="22"/>
                  </a:cubicBezTo>
                  <a:cubicBezTo>
                    <a:pt x="5" y="24"/>
                    <a:pt x="6" y="24"/>
                    <a:pt x="8" y="24"/>
                  </a:cubicBezTo>
                  <a:cubicBezTo>
                    <a:pt x="9" y="24"/>
                    <a:pt x="11" y="24"/>
                    <a:pt x="11" y="25"/>
                  </a:cubicBezTo>
                  <a:cubicBezTo>
                    <a:pt x="11" y="26"/>
                    <a:pt x="11" y="27"/>
                    <a:pt x="11" y="28"/>
                  </a:cubicBezTo>
                  <a:cubicBezTo>
                    <a:pt x="13" y="30"/>
                    <a:pt x="18" y="30"/>
                    <a:pt x="21" y="30"/>
                  </a:cubicBezTo>
                  <a:cubicBezTo>
                    <a:pt x="24" y="30"/>
                    <a:pt x="26" y="30"/>
                    <a:pt x="28" y="28"/>
                  </a:cubicBezTo>
                  <a:cubicBezTo>
                    <a:pt x="32" y="26"/>
                    <a:pt x="36" y="28"/>
                    <a:pt x="40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22"/>
                    <a:pt x="45" y="24"/>
                    <a:pt x="46" y="20"/>
                  </a:cubicBezTo>
                  <a:cubicBezTo>
                    <a:pt x="43" y="18"/>
                    <a:pt x="42" y="20"/>
                    <a:pt x="39" y="20"/>
                  </a:cubicBezTo>
                  <a:cubicBezTo>
                    <a:pt x="37" y="19"/>
                    <a:pt x="37" y="14"/>
                    <a:pt x="38" y="13"/>
                  </a:cubicBezTo>
                  <a:cubicBezTo>
                    <a:pt x="39" y="11"/>
                    <a:pt x="37" y="15"/>
                    <a:pt x="38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9" name="Freeform 665">
              <a:extLst>
                <a:ext uri="{FF2B5EF4-FFF2-40B4-BE49-F238E27FC236}">
                  <a16:creationId xmlns:a16="http://schemas.microsoft.com/office/drawing/2014/main" id="{F443307B-CC4C-B64F-B744-A95BFD032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6431" y="3282137"/>
              <a:ext cx="78046" cy="93975"/>
            </a:xfrm>
            <a:custGeom>
              <a:avLst/>
              <a:gdLst>
                <a:gd name="T0" fmla="*/ 14 w 17"/>
                <a:gd name="T1" fmla="*/ 10 h 20"/>
                <a:gd name="T2" fmla="*/ 9 w 17"/>
                <a:gd name="T3" fmla="*/ 3 h 20"/>
                <a:gd name="T4" fmla="*/ 0 w 17"/>
                <a:gd name="T5" fmla="*/ 1 h 20"/>
                <a:gd name="T6" fmla="*/ 5 w 17"/>
                <a:gd name="T7" fmla="*/ 10 h 20"/>
                <a:gd name="T8" fmla="*/ 7 w 17"/>
                <a:gd name="T9" fmla="*/ 20 h 20"/>
                <a:gd name="T10" fmla="*/ 10 w 17"/>
                <a:gd name="T11" fmla="*/ 14 h 20"/>
                <a:gd name="T12" fmla="*/ 14 w 17"/>
                <a:gd name="T13" fmla="*/ 14 h 20"/>
                <a:gd name="T14" fmla="*/ 14 w 17"/>
                <a:gd name="T15" fmla="*/ 10 h 20"/>
                <a:gd name="T16" fmla="*/ 14 w 17"/>
                <a:gd name="T17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0">
                  <a:moveTo>
                    <a:pt x="14" y="10"/>
                  </a:moveTo>
                  <a:cubicBezTo>
                    <a:pt x="12" y="8"/>
                    <a:pt x="11" y="4"/>
                    <a:pt x="9" y="3"/>
                  </a:cubicBezTo>
                  <a:cubicBezTo>
                    <a:pt x="8" y="3"/>
                    <a:pt x="0" y="0"/>
                    <a:pt x="0" y="1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7" y="13"/>
                    <a:pt x="4" y="17"/>
                    <a:pt x="7" y="20"/>
                  </a:cubicBezTo>
                  <a:cubicBezTo>
                    <a:pt x="8" y="19"/>
                    <a:pt x="9" y="16"/>
                    <a:pt x="10" y="14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7" y="14"/>
                    <a:pt x="14" y="10"/>
                    <a:pt x="14" y="10"/>
                  </a:cubicBezTo>
                  <a:cubicBezTo>
                    <a:pt x="13" y="9"/>
                    <a:pt x="14" y="10"/>
                    <a:pt x="14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0" name="Freeform 666">
              <a:extLst>
                <a:ext uri="{FF2B5EF4-FFF2-40B4-BE49-F238E27FC236}">
                  <a16:creationId xmlns:a16="http://schemas.microsoft.com/office/drawing/2014/main" id="{C8ABEF6A-950C-7C4E-9C46-CF97BC47D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8286" y="3333105"/>
              <a:ext cx="46190" cy="47783"/>
            </a:xfrm>
            <a:custGeom>
              <a:avLst/>
              <a:gdLst>
                <a:gd name="T0" fmla="*/ 7 w 10"/>
                <a:gd name="T1" fmla="*/ 9 h 10"/>
                <a:gd name="T2" fmla="*/ 7 w 10"/>
                <a:gd name="T3" fmla="*/ 7 h 10"/>
                <a:gd name="T4" fmla="*/ 10 w 10"/>
                <a:gd name="T5" fmla="*/ 4 h 10"/>
                <a:gd name="T6" fmla="*/ 8 w 10"/>
                <a:gd name="T7" fmla="*/ 1 h 10"/>
                <a:gd name="T8" fmla="*/ 3 w 10"/>
                <a:gd name="T9" fmla="*/ 4 h 10"/>
                <a:gd name="T10" fmla="*/ 0 w 10"/>
                <a:gd name="T11" fmla="*/ 9 h 10"/>
                <a:gd name="T12" fmla="*/ 3 w 10"/>
                <a:gd name="T13" fmla="*/ 9 h 10"/>
                <a:gd name="T14" fmla="*/ 7 w 10"/>
                <a:gd name="T15" fmla="*/ 10 h 10"/>
                <a:gd name="T16" fmla="*/ 7 w 10"/>
                <a:gd name="T17" fmla="*/ 9 h 10"/>
                <a:gd name="T18" fmla="*/ 7 w 10"/>
                <a:gd name="T1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6" y="8"/>
                    <a:pt x="6" y="8"/>
                    <a:pt x="7" y="7"/>
                  </a:cubicBezTo>
                  <a:cubicBezTo>
                    <a:pt x="8" y="6"/>
                    <a:pt x="9" y="5"/>
                    <a:pt x="10" y="4"/>
                  </a:cubicBezTo>
                  <a:cubicBezTo>
                    <a:pt x="10" y="4"/>
                    <a:pt x="8" y="2"/>
                    <a:pt x="8" y="1"/>
                  </a:cubicBezTo>
                  <a:cubicBezTo>
                    <a:pt x="8" y="5"/>
                    <a:pt x="3" y="0"/>
                    <a:pt x="3" y="4"/>
                  </a:cubicBezTo>
                  <a:cubicBezTo>
                    <a:pt x="3" y="6"/>
                    <a:pt x="1" y="8"/>
                    <a:pt x="0" y="9"/>
                  </a:cubicBezTo>
                  <a:cubicBezTo>
                    <a:pt x="0" y="10"/>
                    <a:pt x="2" y="9"/>
                    <a:pt x="3" y="9"/>
                  </a:cubicBezTo>
                  <a:cubicBezTo>
                    <a:pt x="5" y="9"/>
                    <a:pt x="6" y="9"/>
                    <a:pt x="7" y="10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6" y="8"/>
                    <a:pt x="7" y="9"/>
                    <a:pt x="7" y="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1" name="Freeform 667">
              <a:extLst>
                <a:ext uri="{FF2B5EF4-FFF2-40B4-BE49-F238E27FC236}">
                  <a16:creationId xmlns:a16="http://schemas.microsoft.com/office/drawing/2014/main" id="{D60E80B1-46FA-4F41-945F-02B31FD2F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8123" y="3407966"/>
              <a:ext cx="149721" cy="89196"/>
            </a:xfrm>
            <a:custGeom>
              <a:avLst/>
              <a:gdLst>
                <a:gd name="T0" fmla="*/ 17 w 32"/>
                <a:gd name="T1" fmla="*/ 4 h 19"/>
                <a:gd name="T2" fmla="*/ 2 w 32"/>
                <a:gd name="T3" fmla="*/ 0 h 19"/>
                <a:gd name="T4" fmla="*/ 2 w 32"/>
                <a:gd name="T5" fmla="*/ 5 h 19"/>
                <a:gd name="T6" fmla="*/ 3 w 32"/>
                <a:gd name="T7" fmla="*/ 8 h 19"/>
                <a:gd name="T8" fmla="*/ 1 w 32"/>
                <a:gd name="T9" fmla="*/ 11 h 19"/>
                <a:gd name="T10" fmla="*/ 3 w 32"/>
                <a:gd name="T11" fmla="*/ 17 h 19"/>
                <a:gd name="T12" fmla="*/ 9 w 32"/>
                <a:gd name="T13" fmla="*/ 17 h 19"/>
                <a:gd name="T14" fmla="*/ 16 w 32"/>
                <a:gd name="T15" fmla="*/ 18 h 19"/>
                <a:gd name="T16" fmla="*/ 21 w 32"/>
                <a:gd name="T17" fmla="*/ 15 h 19"/>
                <a:gd name="T18" fmla="*/ 28 w 32"/>
                <a:gd name="T19" fmla="*/ 14 h 19"/>
                <a:gd name="T20" fmla="*/ 28 w 32"/>
                <a:gd name="T21" fmla="*/ 8 h 19"/>
                <a:gd name="T22" fmla="*/ 29 w 32"/>
                <a:gd name="T23" fmla="*/ 3 h 19"/>
                <a:gd name="T24" fmla="*/ 21 w 32"/>
                <a:gd name="T25" fmla="*/ 2 h 19"/>
                <a:gd name="T26" fmla="*/ 17 w 32"/>
                <a:gd name="T2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19">
                  <a:moveTo>
                    <a:pt x="17" y="4"/>
                  </a:moveTo>
                  <a:cubicBezTo>
                    <a:pt x="13" y="4"/>
                    <a:pt x="3" y="6"/>
                    <a:pt x="2" y="0"/>
                  </a:cubicBezTo>
                  <a:cubicBezTo>
                    <a:pt x="1" y="2"/>
                    <a:pt x="0" y="4"/>
                    <a:pt x="2" y="5"/>
                  </a:cubicBezTo>
                  <a:cubicBezTo>
                    <a:pt x="3" y="6"/>
                    <a:pt x="4" y="7"/>
                    <a:pt x="3" y="8"/>
                  </a:cubicBezTo>
                  <a:cubicBezTo>
                    <a:pt x="2" y="9"/>
                    <a:pt x="1" y="9"/>
                    <a:pt x="1" y="11"/>
                  </a:cubicBezTo>
                  <a:cubicBezTo>
                    <a:pt x="2" y="13"/>
                    <a:pt x="3" y="14"/>
                    <a:pt x="3" y="17"/>
                  </a:cubicBezTo>
                  <a:cubicBezTo>
                    <a:pt x="5" y="17"/>
                    <a:pt x="7" y="17"/>
                    <a:pt x="9" y="17"/>
                  </a:cubicBezTo>
                  <a:cubicBezTo>
                    <a:pt x="11" y="17"/>
                    <a:pt x="14" y="19"/>
                    <a:pt x="16" y="18"/>
                  </a:cubicBezTo>
                  <a:cubicBezTo>
                    <a:pt x="18" y="18"/>
                    <a:pt x="20" y="16"/>
                    <a:pt x="21" y="15"/>
                  </a:cubicBezTo>
                  <a:cubicBezTo>
                    <a:pt x="23" y="13"/>
                    <a:pt x="25" y="14"/>
                    <a:pt x="28" y="14"/>
                  </a:cubicBezTo>
                  <a:cubicBezTo>
                    <a:pt x="27" y="12"/>
                    <a:pt x="27" y="11"/>
                    <a:pt x="28" y="8"/>
                  </a:cubicBezTo>
                  <a:cubicBezTo>
                    <a:pt x="29" y="6"/>
                    <a:pt x="32" y="4"/>
                    <a:pt x="29" y="3"/>
                  </a:cubicBezTo>
                  <a:cubicBezTo>
                    <a:pt x="27" y="2"/>
                    <a:pt x="24" y="1"/>
                    <a:pt x="21" y="2"/>
                  </a:cubicBezTo>
                  <a:cubicBezTo>
                    <a:pt x="19" y="2"/>
                    <a:pt x="18" y="4"/>
                    <a:pt x="17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2" name="Freeform 668">
              <a:extLst>
                <a:ext uri="{FF2B5EF4-FFF2-40B4-BE49-F238E27FC236}">
                  <a16:creationId xmlns:a16="http://schemas.microsoft.com/office/drawing/2014/main" id="{420EA13F-9985-6E4D-9AE2-A56EB9A23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180" y="3385667"/>
              <a:ext cx="84417" cy="70082"/>
            </a:xfrm>
            <a:custGeom>
              <a:avLst/>
              <a:gdLst>
                <a:gd name="T0" fmla="*/ 10 w 18"/>
                <a:gd name="T1" fmla="*/ 0 h 15"/>
                <a:gd name="T2" fmla="*/ 1 w 18"/>
                <a:gd name="T3" fmla="*/ 2 h 15"/>
                <a:gd name="T4" fmla="*/ 4 w 18"/>
                <a:gd name="T5" fmla="*/ 8 h 15"/>
                <a:gd name="T6" fmla="*/ 13 w 18"/>
                <a:gd name="T7" fmla="*/ 15 h 15"/>
                <a:gd name="T8" fmla="*/ 15 w 18"/>
                <a:gd name="T9" fmla="*/ 10 h 15"/>
                <a:gd name="T10" fmla="*/ 17 w 18"/>
                <a:gd name="T11" fmla="*/ 6 h 15"/>
                <a:gd name="T12" fmla="*/ 16 w 18"/>
                <a:gd name="T13" fmla="*/ 2 h 15"/>
                <a:gd name="T14" fmla="*/ 10 w 18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10" y="0"/>
                  </a:moveTo>
                  <a:cubicBezTo>
                    <a:pt x="8" y="0"/>
                    <a:pt x="0" y="0"/>
                    <a:pt x="1" y="2"/>
                  </a:cubicBezTo>
                  <a:cubicBezTo>
                    <a:pt x="1" y="3"/>
                    <a:pt x="3" y="7"/>
                    <a:pt x="4" y="8"/>
                  </a:cubicBezTo>
                  <a:cubicBezTo>
                    <a:pt x="6" y="11"/>
                    <a:pt x="10" y="13"/>
                    <a:pt x="13" y="15"/>
                  </a:cubicBezTo>
                  <a:cubicBezTo>
                    <a:pt x="13" y="13"/>
                    <a:pt x="13" y="11"/>
                    <a:pt x="15" y="10"/>
                  </a:cubicBezTo>
                  <a:cubicBezTo>
                    <a:pt x="17" y="9"/>
                    <a:pt x="18" y="8"/>
                    <a:pt x="17" y="6"/>
                  </a:cubicBezTo>
                  <a:cubicBezTo>
                    <a:pt x="17" y="4"/>
                    <a:pt x="17" y="3"/>
                    <a:pt x="16" y="2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3" name="Freeform 669">
              <a:extLst>
                <a:ext uri="{FF2B5EF4-FFF2-40B4-BE49-F238E27FC236}">
                  <a16:creationId xmlns:a16="http://schemas.microsoft.com/office/drawing/2014/main" id="{73FE789E-1CD7-7E42-A951-8556746BD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3705" y="3352219"/>
              <a:ext cx="103530" cy="125829"/>
            </a:xfrm>
            <a:custGeom>
              <a:avLst/>
              <a:gdLst>
                <a:gd name="T0" fmla="*/ 21 w 22"/>
                <a:gd name="T1" fmla="*/ 19 h 27"/>
                <a:gd name="T2" fmla="*/ 20 w 22"/>
                <a:gd name="T3" fmla="*/ 17 h 27"/>
                <a:gd name="T4" fmla="*/ 19 w 22"/>
                <a:gd name="T5" fmla="*/ 13 h 27"/>
                <a:gd name="T6" fmla="*/ 15 w 22"/>
                <a:gd name="T7" fmla="*/ 10 h 27"/>
                <a:gd name="T8" fmla="*/ 14 w 22"/>
                <a:gd name="T9" fmla="*/ 8 h 27"/>
                <a:gd name="T10" fmla="*/ 12 w 22"/>
                <a:gd name="T11" fmla="*/ 5 h 27"/>
                <a:gd name="T12" fmla="*/ 5 w 22"/>
                <a:gd name="T13" fmla="*/ 1 h 27"/>
                <a:gd name="T14" fmla="*/ 2 w 22"/>
                <a:gd name="T15" fmla="*/ 4 h 27"/>
                <a:gd name="T16" fmla="*/ 4 w 22"/>
                <a:gd name="T17" fmla="*/ 14 h 27"/>
                <a:gd name="T18" fmla="*/ 1 w 22"/>
                <a:gd name="T19" fmla="*/ 19 h 27"/>
                <a:gd name="T20" fmla="*/ 0 w 22"/>
                <a:gd name="T21" fmla="*/ 23 h 27"/>
                <a:gd name="T22" fmla="*/ 4 w 22"/>
                <a:gd name="T23" fmla="*/ 27 h 27"/>
                <a:gd name="T24" fmla="*/ 6 w 22"/>
                <a:gd name="T25" fmla="*/ 23 h 27"/>
                <a:gd name="T26" fmla="*/ 10 w 22"/>
                <a:gd name="T27" fmla="*/ 26 h 27"/>
                <a:gd name="T28" fmla="*/ 20 w 22"/>
                <a:gd name="T29" fmla="*/ 24 h 27"/>
                <a:gd name="T30" fmla="*/ 21 w 22"/>
                <a:gd name="T31" fmla="*/ 19 h 27"/>
                <a:gd name="T32" fmla="*/ 21 w 22"/>
                <a:gd name="T33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7">
                  <a:moveTo>
                    <a:pt x="21" y="19"/>
                  </a:moveTo>
                  <a:cubicBezTo>
                    <a:pt x="22" y="18"/>
                    <a:pt x="21" y="18"/>
                    <a:pt x="20" y="17"/>
                  </a:cubicBezTo>
                  <a:cubicBezTo>
                    <a:pt x="19" y="16"/>
                    <a:pt x="19" y="15"/>
                    <a:pt x="19" y="13"/>
                  </a:cubicBezTo>
                  <a:cubicBezTo>
                    <a:pt x="21" y="10"/>
                    <a:pt x="18" y="10"/>
                    <a:pt x="15" y="10"/>
                  </a:cubicBezTo>
                  <a:cubicBezTo>
                    <a:pt x="14" y="10"/>
                    <a:pt x="14" y="9"/>
                    <a:pt x="14" y="8"/>
                  </a:cubicBezTo>
                  <a:cubicBezTo>
                    <a:pt x="13" y="6"/>
                    <a:pt x="12" y="7"/>
                    <a:pt x="12" y="5"/>
                  </a:cubicBezTo>
                  <a:cubicBezTo>
                    <a:pt x="11" y="2"/>
                    <a:pt x="9" y="0"/>
                    <a:pt x="5" y="1"/>
                  </a:cubicBezTo>
                  <a:cubicBezTo>
                    <a:pt x="2" y="2"/>
                    <a:pt x="2" y="2"/>
                    <a:pt x="2" y="4"/>
                  </a:cubicBezTo>
                  <a:cubicBezTo>
                    <a:pt x="3" y="7"/>
                    <a:pt x="4" y="10"/>
                    <a:pt x="4" y="14"/>
                  </a:cubicBezTo>
                  <a:cubicBezTo>
                    <a:pt x="5" y="17"/>
                    <a:pt x="2" y="16"/>
                    <a:pt x="1" y="19"/>
                  </a:cubicBezTo>
                  <a:cubicBezTo>
                    <a:pt x="0" y="20"/>
                    <a:pt x="0" y="22"/>
                    <a:pt x="0" y="23"/>
                  </a:cubicBezTo>
                  <a:cubicBezTo>
                    <a:pt x="0" y="25"/>
                    <a:pt x="3" y="26"/>
                    <a:pt x="4" y="27"/>
                  </a:cubicBezTo>
                  <a:cubicBezTo>
                    <a:pt x="4" y="26"/>
                    <a:pt x="4" y="23"/>
                    <a:pt x="6" y="23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11" y="26"/>
                    <a:pt x="18" y="24"/>
                    <a:pt x="20" y="24"/>
                  </a:cubicBezTo>
                  <a:cubicBezTo>
                    <a:pt x="18" y="22"/>
                    <a:pt x="20" y="21"/>
                    <a:pt x="21" y="19"/>
                  </a:cubicBezTo>
                  <a:cubicBezTo>
                    <a:pt x="22" y="18"/>
                    <a:pt x="20" y="20"/>
                    <a:pt x="21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4" name="Freeform 670">
              <a:extLst>
                <a:ext uri="{FF2B5EF4-FFF2-40B4-BE49-F238E27FC236}">
                  <a16:creationId xmlns:a16="http://schemas.microsoft.com/office/drawing/2014/main" id="{786BEEDA-1DCF-5947-87C7-3EDB17F1E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7959" y="3277359"/>
              <a:ext cx="164057" cy="89196"/>
            </a:xfrm>
            <a:custGeom>
              <a:avLst/>
              <a:gdLst>
                <a:gd name="T0" fmla="*/ 30 w 35"/>
                <a:gd name="T1" fmla="*/ 3 h 19"/>
                <a:gd name="T2" fmla="*/ 24 w 35"/>
                <a:gd name="T3" fmla="*/ 1 h 19"/>
                <a:gd name="T4" fmla="*/ 19 w 35"/>
                <a:gd name="T5" fmla="*/ 4 h 19"/>
                <a:gd name="T6" fmla="*/ 15 w 35"/>
                <a:gd name="T7" fmla="*/ 4 h 19"/>
                <a:gd name="T8" fmla="*/ 13 w 35"/>
                <a:gd name="T9" fmla="*/ 6 h 19"/>
                <a:gd name="T10" fmla="*/ 5 w 35"/>
                <a:gd name="T11" fmla="*/ 4 h 19"/>
                <a:gd name="T12" fmla="*/ 5 w 35"/>
                <a:gd name="T13" fmla="*/ 7 h 19"/>
                <a:gd name="T14" fmla="*/ 3 w 35"/>
                <a:gd name="T15" fmla="*/ 8 h 19"/>
                <a:gd name="T16" fmla="*/ 3 w 35"/>
                <a:gd name="T17" fmla="*/ 15 h 19"/>
                <a:gd name="T18" fmla="*/ 11 w 35"/>
                <a:gd name="T19" fmla="*/ 19 h 19"/>
                <a:gd name="T20" fmla="*/ 21 w 35"/>
                <a:gd name="T21" fmla="*/ 17 h 19"/>
                <a:gd name="T22" fmla="*/ 25 w 35"/>
                <a:gd name="T23" fmla="*/ 15 h 19"/>
                <a:gd name="T24" fmla="*/ 29 w 35"/>
                <a:gd name="T25" fmla="*/ 9 h 19"/>
                <a:gd name="T26" fmla="*/ 33 w 35"/>
                <a:gd name="T27" fmla="*/ 6 h 19"/>
                <a:gd name="T28" fmla="*/ 30 w 35"/>
                <a:gd name="T29" fmla="*/ 3 h 19"/>
                <a:gd name="T30" fmla="*/ 30 w 35"/>
                <a:gd name="T31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9">
                  <a:moveTo>
                    <a:pt x="30" y="3"/>
                  </a:moveTo>
                  <a:cubicBezTo>
                    <a:pt x="30" y="2"/>
                    <a:pt x="25" y="2"/>
                    <a:pt x="24" y="1"/>
                  </a:cubicBezTo>
                  <a:cubicBezTo>
                    <a:pt x="20" y="0"/>
                    <a:pt x="22" y="4"/>
                    <a:pt x="19" y="4"/>
                  </a:cubicBezTo>
                  <a:cubicBezTo>
                    <a:pt x="18" y="3"/>
                    <a:pt x="17" y="4"/>
                    <a:pt x="15" y="4"/>
                  </a:cubicBezTo>
                  <a:cubicBezTo>
                    <a:pt x="14" y="4"/>
                    <a:pt x="14" y="6"/>
                    <a:pt x="13" y="6"/>
                  </a:cubicBezTo>
                  <a:cubicBezTo>
                    <a:pt x="9" y="8"/>
                    <a:pt x="7" y="6"/>
                    <a:pt x="5" y="4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4" y="8"/>
                    <a:pt x="3" y="6"/>
                    <a:pt x="3" y="8"/>
                  </a:cubicBezTo>
                  <a:cubicBezTo>
                    <a:pt x="3" y="11"/>
                    <a:pt x="0" y="13"/>
                    <a:pt x="3" y="15"/>
                  </a:cubicBezTo>
                  <a:cubicBezTo>
                    <a:pt x="5" y="17"/>
                    <a:pt x="8" y="19"/>
                    <a:pt x="11" y="19"/>
                  </a:cubicBezTo>
                  <a:cubicBezTo>
                    <a:pt x="15" y="19"/>
                    <a:pt x="17" y="16"/>
                    <a:pt x="21" y="17"/>
                  </a:cubicBezTo>
                  <a:cubicBezTo>
                    <a:pt x="21" y="16"/>
                    <a:pt x="24" y="16"/>
                    <a:pt x="25" y="15"/>
                  </a:cubicBezTo>
                  <a:cubicBezTo>
                    <a:pt x="26" y="13"/>
                    <a:pt x="27" y="11"/>
                    <a:pt x="29" y="9"/>
                  </a:cubicBezTo>
                  <a:cubicBezTo>
                    <a:pt x="30" y="7"/>
                    <a:pt x="31" y="7"/>
                    <a:pt x="33" y="6"/>
                  </a:cubicBezTo>
                  <a:cubicBezTo>
                    <a:pt x="35" y="4"/>
                    <a:pt x="30" y="4"/>
                    <a:pt x="30" y="3"/>
                  </a:cubicBezTo>
                  <a:cubicBezTo>
                    <a:pt x="30" y="3"/>
                    <a:pt x="30" y="4"/>
                    <a:pt x="3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5" name="Freeform 671">
              <a:extLst>
                <a:ext uri="{FF2B5EF4-FFF2-40B4-BE49-F238E27FC236}">
                  <a16:creationId xmlns:a16="http://schemas.microsoft.com/office/drawing/2014/main" id="{5E53CE0B-B154-5841-B31B-5EF15D2E4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31" y="3478048"/>
              <a:ext cx="144943" cy="149721"/>
            </a:xfrm>
            <a:custGeom>
              <a:avLst/>
              <a:gdLst>
                <a:gd name="T0" fmla="*/ 31 w 31"/>
                <a:gd name="T1" fmla="*/ 0 h 32"/>
                <a:gd name="T2" fmla="*/ 23 w 31"/>
                <a:gd name="T3" fmla="*/ 3 h 32"/>
                <a:gd name="T4" fmla="*/ 13 w 31"/>
                <a:gd name="T5" fmla="*/ 2 h 32"/>
                <a:gd name="T6" fmla="*/ 9 w 31"/>
                <a:gd name="T7" fmla="*/ 4 h 32"/>
                <a:gd name="T8" fmla="*/ 6 w 31"/>
                <a:gd name="T9" fmla="*/ 5 h 32"/>
                <a:gd name="T10" fmla="*/ 4 w 31"/>
                <a:gd name="T11" fmla="*/ 8 h 32"/>
                <a:gd name="T12" fmla="*/ 2 w 31"/>
                <a:gd name="T13" fmla="*/ 11 h 32"/>
                <a:gd name="T14" fmla="*/ 2 w 31"/>
                <a:gd name="T15" fmla="*/ 15 h 32"/>
                <a:gd name="T16" fmla="*/ 4 w 31"/>
                <a:gd name="T17" fmla="*/ 17 h 32"/>
                <a:gd name="T18" fmla="*/ 5 w 31"/>
                <a:gd name="T19" fmla="*/ 22 h 32"/>
                <a:gd name="T20" fmla="*/ 6 w 31"/>
                <a:gd name="T21" fmla="*/ 25 h 32"/>
                <a:gd name="T22" fmla="*/ 7 w 31"/>
                <a:gd name="T23" fmla="*/ 28 h 32"/>
                <a:gd name="T24" fmla="*/ 8 w 31"/>
                <a:gd name="T25" fmla="*/ 29 h 32"/>
                <a:gd name="T26" fmla="*/ 10 w 31"/>
                <a:gd name="T27" fmla="*/ 31 h 32"/>
                <a:gd name="T28" fmla="*/ 12 w 31"/>
                <a:gd name="T29" fmla="*/ 30 h 32"/>
                <a:gd name="T30" fmla="*/ 13 w 31"/>
                <a:gd name="T31" fmla="*/ 31 h 32"/>
                <a:gd name="T32" fmla="*/ 13 w 31"/>
                <a:gd name="T33" fmla="*/ 26 h 32"/>
                <a:gd name="T34" fmla="*/ 17 w 31"/>
                <a:gd name="T35" fmla="*/ 26 h 32"/>
                <a:gd name="T36" fmla="*/ 14 w 31"/>
                <a:gd name="T37" fmla="*/ 23 h 32"/>
                <a:gd name="T38" fmla="*/ 17 w 31"/>
                <a:gd name="T39" fmla="*/ 24 h 32"/>
                <a:gd name="T40" fmla="*/ 18 w 31"/>
                <a:gd name="T41" fmla="*/ 22 h 32"/>
                <a:gd name="T42" fmla="*/ 21 w 31"/>
                <a:gd name="T43" fmla="*/ 23 h 32"/>
                <a:gd name="T44" fmla="*/ 19 w 31"/>
                <a:gd name="T45" fmla="*/ 19 h 32"/>
                <a:gd name="T46" fmla="*/ 15 w 31"/>
                <a:gd name="T47" fmla="*/ 17 h 32"/>
                <a:gd name="T48" fmla="*/ 15 w 31"/>
                <a:gd name="T49" fmla="*/ 16 h 32"/>
                <a:gd name="T50" fmla="*/ 11 w 31"/>
                <a:gd name="T51" fmla="*/ 10 h 32"/>
                <a:gd name="T52" fmla="*/ 16 w 31"/>
                <a:gd name="T53" fmla="*/ 11 h 32"/>
                <a:gd name="T54" fmla="*/ 16 w 31"/>
                <a:gd name="T55" fmla="*/ 10 h 32"/>
                <a:gd name="T56" fmla="*/ 18 w 31"/>
                <a:gd name="T57" fmla="*/ 11 h 32"/>
                <a:gd name="T58" fmla="*/ 17 w 31"/>
                <a:gd name="T59" fmla="*/ 9 h 32"/>
                <a:gd name="T60" fmla="*/ 21 w 31"/>
                <a:gd name="T61" fmla="*/ 10 h 32"/>
                <a:gd name="T62" fmla="*/ 17 w 31"/>
                <a:gd name="T63" fmla="*/ 7 h 32"/>
                <a:gd name="T64" fmla="*/ 22 w 31"/>
                <a:gd name="T65" fmla="*/ 5 h 32"/>
                <a:gd name="T66" fmla="*/ 21 w 31"/>
                <a:gd name="T67" fmla="*/ 7 h 32"/>
                <a:gd name="T68" fmla="*/ 25 w 31"/>
                <a:gd name="T69" fmla="*/ 5 h 32"/>
                <a:gd name="T70" fmla="*/ 29 w 31"/>
                <a:gd name="T71" fmla="*/ 7 h 32"/>
                <a:gd name="T72" fmla="*/ 31 w 31"/>
                <a:gd name="T7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1" h="32">
                  <a:moveTo>
                    <a:pt x="31" y="0"/>
                  </a:moveTo>
                  <a:cubicBezTo>
                    <a:pt x="28" y="2"/>
                    <a:pt x="27" y="4"/>
                    <a:pt x="23" y="3"/>
                  </a:cubicBezTo>
                  <a:cubicBezTo>
                    <a:pt x="21" y="2"/>
                    <a:pt x="15" y="1"/>
                    <a:pt x="13" y="2"/>
                  </a:cubicBezTo>
                  <a:cubicBezTo>
                    <a:pt x="13" y="5"/>
                    <a:pt x="10" y="3"/>
                    <a:pt x="9" y="4"/>
                  </a:cubicBezTo>
                  <a:cubicBezTo>
                    <a:pt x="8" y="5"/>
                    <a:pt x="7" y="5"/>
                    <a:pt x="6" y="5"/>
                  </a:cubicBezTo>
                  <a:cubicBezTo>
                    <a:pt x="4" y="6"/>
                    <a:pt x="4" y="7"/>
                    <a:pt x="4" y="8"/>
                  </a:cubicBezTo>
                  <a:cubicBezTo>
                    <a:pt x="3" y="9"/>
                    <a:pt x="3" y="10"/>
                    <a:pt x="2" y="11"/>
                  </a:cubicBezTo>
                  <a:cubicBezTo>
                    <a:pt x="0" y="13"/>
                    <a:pt x="0" y="13"/>
                    <a:pt x="2" y="15"/>
                  </a:cubicBezTo>
                  <a:cubicBezTo>
                    <a:pt x="3" y="16"/>
                    <a:pt x="4" y="16"/>
                    <a:pt x="4" y="17"/>
                  </a:cubicBezTo>
                  <a:cubicBezTo>
                    <a:pt x="4" y="19"/>
                    <a:pt x="4" y="20"/>
                    <a:pt x="5" y="22"/>
                  </a:cubicBezTo>
                  <a:cubicBezTo>
                    <a:pt x="5" y="23"/>
                    <a:pt x="5" y="24"/>
                    <a:pt x="6" y="25"/>
                  </a:cubicBezTo>
                  <a:cubicBezTo>
                    <a:pt x="8" y="26"/>
                    <a:pt x="6" y="27"/>
                    <a:pt x="7" y="28"/>
                  </a:cubicBezTo>
                  <a:cubicBezTo>
                    <a:pt x="7" y="30"/>
                    <a:pt x="8" y="29"/>
                    <a:pt x="8" y="29"/>
                  </a:cubicBezTo>
                  <a:cubicBezTo>
                    <a:pt x="10" y="29"/>
                    <a:pt x="10" y="30"/>
                    <a:pt x="10" y="31"/>
                  </a:cubicBezTo>
                  <a:cubicBezTo>
                    <a:pt x="11" y="31"/>
                    <a:pt x="12" y="30"/>
                    <a:pt x="12" y="30"/>
                  </a:cubicBezTo>
                  <a:cubicBezTo>
                    <a:pt x="13" y="29"/>
                    <a:pt x="13" y="31"/>
                    <a:pt x="13" y="31"/>
                  </a:cubicBezTo>
                  <a:cubicBezTo>
                    <a:pt x="14" y="32"/>
                    <a:pt x="13" y="25"/>
                    <a:pt x="13" y="26"/>
                  </a:cubicBezTo>
                  <a:cubicBezTo>
                    <a:pt x="13" y="25"/>
                    <a:pt x="16" y="26"/>
                    <a:pt x="17" y="26"/>
                  </a:cubicBezTo>
                  <a:cubicBezTo>
                    <a:pt x="17" y="25"/>
                    <a:pt x="14" y="24"/>
                    <a:pt x="14" y="23"/>
                  </a:cubicBezTo>
                  <a:cubicBezTo>
                    <a:pt x="15" y="21"/>
                    <a:pt x="17" y="23"/>
                    <a:pt x="17" y="24"/>
                  </a:cubicBezTo>
                  <a:cubicBezTo>
                    <a:pt x="19" y="25"/>
                    <a:pt x="18" y="23"/>
                    <a:pt x="18" y="22"/>
                  </a:cubicBezTo>
                  <a:cubicBezTo>
                    <a:pt x="18" y="21"/>
                    <a:pt x="21" y="23"/>
                    <a:pt x="21" y="23"/>
                  </a:cubicBezTo>
                  <a:cubicBezTo>
                    <a:pt x="21" y="22"/>
                    <a:pt x="19" y="19"/>
                    <a:pt x="19" y="19"/>
                  </a:cubicBezTo>
                  <a:cubicBezTo>
                    <a:pt x="18" y="18"/>
                    <a:pt x="16" y="18"/>
                    <a:pt x="15" y="17"/>
                  </a:cubicBezTo>
                  <a:cubicBezTo>
                    <a:pt x="15" y="17"/>
                    <a:pt x="15" y="15"/>
                    <a:pt x="15" y="16"/>
                  </a:cubicBezTo>
                  <a:cubicBezTo>
                    <a:pt x="14" y="14"/>
                    <a:pt x="11" y="12"/>
                    <a:pt x="11" y="10"/>
                  </a:cubicBezTo>
                  <a:cubicBezTo>
                    <a:pt x="12" y="6"/>
                    <a:pt x="15" y="10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ubicBezTo>
                    <a:pt x="17" y="9"/>
                    <a:pt x="18" y="10"/>
                    <a:pt x="18" y="11"/>
                  </a:cubicBezTo>
                  <a:cubicBezTo>
                    <a:pt x="18" y="11"/>
                    <a:pt x="17" y="9"/>
                    <a:pt x="17" y="9"/>
                  </a:cubicBezTo>
                  <a:cubicBezTo>
                    <a:pt x="18" y="9"/>
                    <a:pt x="20" y="10"/>
                    <a:pt x="21" y="10"/>
                  </a:cubicBezTo>
                  <a:cubicBezTo>
                    <a:pt x="21" y="9"/>
                    <a:pt x="17" y="9"/>
                    <a:pt x="17" y="7"/>
                  </a:cubicBezTo>
                  <a:cubicBezTo>
                    <a:pt x="17" y="7"/>
                    <a:pt x="21" y="5"/>
                    <a:pt x="22" y="5"/>
                  </a:cubicBezTo>
                  <a:cubicBezTo>
                    <a:pt x="22" y="5"/>
                    <a:pt x="21" y="7"/>
                    <a:pt x="21" y="7"/>
                  </a:cubicBezTo>
                  <a:cubicBezTo>
                    <a:pt x="21" y="7"/>
                    <a:pt x="24" y="5"/>
                    <a:pt x="25" y="5"/>
                  </a:cubicBezTo>
                  <a:cubicBezTo>
                    <a:pt x="26" y="5"/>
                    <a:pt x="27" y="6"/>
                    <a:pt x="29" y="7"/>
                  </a:cubicBezTo>
                  <a:cubicBezTo>
                    <a:pt x="30" y="5"/>
                    <a:pt x="31" y="2"/>
                    <a:pt x="3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6" name="Freeform 672">
              <a:extLst>
                <a:ext uri="{FF2B5EF4-FFF2-40B4-BE49-F238E27FC236}">
                  <a16:creationId xmlns:a16="http://schemas.microsoft.com/office/drawing/2014/main" id="{02D07487-ABAF-AF43-B81B-B49A15DFA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2539" y="3470083"/>
              <a:ext cx="70082" cy="46190"/>
            </a:xfrm>
            <a:custGeom>
              <a:avLst/>
              <a:gdLst>
                <a:gd name="T0" fmla="*/ 15 w 15"/>
                <a:gd name="T1" fmla="*/ 6 h 10"/>
                <a:gd name="T2" fmla="*/ 10 w 15"/>
                <a:gd name="T3" fmla="*/ 1 h 10"/>
                <a:gd name="T4" fmla="*/ 2 w 15"/>
                <a:gd name="T5" fmla="*/ 5 h 10"/>
                <a:gd name="T6" fmla="*/ 1 w 15"/>
                <a:gd name="T7" fmla="*/ 9 h 10"/>
                <a:gd name="T8" fmla="*/ 6 w 15"/>
                <a:gd name="T9" fmla="*/ 9 h 10"/>
                <a:gd name="T10" fmla="*/ 11 w 15"/>
                <a:gd name="T11" fmla="*/ 7 h 10"/>
                <a:gd name="T12" fmla="*/ 15 w 15"/>
                <a:gd name="T13" fmla="*/ 6 h 10"/>
                <a:gd name="T14" fmla="*/ 15 w 15"/>
                <a:gd name="T15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15" y="6"/>
                  </a:moveTo>
                  <a:cubicBezTo>
                    <a:pt x="13" y="4"/>
                    <a:pt x="10" y="4"/>
                    <a:pt x="10" y="1"/>
                  </a:cubicBezTo>
                  <a:cubicBezTo>
                    <a:pt x="5" y="0"/>
                    <a:pt x="4" y="0"/>
                    <a:pt x="2" y="5"/>
                  </a:cubicBezTo>
                  <a:cubicBezTo>
                    <a:pt x="2" y="6"/>
                    <a:pt x="0" y="9"/>
                    <a:pt x="1" y="9"/>
                  </a:cubicBezTo>
                  <a:cubicBezTo>
                    <a:pt x="3" y="10"/>
                    <a:pt x="5" y="10"/>
                    <a:pt x="6" y="9"/>
                  </a:cubicBezTo>
                  <a:cubicBezTo>
                    <a:pt x="8" y="8"/>
                    <a:pt x="9" y="7"/>
                    <a:pt x="11" y="7"/>
                  </a:cubicBezTo>
                  <a:cubicBezTo>
                    <a:pt x="11" y="7"/>
                    <a:pt x="15" y="7"/>
                    <a:pt x="15" y="6"/>
                  </a:cubicBezTo>
                  <a:cubicBezTo>
                    <a:pt x="14" y="6"/>
                    <a:pt x="15" y="7"/>
                    <a:pt x="15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7" name="Freeform 673">
              <a:extLst>
                <a:ext uri="{FF2B5EF4-FFF2-40B4-BE49-F238E27FC236}">
                  <a16:creationId xmlns:a16="http://schemas.microsoft.com/office/drawing/2014/main" id="{BE0DE304-0073-4243-947D-79C718022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19" y="3455750"/>
              <a:ext cx="41412" cy="84419"/>
            </a:xfrm>
            <a:custGeom>
              <a:avLst/>
              <a:gdLst>
                <a:gd name="T0" fmla="*/ 6 w 9"/>
                <a:gd name="T1" fmla="*/ 16 h 18"/>
                <a:gd name="T2" fmla="*/ 7 w 9"/>
                <a:gd name="T3" fmla="*/ 11 h 18"/>
                <a:gd name="T4" fmla="*/ 6 w 9"/>
                <a:gd name="T5" fmla="*/ 6 h 18"/>
                <a:gd name="T6" fmla="*/ 7 w 9"/>
                <a:gd name="T7" fmla="*/ 4 h 18"/>
                <a:gd name="T8" fmla="*/ 3 w 9"/>
                <a:gd name="T9" fmla="*/ 1 h 18"/>
                <a:gd name="T10" fmla="*/ 0 w 9"/>
                <a:gd name="T11" fmla="*/ 9 h 18"/>
                <a:gd name="T12" fmla="*/ 4 w 9"/>
                <a:gd name="T13" fmla="*/ 18 h 18"/>
                <a:gd name="T14" fmla="*/ 6 w 9"/>
                <a:gd name="T15" fmla="*/ 16 h 18"/>
                <a:gd name="T16" fmla="*/ 6 w 9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8">
                  <a:moveTo>
                    <a:pt x="6" y="16"/>
                  </a:moveTo>
                  <a:cubicBezTo>
                    <a:pt x="7" y="14"/>
                    <a:pt x="9" y="12"/>
                    <a:pt x="7" y="11"/>
                  </a:cubicBezTo>
                  <a:cubicBezTo>
                    <a:pt x="6" y="10"/>
                    <a:pt x="5" y="8"/>
                    <a:pt x="6" y="6"/>
                  </a:cubicBezTo>
                  <a:cubicBezTo>
                    <a:pt x="6" y="6"/>
                    <a:pt x="7" y="4"/>
                    <a:pt x="7" y="4"/>
                  </a:cubicBezTo>
                  <a:cubicBezTo>
                    <a:pt x="6" y="3"/>
                    <a:pt x="4" y="1"/>
                    <a:pt x="3" y="1"/>
                  </a:cubicBezTo>
                  <a:cubicBezTo>
                    <a:pt x="0" y="0"/>
                    <a:pt x="0" y="7"/>
                    <a:pt x="0" y="9"/>
                  </a:cubicBezTo>
                  <a:cubicBezTo>
                    <a:pt x="0" y="13"/>
                    <a:pt x="2" y="15"/>
                    <a:pt x="4" y="18"/>
                  </a:cubicBezTo>
                  <a:cubicBezTo>
                    <a:pt x="5" y="17"/>
                    <a:pt x="6" y="16"/>
                    <a:pt x="6" y="16"/>
                  </a:cubicBezTo>
                  <a:cubicBezTo>
                    <a:pt x="7" y="14"/>
                    <a:pt x="6" y="16"/>
                    <a:pt x="6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8" name="Freeform 674">
              <a:extLst>
                <a:ext uri="{FF2B5EF4-FFF2-40B4-BE49-F238E27FC236}">
                  <a16:creationId xmlns:a16="http://schemas.microsoft.com/office/drawing/2014/main" id="{578DC802-0B72-C940-9736-BD619FAB7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6710" y="3465306"/>
              <a:ext cx="60525" cy="41414"/>
            </a:xfrm>
            <a:custGeom>
              <a:avLst/>
              <a:gdLst>
                <a:gd name="T0" fmla="*/ 11 w 13"/>
                <a:gd name="T1" fmla="*/ 0 h 9"/>
                <a:gd name="T2" fmla="*/ 2 w 13"/>
                <a:gd name="T3" fmla="*/ 2 h 9"/>
                <a:gd name="T4" fmla="*/ 3 w 13"/>
                <a:gd name="T5" fmla="*/ 9 h 9"/>
                <a:gd name="T6" fmla="*/ 7 w 13"/>
                <a:gd name="T7" fmla="*/ 8 h 9"/>
                <a:gd name="T8" fmla="*/ 10 w 13"/>
                <a:gd name="T9" fmla="*/ 7 h 9"/>
                <a:gd name="T10" fmla="*/ 11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1" y="0"/>
                  </a:moveTo>
                  <a:cubicBezTo>
                    <a:pt x="9" y="0"/>
                    <a:pt x="2" y="0"/>
                    <a:pt x="2" y="2"/>
                  </a:cubicBezTo>
                  <a:cubicBezTo>
                    <a:pt x="0" y="4"/>
                    <a:pt x="0" y="8"/>
                    <a:pt x="3" y="9"/>
                  </a:cubicBezTo>
                  <a:cubicBezTo>
                    <a:pt x="4" y="8"/>
                    <a:pt x="6" y="9"/>
                    <a:pt x="7" y="8"/>
                  </a:cubicBezTo>
                  <a:cubicBezTo>
                    <a:pt x="8" y="8"/>
                    <a:pt x="9" y="6"/>
                    <a:pt x="10" y="7"/>
                  </a:cubicBezTo>
                  <a:cubicBezTo>
                    <a:pt x="13" y="9"/>
                    <a:pt x="11" y="1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9" name="Freeform 675">
              <a:extLst>
                <a:ext uri="{FF2B5EF4-FFF2-40B4-BE49-F238E27FC236}">
                  <a16:creationId xmlns:a16="http://schemas.microsoft.com/office/drawing/2014/main" id="{F906D99B-6BEE-7745-8DA5-2B4F5139C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9583" y="3492382"/>
              <a:ext cx="89196" cy="74861"/>
            </a:xfrm>
            <a:custGeom>
              <a:avLst/>
              <a:gdLst>
                <a:gd name="T0" fmla="*/ 19 w 19"/>
                <a:gd name="T1" fmla="*/ 14 h 16"/>
                <a:gd name="T2" fmla="*/ 17 w 19"/>
                <a:gd name="T3" fmla="*/ 10 h 16"/>
                <a:gd name="T4" fmla="*/ 16 w 19"/>
                <a:gd name="T5" fmla="*/ 7 h 16"/>
                <a:gd name="T6" fmla="*/ 14 w 19"/>
                <a:gd name="T7" fmla="*/ 3 h 16"/>
                <a:gd name="T8" fmla="*/ 12 w 19"/>
                <a:gd name="T9" fmla="*/ 0 h 16"/>
                <a:gd name="T10" fmla="*/ 6 w 19"/>
                <a:gd name="T11" fmla="*/ 6 h 16"/>
                <a:gd name="T12" fmla="*/ 9 w 19"/>
                <a:gd name="T13" fmla="*/ 9 h 16"/>
                <a:gd name="T14" fmla="*/ 12 w 19"/>
                <a:gd name="T15" fmla="*/ 11 h 16"/>
                <a:gd name="T16" fmla="*/ 16 w 19"/>
                <a:gd name="T17" fmla="*/ 13 h 16"/>
                <a:gd name="T18" fmla="*/ 19 w 19"/>
                <a:gd name="T19" fmla="*/ 14 h 16"/>
                <a:gd name="T20" fmla="*/ 19 w 19"/>
                <a:gd name="T2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6">
                  <a:moveTo>
                    <a:pt x="19" y="14"/>
                  </a:moveTo>
                  <a:cubicBezTo>
                    <a:pt x="19" y="12"/>
                    <a:pt x="19" y="11"/>
                    <a:pt x="17" y="10"/>
                  </a:cubicBezTo>
                  <a:cubicBezTo>
                    <a:pt x="15" y="9"/>
                    <a:pt x="17" y="8"/>
                    <a:pt x="16" y="7"/>
                  </a:cubicBezTo>
                  <a:cubicBezTo>
                    <a:pt x="15" y="5"/>
                    <a:pt x="14" y="6"/>
                    <a:pt x="14" y="3"/>
                  </a:cubicBezTo>
                  <a:cubicBezTo>
                    <a:pt x="14" y="3"/>
                    <a:pt x="11" y="1"/>
                    <a:pt x="12" y="0"/>
                  </a:cubicBezTo>
                  <a:cubicBezTo>
                    <a:pt x="9" y="0"/>
                    <a:pt x="0" y="1"/>
                    <a:pt x="6" y="6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0" y="10"/>
                    <a:pt x="11" y="10"/>
                    <a:pt x="12" y="11"/>
                  </a:cubicBezTo>
                  <a:cubicBezTo>
                    <a:pt x="14" y="11"/>
                    <a:pt x="16" y="11"/>
                    <a:pt x="16" y="13"/>
                  </a:cubicBezTo>
                  <a:cubicBezTo>
                    <a:pt x="17" y="14"/>
                    <a:pt x="18" y="16"/>
                    <a:pt x="19" y="14"/>
                  </a:cubicBezTo>
                  <a:cubicBezTo>
                    <a:pt x="19" y="13"/>
                    <a:pt x="18" y="15"/>
                    <a:pt x="19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0" name="Freeform 676">
              <a:extLst>
                <a:ext uri="{FF2B5EF4-FFF2-40B4-BE49-F238E27FC236}">
                  <a16:creationId xmlns:a16="http://schemas.microsoft.com/office/drawing/2014/main" id="{E0BE3F1F-4E62-0C47-87D6-C1A8363C0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3031" y="3530609"/>
              <a:ext cx="461905" cy="391821"/>
            </a:xfrm>
            <a:custGeom>
              <a:avLst/>
              <a:gdLst>
                <a:gd name="T0" fmla="*/ 95 w 99"/>
                <a:gd name="T1" fmla="*/ 73 h 84"/>
                <a:gd name="T2" fmla="*/ 93 w 99"/>
                <a:gd name="T3" fmla="*/ 68 h 84"/>
                <a:gd name="T4" fmla="*/ 90 w 99"/>
                <a:gd name="T5" fmla="*/ 65 h 84"/>
                <a:gd name="T6" fmla="*/ 86 w 99"/>
                <a:gd name="T7" fmla="*/ 60 h 84"/>
                <a:gd name="T8" fmla="*/ 87 w 99"/>
                <a:gd name="T9" fmla="*/ 55 h 84"/>
                <a:gd name="T10" fmla="*/ 89 w 99"/>
                <a:gd name="T11" fmla="*/ 50 h 84"/>
                <a:gd name="T12" fmla="*/ 84 w 99"/>
                <a:gd name="T13" fmla="*/ 49 h 84"/>
                <a:gd name="T14" fmla="*/ 84 w 99"/>
                <a:gd name="T15" fmla="*/ 46 h 84"/>
                <a:gd name="T16" fmla="*/ 84 w 99"/>
                <a:gd name="T17" fmla="*/ 40 h 84"/>
                <a:gd name="T18" fmla="*/ 82 w 99"/>
                <a:gd name="T19" fmla="*/ 36 h 84"/>
                <a:gd name="T20" fmla="*/ 85 w 99"/>
                <a:gd name="T21" fmla="*/ 31 h 84"/>
                <a:gd name="T22" fmla="*/ 86 w 99"/>
                <a:gd name="T23" fmla="*/ 20 h 84"/>
                <a:gd name="T24" fmla="*/ 79 w 99"/>
                <a:gd name="T25" fmla="*/ 18 h 84"/>
                <a:gd name="T26" fmla="*/ 76 w 99"/>
                <a:gd name="T27" fmla="*/ 15 h 84"/>
                <a:gd name="T28" fmla="*/ 71 w 99"/>
                <a:gd name="T29" fmla="*/ 13 h 84"/>
                <a:gd name="T30" fmla="*/ 66 w 99"/>
                <a:gd name="T31" fmla="*/ 12 h 84"/>
                <a:gd name="T32" fmla="*/ 61 w 99"/>
                <a:gd name="T33" fmla="*/ 11 h 84"/>
                <a:gd name="T34" fmla="*/ 57 w 99"/>
                <a:gd name="T35" fmla="*/ 12 h 84"/>
                <a:gd name="T36" fmla="*/ 53 w 99"/>
                <a:gd name="T37" fmla="*/ 15 h 84"/>
                <a:gd name="T38" fmla="*/ 49 w 99"/>
                <a:gd name="T39" fmla="*/ 17 h 84"/>
                <a:gd name="T40" fmla="*/ 46 w 99"/>
                <a:gd name="T41" fmla="*/ 20 h 84"/>
                <a:gd name="T42" fmla="*/ 33 w 99"/>
                <a:gd name="T43" fmla="*/ 18 h 84"/>
                <a:gd name="T44" fmla="*/ 30 w 99"/>
                <a:gd name="T45" fmla="*/ 16 h 84"/>
                <a:gd name="T46" fmla="*/ 25 w 99"/>
                <a:gd name="T47" fmla="*/ 15 h 84"/>
                <a:gd name="T48" fmla="*/ 24 w 99"/>
                <a:gd name="T49" fmla="*/ 10 h 84"/>
                <a:gd name="T50" fmla="*/ 20 w 99"/>
                <a:gd name="T51" fmla="*/ 5 h 84"/>
                <a:gd name="T52" fmla="*/ 14 w 99"/>
                <a:gd name="T53" fmla="*/ 5 h 84"/>
                <a:gd name="T54" fmla="*/ 11 w 99"/>
                <a:gd name="T55" fmla="*/ 7 h 84"/>
                <a:gd name="T56" fmla="*/ 5 w 99"/>
                <a:gd name="T57" fmla="*/ 4 h 84"/>
                <a:gd name="T58" fmla="*/ 1 w 99"/>
                <a:gd name="T59" fmla="*/ 3 h 84"/>
                <a:gd name="T60" fmla="*/ 0 w 99"/>
                <a:gd name="T61" fmla="*/ 5 h 84"/>
                <a:gd name="T62" fmla="*/ 1 w 99"/>
                <a:gd name="T63" fmla="*/ 8 h 84"/>
                <a:gd name="T64" fmla="*/ 1 w 99"/>
                <a:gd name="T65" fmla="*/ 10 h 84"/>
                <a:gd name="T66" fmla="*/ 1 w 99"/>
                <a:gd name="T67" fmla="*/ 12 h 84"/>
                <a:gd name="T68" fmla="*/ 3 w 99"/>
                <a:gd name="T69" fmla="*/ 14 h 84"/>
                <a:gd name="T70" fmla="*/ 3 w 99"/>
                <a:gd name="T71" fmla="*/ 16 h 84"/>
                <a:gd name="T72" fmla="*/ 5 w 99"/>
                <a:gd name="T73" fmla="*/ 21 h 84"/>
                <a:gd name="T74" fmla="*/ 8 w 99"/>
                <a:gd name="T75" fmla="*/ 24 h 84"/>
                <a:gd name="T76" fmla="*/ 10 w 99"/>
                <a:gd name="T77" fmla="*/ 25 h 84"/>
                <a:gd name="T78" fmla="*/ 8 w 99"/>
                <a:gd name="T79" fmla="*/ 37 h 84"/>
                <a:gd name="T80" fmla="*/ 12 w 99"/>
                <a:gd name="T81" fmla="*/ 41 h 84"/>
                <a:gd name="T82" fmla="*/ 18 w 99"/>
                <a:gd name="T83" fmla="*/ 47 h 84"/>
                <a:gd name="T84" fmla="*/ 17 w 99"/>
                <a:gd name="T85" fmla="*/ 50 h 84"/>
                <a:gd name="T86" fmla="*/ 19 w 99"/>
                <a:gd name="T87" fmla="*/ 52 h 84"/>
                <a:gd name="T88" fmla="*/ 22 w 99"/>
                <a:gd name="T89" fmla="*/ 58 h 84"/>
                <a:gd name="T90" fmla="*/ 24 w 99"/>
                <a:gd name="T91" fmla="*/ 55 h 84"/>
                <a:gd name="T92" fmla="*/ 25 w 99"/>
                <a:gd name="T93" fmla="*/ 56 h 84"/>
                <a:gd name="T94" fmla="*/ 26 w 99"/>
                <a:gd name="T95" fmla="*/ 57 h 84"/>
                <a:gd name="T96" fmla="*/ 30 w 99"/>
                <a:gd name="T97" fmla="*/ 57 h 84"/>
                <a:gd name="T98" fmla="*/ 35 w 99"/>
                <a:gd name="T99" fmla="*/ 66 h 84"/>
                <a:gd name="T100" fmla="*/ 46 w 99"/>
                <a:gd name="T101" fmla="*/ 74 h 84"/>
                <a:gd name="T102" fmla="*/ 52 w 99"/>
                <a:gd name="T103" fmla="*/ 76 h 84"/>
                <a:gd name="T104" fmla="*/ 56 w 99"/>
                <a:gd name="T105" fmla="*/ 75 h 84"/>
                <a:gd name="T106" fmla="*/ 56 w 99"/>
                <a:gd name="T107" fmla="*/ 76 h 84"/>
                <a:gd name="T108" fmla="*/ 61 w 99"/>
                <a:gd name="T109" fmla="*/ 73 h 84"/>
                <a:gd name="T110" fmla="*/ 60 w 99"/>
                <a:gd name="T111" fmla="*/ 73 h 84"/>
                <a:gd name="T112" fmla="*/ 62 w 99"/>
                <a:gd name="T113" fmla="*/ 73 h 84"/>
                <a:gd name="T114" fmla="*/ 65 w 99"/>
                <a:gd name="T115" fmla="*/ 77 h 84"/>
                <a:gd name="T116" fmla="*/ 69 w 99"/>
                <a:gd name="T117" fmla="*/ 81 h 84"/>
                <a:gd name="T118" fmla="*/ 88 w 99"/>
                <a:gd name="T119" fmla="*/ 84 h 84"/>
                <a:gd name="T120" fmla="*/ 92 w 99"/>
                <a:gd name="T121" fmla="*/ 77 h 84"/>
                <a:gd name="T122" fmla="*/ 95 w 99"/>
                <a:gd name="T123" fmla="*/ 73 h 84"/>
                <a:gd name="T124" fmla="*/ 95 w 99"/>
                <a:gd name="T125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" h="84">
                  <a:moveTo>
                    <a:pt x="95" y="73"/>
                  </a:moveTo>
                  <a:cubicBezTo>
                    <a:pt x="93" y="72"/>
                    <a:pt x="94" y="70"/>
                    <a:pt x="93" y="68"/>
                  </a:cubicBezTo>
                  <a:cubicBezTo>
                    <a:pt x="93" y="67"/>
                    <a:pt x="91" y="66"/>
                    <a:pt x="90" y="65"/>
                  </a:cubicBezTo>
                  <a:cubicBezTo>
                    <a:pt x="88" y="64"/>
                    <a:pt x="87" y="62"/>
                    <a:pt x="86" y="60"/>
                  </a:cubicBezTo>
                  <a:cubicBezTo>
                    <a:pt x="84" y="58"/>
                    <a:pt x="85" y="58"/>
                    <a:pt x="87" y="55"/>
                  </a:cubicBezTo>
                  <a:cubicBezTo>
                    <a:pt x="88" y="54"/>
                    <a:pt x="90" y="52"/>
                    <a:pt x="89" y="50"/>
                  </a:cubicBezTo>
                  <a:cubicBezTo>
                    <a:pt x="88" y="49"/>
                    <a:pt x="85" y="49"/>
                    <a:pt x="84" y="49"/>
                  </a:cubicBezTo>
                  <a:cubicBezTo>
                    <a:pt x="83" y="48"/>
                    <a:pt x="84" y="46"/>
                    <a:pt x="84" y="46"/>
                  </a:cubicBezTo>
                  <a:cubicBezTo>
                    <a:pt x="83" y="44"/>
                    <a:pt x="83" y="41"/>
                    <a:pt x="84" y="40"/>
                  </a:cubicBezTo>
                  <a:cubicBezTo>
                    <a:pt x="86" y="38"/>
                    <a:pt x="83" y="37"/>
                    <a:pt x="82" y="36"/>
                  </a:cubicBezTo>
                  <a:cubicBezTo>
                    <a:pt x="82" y="35"/>
                    <a:pt x="84" y="32"/>
                    <a:pt x="85" y="31"/>
                  </a:cubicBezTo>
                  <a:cubicBezTo>
                    <a:pt x="85" y="30"/>
                    <a:pt x="87" y="20"/>
                    <a:pt x="86" y="20"/>
                  </a:cubicBezTo>
                  <a:cubicBezTo>
                    <a:pt x="83" y="20"/>
                    <a:pt x="82" y="20"/>
                    <a:pt x="79" y="18"/>
                  </a:cubicBezTo>
                  <a:cubicBezTo>
                    <a:pt x="78" y="17"/>
                    <a:pt x="77" y="16"/>
                    <a:pt x="76" y="15"/>
                  </a:cubicBezTo>
                  <a:cubicBezTo>
                    <a:pt x="75" y="14"/>
                    <a:pt x="72" y="14"/>
                    <a:pt x="71" y="13"/>
                  </a:cubicBezTo>
                  <a:cubicBezTo>
                    <a:pt x="69" y="13"/>
                    <a:pt x="68" y="13"/>
                    <a:pt x="66" y="12"/>
                  </a:cubicBezTo>
                  <a:cubicBezTo>
                    <a:pt x="65" y="10"/>
                    <a:pt x="63" y="11"/>
                    <a:pt x="61" y="11"/>
                  </a:cubicBezTo>
                  <a:cubicBezTo>
                    <a:pt x="60" y="12"/>
                    <a:pt x="58" y="11"/>
                    <a:pt x="57" y="12"/>
                  </a:cubicBezTo>
                  <a:cubicBezTo>
                    <a:pt x="55" y="12"/>
                    <a:pt x="54" y="14"/>
                    <a:pt x="53" y="15"/>
                  </a:cubicBezTo>
                  <a:cubicBezTo>
                    <a:pt x="52" y="16"/>
                    <a:pt x="49" y="15"/>
                    <a:pt x="49" y="17"/>
                  </a:cubicBezTo>
                  <a:cubicBezTo>
                    <a:pt x="49" y="19"/>
                    <a:pt x="48" y="19"/>
                    <a:pt x="46" y="20"/>
                  </a:cubicBezTo>
                  <a:cubicBezTo>
                    <a:pt x="41" y="21"/>
                    <a:pt x="37" y="21"/>
                    <a:pt x="33" y="18"/>
                  </a:cubicBezTo>
                  <a:cubicBezTo>
                    <a:pt x="32" y="17"/>
                    <a:pt x="31" y="16"/>
                    <a:pt x="30" y="16"/>
                  </a:cubicBezTo>
                  <a:cubicBezTo>
                    <a:pt x="28" y="14"/>
                    <a:pt x="27" y="15"/>
                    <a:pt x="25" y="15"/>
                  </a:cubicBezTo>
                  <a:cubicBezTo>
                    <a:pt x="24" y="14"/>
                    <a:pt x="24" y="11"/>
                    <a:pt x="24" y="10"/>
                  </a:cubicBezTo>
                  <a:cubicBezTo>
                    <a:pt x="21" y="9"/>
                    <a:pt x="20" y="8"/>
                    <a:pt x="20" y="5"/>
                  </a:cubicBezTo>
                  <a:cubicBezTo>
                    <a:pt x="20" y="0"/>
                    <a:pt x="16" y="3"/>
                    <a:pt x="14" y="5"/>
                  </a:cubicBezTo>
                  <a:cubicBezTo>
                    <a:pt x="13" y="6"/>
                    <a:pt x="12" y="7"/>
                    <a:pt x="11" y="7"/>
                  </a:cubicBezTo>
                  <a:cubicBezTo>
                    <a:pt x="9" y="6"/>
                    <a:pt x="6" y="6"/>
                    <a:pt x="5" y="4"/>
                  </a:cubicBezTo>
                  <a:cubicBezTo>
                    <a:pt x="3" y="2"/>
                    <a:pt x="3" y="1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1" y="8"/>
                    <a:pt x="2" y="10"/>
                    <a:pt x="1" y="10"/>
                  </a:cubicBezTo>
                  <a:cubicBezTo>
                    <a:pt x="1" y="11"/>
                    <a:pt x="0" y="11"/>
                    <a:pt x="1" y="12"/>
                  </a:cubicBezTo>
                  <a:cubicBezTo>
                    <a:pt x="1" y="13"/>
                    <a:pt x="3" y="13"/>
                    <a:pt x="3" y="14"/>
                  </a:cubicBezTo>
                  <a:cubicBezTo>
                    <a:pt x="3" y="15"/>
                    <a:pt x="2" y="16"/>
                    <a:pt x="3" y="16"/>
                  </a:cubicBezTo>
                  <a:cubicBezTo>
                    <a:pt x="4" y="18"/>
                    <a:pt x="4" y="19"/>
                    <a:pt x="5" y="21"/>
                  </a:cubicBezTo>
                  <a:cubicBezTo>
                    <a:pt x="6" y="22"/>
                    <a:pt x="6" y="23"/>
                    <a:pt x="8" y="24"/>
                  </a:cubicBezTo>
                  <a:cubicBezTo>
                    <a:pt x="8" y="24"/>
                    <a:pt x="10" y="25"/>
                    <a:pt x="10" y="25"/>
                  </a:cubicBezTo>
                  <a:cubicBezTo>
                    <a:pt x="11" y="29"/>
                    <a:pt x="2" y="33"/>
                    <a:pt x="8" y="37"/>
                  </a:cubicBezTo>
                  <a:cubicBezTo>
                    <a:pt x="10" y="38"/>
                    <a:pt x="10" y="40"/>
                    <a:pt x="12" y="41"/>
                  </a:cubicBezTo>
                  <a:cubicBezTo>
                    <a:pt x="14" y="43"/>
                    <a:pt x="16" y="44"/>
                    <a:pt x="18" y="47"/>
                  </a:cubicBezTo>
                  <a:cubicBezTo>
                    <a:pt x="18" y="48"/>
                    <a:pt x="17" y="49"/>
                    <a:pt x="17" y="50"/>
                  </a:cubicBezTo>
                  <a:cubicBezTo>
                    <a:pt x="18" y="51"/>
                    <a:pt x="20" y="51"/>
                    <a:pt x="19" y="52"/>
                  </a:cubicBezTo>
                  <a:cubicBezTo>
                    <a:pt x="19" y="55"/>
                    <a:pt x="21" y="56"/>
                    <a:pt x="22" y="58"/>
                  </a:cubicBezTo>
                  <a:cubicBezTo>
                    <a:pt x="24" y="57"/>
                    <a:pt x="23" y="56"/>
                    <a:pt x="24" y="55"/>
                  </a:cubicBezTo>
                  <a:cubicBezTo>
                    <a:pt x="24" y="55"/>
                    <a:pt x="25" y="56"/>
                    <a:pt x="25" y="56"/>
                  </a:cubicBezTo>
                  <a:cubicBezTo>
                    <a:pt x="27" y="56"/>
                    <a:pt x="25" y="56"/>
                    <a:pt x="26" y="57"/>
                  </a:cubicBezTo>
                  <a:cubicBezTo>
                    <a:pt x="27" y="58"/>
                    <a:pt x="28" y="55"/>
                    <a:pt x="30" y="57"/>
                  </a:cubicBezTo>
                  <a:cubicBezTo>
                    <a:pt x="32" y="60"/>
                    <a:pt x="33" y="63"/>
                    <a:pt x="35" y="66"/>
                  </a:cubicBezTo>
                  <a:cubicBezTo>
                    <a:pt x="37" y="69"/>
                    <a:pt x="42" y="72"/>
                    <a:pt x="46" y="74"/>
                  </a:cubicBezTo>
                  <a:cubicBezTo>
                    <a:pt x="48" y="75"/>
                    <a:pt x="50" y="75"/>
                    <a:pt x="52" y="76"/>
                  </a:cubicBezTo>
                  <a:cubicBezTo>
                    <a:pt x="53" y="76"/>
                    <a:pt x="56" y="75"/>
                    <a:pt x="56" y="75"/>
                  </a:cubicBezTo>
                  <a:cubicBezTo>
                    <a:pt x="56" y="75"/>
                    <a:pt x="56" y="76"/>
                    <a:pt x="56" y="76"/>
                  </a:cubicBezTo>
                  <a:cubicBezTo>
                    <a:pt x="57" y="76"/>
                    <a:pt x="60" y="74"/>
                    <a:pt x="61" y="73"/>
                  </a:cubicBezTo>
                  <a:cubicBezTo>
                    <a:pt x="61" y="73"/>
                    <a:pt x="60" y="73"/>
                    <a:pt x="60" y="73"/>
                  </a:cubicBezTo>
                  <a:cubicBezTo>
                    <a:pt x="60" y="72"/>
                    <a:pt x="62" y="73"/>
                    <a:pt x="62" y="73"/>
                  </a:cubicBezTo>
                  <a:cubicBezTo>
                    <a:pt x="64" y="74"/>
                    <a:pt x="64" y="75"/>
                    <a:pt x="65" y="77"/>
                  </a:cubicBezTo>
                  <a:cubicBezTo>
                    <a:pt x="66" y="80"/>
                    <a:pt x="67" y="80"/>
                    <a:pt x="69" y="81"/>
                  </a:cubicBezTo>
                  <a:cubicBezTo>
                    <a:pt x="75" y="82"/>
                    <a:pt x="82" y="83"/>
                    <a:pt x="88" y="84"/>
                  </a:cubicBezTo>
                  <a:cubicBezTo>
                    <a:pt x="88" y="80"/>
                    <a:pt x="89" y="79"/>
                    <a:pt x="92" y="77"/>
                  </a:cubicBezTo>
                  <a:cubicBezTo>
                    <a:pt x="94" y="76"/>
                    <a:pt x="99" y="75"/>
                    <a:pt x="95" y="73"/>
                  </a:cubicBezTo>
                  <a:cubicBezTo>
                    <a:pt x="94" y="72"/>
                    <a:pt x="97" y="74"/>
                    <a:pt x="95" y="7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1" name="Freeform 677">
              <a:extLst>
                <a:ext uri="{FF2B5EF4-FFF2-40B4-BE49-F238E27FC236}">
                  <a16:creationId xmlns:a16="http://schemas.microsoft.com/office/drawing/2014/main" id="{8AA57FA3-3061-154F-A4F0-F0103D8A0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588" y="3535388"/>
              <a:ext cx="36635" cy="27078"/>
            </a:xfrm>
            <a:custGeom>
              <a:avLst/>
              <a:gdLst>
                <a:gd name="T0" fmla="*/ 1 w 8"/>
                <a:gd name="T1" fmla="*/ 1 h 6"/>
                <a:gd name="T2" fmla="*/ 3 w 8"/>
                <a:gd name="T3" fmla="*/ 4 h 6"/>
                <a:gd name="T4" fmla="*/ 8 w 8"/>
                <a:gd name="T5" fmla="*/ 6 h 6"/>
                <a:gd name="T6" fmla="*/ 0 w 8"/>
                <a:gd name="T7" fmla="*/ 0 h 6"/>
                <a:gd name="T8" fmla="*/ 1 w 8"/>
                <a:gd name="T9" fmla="*/ 1 h 6"/>
                <a:gd name="T10" fmla="*/ 1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1" y="1"/>
                  </a:moveTo>
                  <a:cubicBezTo>
                    <a:pt x="2" y="1"/>
                    <a:pt x="2" y="3"/>
                    <a:pt x="3" y="4"/>
                  </a:cubicBezTo>
                  <a:cubicBezTo>
                    <a:pt x="5" y="4"/>
                    <a:pt x="6" y="5"/>
                    <a:pt x="8" y="6"/>
                  </a:cubicBezTo>
                  <a:cubicBezTo>
                    <a:pt x="7" y="2"/>
                    <a:pt x="3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2" y="1"/>
                    <a:pt x="0" y="1"/>
                    <a:pt x="1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2" name="Freeform 678">
              <a:extLst>
                <a:ext uri="{FF2B5EF4-FFF2-40B4-BE49-F238E27FC236}">
                  <a16:creationId xmlns:a16="http://schemas.microsoft.com/office/drawing/2014/main" id="{D29DC69E-C191-4143-B2F4-B0830D1FA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278" y="3422300"/>
              <a:ext cx="164057" cy="84419"/>
            </a:xfrm>
            <a:custGeom>
              <a:avLst/>
              <a:gdLst>
                <a:gd name="T0" fmla="*/ 26 w 35"/>
                <a:gd name="T1" fmla="*/ 15 h 18"/>
                <a:gd name="T2" fmla="*/ 30 w 35"/>
                <a:gd name="T3" fmla="*/ 17 h 18"/>
                <a:gd name="T4" fmla="*/ 34 w 35"/>
                <a:gd name="T5" fmla="*/ 17 h 18"/>
                <a:gd name="T6" fmla="*/ 33 w 35"/>
                <a:gd name="T7" fmla="*/ 12 h 18"/>
                <a:gd name="T8" fmla="*/ 30 w 35"/>
                <a:gd name="T9" fmla="*/ 10 h 18"/>
                <a:gd name="T10" fmla="*/ 27 w 35"/>
                <a:gd name="T11" fmla="*/ 7 h 18"/>
                <a:gd name="T12" fmla="*/ 19 w 35"/>
                <a:gd name="T13" fmla="*/ 6 h 18"/>
                <a:gd name="T14" fmla="*/ 9 w 35"/>
                <a:gd name="T15" fmla="*/ 4 h 18"/>
                <a:gd name="T16" fmla="*/ 0 w 35"/>
                <a:gd name="T17" fmla="*/ 2 h 18"/>
                <a:gd name="T18" fmla="*/ 8 w 35"/>
                <a:gd name="T19" fmla="*/ 14 h 18"/>
                <a:gd name="T20" fmla="*/ 18 w 35"/>
                <a:gd name="T21" fmla="*/ 18 h 18"/>
                <a:gd name="T22" fmla="*/ 26 w 35"/>
                <a:gd name="T23" fmla="*/ 15 h 18"/>
                <a:gd name="T24" fmla="*/ 26 w 35"/>
                <a:gd name="T25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18">
                  <a:moveTo>
                    <a:pt x="26" y="15"/>
                  </a:moveTo>
                  <a:cubicBezTo>
                    <a:pt x="27" y="14"/>
                    <a:pt x="29" y="16"/>
                    <a:pt x="30" y="17"/>
                  </a:cubicBezTo>
                  <a:cubicBezTo>
                    <a:pt x="30" y="17"/>
                    <a:pt x="34" y="17"/>
                    <a:pt x="34" y="17"/>
                  </a:cubicBezTo>
                  <a:cubicBezTo>
                    <a:pt x="35" y="16"/>
                    <a:pt x="30" y="12"/>
                    <a:pt x="33" y="12"/>
                  </a:cubicBezTo>
                  <a:cubicBezTo>
                    <a:pt x="32" y="11"/>
                    <a:pt x="30" y="11"/>
                    <a:pt x="30" y="10"/>
                  </a:cubicBezTo>
                  <a:cubicBezTo>
                    <a:pt x="30" y="8"/>
                    <a:pt x="29" y="7"/>
                    <a:pt x="27" y="7"/>
                  </a:cubicBezTo>
                  <a:cubicBezTo>
                    <a:pt x="24" y="7"/>
                    <a:pt x="22" y="8"/>
                    <a:pt x="19" y="6"/>
                  </a:cubicBezTo>
                  <a:cubicBezTo>
                    <a:pt x="16" y="5"/>
                    <a:pt x="13" y="5"/>
                    <a:pt x="9" y="4"/>
                  </a:cubicBezTo>
                  <a:cubicBezTo>
                    <a:pt x="6" y="3"/>
                    <a:pt x="4" y="0"/>
                    <a:pt x="0" y="2"/>
                  </a:cubicBezTo>
                  <a:cubicBezTo>
                    <a:pt x="3" y="6"/>
                    <a:pt x="11" y="7"/>
                    <a:pt x="8" y="14"/>
                  </a:cubicBezTo>
                  <a:cubicBezTo>
                    <a:pt x="11" y="14"/>
                    <a:pt x="18" y="14"/>
                    <a:pt x="18" y="18"/>
                  </a:cubicBezTo>
                  <a:cubicBezTo>
                    <a:pt x="18" y="15"/>
                    <a:pt x="24" y="15"/>
                    <a:pt x="26" y="15"/>
                  </a:cubicBezTo>
                  <a:cubicBezTo>
                    <a:pt x="27" y="14"/>
                    <a:pt x="19" y="15"/>
                    <a:pt x="26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3" name="Freeform 679">
              <a:extLst>
                <a:ext uri="{FF2B5EF4-FFF2-40B4-BE49-F238E27FC236}">
                  <a16:creationId xmlns:a16="http://schemas.microsoft.com/office/drawing/2014/main" id="{CDBE09F5-AFB1-EF4D-8BC5-355A6FA1C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367" y="3478048"/>
              <a:ext cx="125829" cy="98753"/>
            </a:xfrm>
            <a:custGeom>
              <a:avLst/>
              <a:gdLst>
                <a:gd name="T0" fmla="*/ 8 w 27"/>
                <a:gd name="T1" fmla="*/ 2 h 21"/>
                <a:gd name="T2" fmla="*/ 10 w 27"/>
                <a:gd name="T3" fmla="*/ 5 h 21"/>
                <a:gd name="T4" fmla="*/ 7 w 27"/>
                <a:gd name="T5" fmla="*/ 5 h 21"/>
                <a:gd name="T6" fmla="*/ 4 w 27"/>
                <a:gd name="T7" fmla="*/ 3 h 21"/>
                <a:gd name="T8" fmla="*/ 4 w 27"/>
                <a:gd name="T9" fmla="*/ 7 h 21"/>
                <a:gd name="T10" fmla="*/ 6 w 27"/>
                <a:gd name="T11" fmla="*/ 11 h 21"/>
                <a:gd name="T12" fmla="*/ 8 w 27"/>
                <a:gd name="T13" fmla="*/ 14 h 21"/>
                <a:gd name="T14" fmla="*/ 9 w 27"/>
                <a:gd name="T15" fmla="*/ 17 h 21"/>
                <a:gd name="T16" fmla="*/ 16 w 27"/>
                <a:gd name="T17" fmla="*/ 13 h 21"/>
                <a:gd name="T18" fmla="*/ 17 w 27"/>
                <a:gd name="T19" fmla="*/ 16 h 21"/>
                <a:gd name="T20" fmla="*/ 21 w 27"/>
                <a:gd name="T21" fmla="*/ 21 h 21"/>
                <a:gd name="T22" fmla="*/ 21 w 27"/>
                <a:gd name="T23" fmla="*/ 18 h 21"/>
                <a:gd name="T24" fmla="*/ 23 w 27"/>
                <a:gd name="T25" fmla="*/ 16 h 21"/>
                <a:gd name="T26" fmla="*/ 25 w 27"/>
                <a:gd name="T27" fmla="*/ 11 h 21"/>
                <a:gd name="T28" fmla="*/ 19 w 27"/>
                <a:gd name="T29" fmla="*/ 1 h 21"/>
                <a:gd name="T30" fmla="*/ 12 w 27"/>
                <a:gd name="T31" fmla="*/ 2 h 21"/>
                <a:gd name="T32" fmla="*/ 9 w 27"/>
                <a:gd name="T33" fmla="*/ 0 h 21"/>
                <a:gd name="T34" fmla="*/ 8 w 27"/>
                <a:gd name="T35" fmla="*/ 2 h 21"/>
                <a:gd name="T36" fmla="*/ 8 w 27"/>
                <a:gd name="T37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1">
                  <a:moveTo>
                    <a:pt x="8" y="2"/>
                  </a:moveTo>
                  <a:cubicBezTo>
                    <a:pt x="8" y="2"/>
                    <a:pt x="11" y="4"/>
                    <a:pt x="10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5" y="5"/>
                    <a:pt x="5" y="3"/>
                    <a:pt x="4" y="3"/>
                  </a:cubicBezTo>
                  <a:cubicBezTo>
                    <a:pt x="0" y="2"/>
                    <a:pt x="4" y="6"/>
                    <a:pt x="4" y="7"/>
                  </a:cubicBezTo>
                  <a:cubicBezTo>
                    <a:pt x="4" y="10"/>
                    <a:pt x="7" y="8"/>
                    <a:pt x="6" y="11"/>
                  </a:cubicBezTo>
                  <a:cubicBezTo>
                    <a:pt x="5" y="13"/>
                    <a:pt x="7" y="13"/>
                    <a:pt x="8" y="14"/>
                  </a:cubicBezTo>
                  <a:cubicBezTo>
                    <a:pt x="9" y="14"/>
                    <a:pt x="9" y="16"/>
                    <a:pt x="9" y="17"/>
                  </a:cubicBezTo>
                  <a:cubicBezTo>
                    <a:pt x="10" y="16"/>
                    <a:pt x="14" y="14"/>
                    <a:pt x="16" y="13"/>
                  </a:cubicBezTo>
                  <a:cubicBezTo>
                    <a:pt x="17" y="13"/>
                    <a:pt x="17" y="15"/>
                    <a:pt x="17" y="16"/>
                  </a:cubicBezTo>
                  <a:cubicBezTo>
                    <a:pt x="17" y="19"/>
                    <a:pt x="18" y="20"/>
                    <a:pt x="21" y="21"/>
                  </a:cubicBezTo>
                  <a:cubicBezTo>
                    <a:pt x="21" y="20"/>
                    <a:pt x="21" y="18"/>
                    <a:pt x="21" y="18"/>
                  </a:cubicBezTo>
                  <a:cubicBezTo>
                    <a:pt x="22" y="17"/>
                    <a:pt x="23" y="17"/>
                    <a:pt x="23" y="16"/>
                  </a:cubicBezTo>
                  <a:cubicBezTo>
                    <a:pt x="24" y="14"/>
                    <a:pt x="24" y="12"/>
                    <a:pt x="25" y="11"/>
                  </a:cubicBezTo>
                  <a:cubicBezTo>
                    <a:pt x="27" y="8"/>
                    <a:pt x="21" y="2"/>
                    <a:pt x="19" y="1"/>
                  </a:cubicBezTo>
                  <a:cubicBezTo>
                    <a:pt x="17" y="4"/>
                    <a:pt x="15" y="4"/>
                    <a:pt x="12" y="2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8" y="1"/>
                    <a:pt x="8" y="2"/>
                  </a:cubicBezTo>
                  <a:cubicBezTo>
                    <a:pt x="9" y="3"/>
                    <a:pt x="7" y="0"/>
                    <a:pt x="8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4" name="Freeform 680">
              <a:extLst>
                <a:ext uri="{FF2B5EF4-FFF2-40B4-BE49-F238E27FC236}">
                  <a16:creationId xmlns:a16="http://schemas.microsoft.com/office/drawing/2014/main" id="{95408220-C6A0-774D-B60F-B034B5250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778" y="3787046"/>
              <a:ext cx="41412" cy="47783"/>
            </a:xfrm>
            <a:custGeom>
              <a:avLst/>
              <a:gdLst>
                <a:gd name="T0" fmla="*/ 3 w 9"/>
                <a:gd name="T1" fmla="*/ 2 h 10"/>
                <a:gd name="T2" fmla="*/ 0 w 9"/>
                <a:gd name="T3" fmla="*/ 7 h 10"/>
                <a:gd name="T4" fmla="*/ 4 w 9"/>
                <a:gd name="T5" fmla="*/ 8 h 10"/>
                <a:gd name="T6" fmla="*/ 9 w 9"/>
                <a:gd name="T7" fmla="*/ 10 h 10"/>
                <a:gd name="T8" fmla="*/ 7 w 9"/>
                <a:gd name="T9" fmla="*/ 5 h 10"/>
                <a:gd name="T10" fmla="*/ 8 w 9"/>
                <a:gd name="T11" fmla="*/ 3 h 10"/>
                <a:gd name="T12" fmla="*/ 3 w 9"/>
                <a:gd name="T13" fmla="*/ 2 h 10"/>
                <a:gd name="T14" fmla="*/ 3 w 9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2"/>
                  </a:moveTo>
                  <a:cubicBezTo>
                    <a:pt x="1" y="3"/>
                    <a:pt x="0" y="5"/>
                    <a:pt x="0" y="7"/>
                  </a:cubicBezTo>
                  <a:cubicBezTo>
                    <a:pt x="1" y="7"/>
                    <a:pt x="4" y="7"/>
                    <a:pt x="4" y="8"/>
                  </a:cubicBezTo>
                  <a:cubicBezTo>
                    <a:pt x="6" y="10"/>
                    <a:pt x="7" y="10"/>
                    <a:pt x="9" y="10"/>
                  </a:cubicBezTo>
                  <a:cubicBezTo>
                    <a:pt x="9" y="10"/>
                    <a:pt x="7" y="5"/>
                    <a:pt x="7" y="5"/>
                  </a:cubicBezTo>
                  <a:cubicBezTo>
                    <a:pt x="8" y="5"/>
                    <a:pt x="9" y="5"/>
                    <a:pt x="8" y="3"/>
                  </a:cubicBezTo>
                  <a:cubicBezTo>
                    <a:pt x="6" y="2"/>
                    <a:pt x="5" y="0"/>
                    <a:pt x="3" y="2"/>
                  </a:cubicBezTo>
                  <a:cubicBezTo>
                    <a:pt x="1" y="4"/>
                    <a:pt x="4" y="1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5" name="Freeform 681">
              <a:extLst>
                <a:ext uri="{FF2B5EF4-FFF2-40B4-BE49-F238E27FC236}">
                  <a16:creationId xmlns:a16="http://schemas.microsoft.com/office/drawing/2014/main" id="{098C4F66-DD1A-1B4F-95ED-C1C0280C9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7564" y="3610247"/>
              <a:ext cx="162463" cy="125829"/>
            </a:xfrm>
            <a:custGeom>
              <a:avLst/>
              <a:gdLst>
                <a:gd name="T0" fmla="*/ 29 w 35"/>
                <a:gd name="T1" fmla="*/ 10 h 27"/>
                <a:gd name="T2" fmla="*/ 30 w 35"/>
                <a:gd name="T3" fmla="*/ 7 h 27"/>
                <a:gd name="T4" fmla="*/ 29 w 35"/>
                <a:gd name="T5" fmla="*/ 5 h 27"/>
                <a:gd name="T6" fmla="*/ 35 w 35"/>
                <a:gd name="T7" fmla="*/ 0 h 27"/>
                <a:gd name="T8" fmla="*/ 25 w 35"/>
                <a:gd name="T9" fmla="*/ 1 h 27"/>
                <a:gd name="T10" fmla="*/ 19 w 35"/>
                <a:gd name="T11" fmla="*/ 2 h 27"/>
                <a:gd name="T12" fmla="*/ 13 w 35"/>
                <a:gd name="T13" fmla="*/ 2 h 27"/>
                <a:gd name="T14" fmla="*/ 8 w 35"/>
                <a:gd name="T15" fmla="*/ 2 h 27"/>
                <a:gd name="T16" fmla="*/ 7 w 35"/>
                <a:gd name="T17" fmla="*/ 4 h 27"/>
                <a:gd name="T18" fmla="*/ 6 w 35"/>
                <a:gd name="T19" fmla="*/ 6 h 27"/>
                <a:gd name="T20" fmla="*/ 3 w 35"/>
                <a:gd name="T21" fmla="*/ 6 h 27"/>
                <a:gd name="T22" fmla="*/ 3 w 35"/>
                <a:gd name="T23" fmla="*/ 10 h 27"/>
                <a:gd name="T24" fmla="*/ 4 w 35"/>
                <a:gd name="T25" fmla="*/ 14 h 27"/>
                <a:gd name="T26" fmla="*/ 2 w 35"/>
                <a:gd name="T27" fmla="*/ 22 h 27"/>
                <a:gd name="T28" fmla="*/ 7 w 35"/>
                <a:gd name="T29" fmla="*/ 27 h 27"/>
                <a:gd name="T30" fmla="*/ 13 w 35"/>
                <a:gd name="T31" fmla="*/ 24 h 27"/>
                <a:gd name="T32" fmla="*/ 22 w 35"/>
                <a:gd name="T33" fmla="*/ 19 h 27"/>
                <a:gd name="T34" fmla="*/ 28 w 35"/>
                <a:gd name="T35" fmla="*/ 15 h 27"/>
                <a:gd name="T36" fmla="*/ 29 w 35"/>
                <a:gd name="T37" fmla="*/ 10 h 27"/>
                <a:gd name="T38" fmla="*/ 29 w 35"/>
                <a:gd name="T39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27">
                  <a:moveTo>
                    <a:pt x="29" y="10"/>
                  </a:moveTo>
                  <a:cubicBezTo>
                    <a:pt x="30" y="9"/>
                    <a:pt x="31" y="8"/>
                    <a:pt x="30" y="7"/>
                  </a:cubicBezTo>
                  <a:cubicBezTo>
                    <a:pt x="29" y="6"/>
                    <a:pt x="28" y="6"/>
                    <a:pt x="29" y="5"/>
                  </a:cubicBezTo>
                  <a:cubicBezTo>
                    <a:pt x="31" y="3"/>
                    <a:pt x="35" y="3"/>
                    <a:pt x="35" y="0"/>
                  </a:cubicBezTo>
                  <a:cubicBezTo>
                    <a:pt x="32" y="0"/>
                    <a:pt x="28" y="0"/>
                    <a:pt x="25" y="1"/>
                  </a:cubicBezTo>
                  <a:cubicBezTo>
                    <a:pt x="23" y="1"/>
                    <a:pt x="21" y="2"/>
                    <a:pt x="19" y="2"/>
                  </a:cubicBezTo>
                  <a:cubicBezTo>
                    <a:pt x="16" y="2"/>
                    <a:pt x="15" y="1"/>
                    <a:pt x="13" y="2"/>
                  </a:cubicBezTo>
                  <a:cubicBezTo>
                    <a:pt x="11" y="3"/>
                    <a:pt x="10" y="3"/>
                    <a:pt x="8" y="2"/>
                  </a:cubicBezTo>
                  <a:cubicBezTo>
                    <a:pt x="6" y="0"/>
                    <a:pt x="7" y="4"/>
                    <a:pt x="7" y="4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5" y="8"/>
                    <a:pt x="4" y="6"/>
                    <a:pt x="3" y="6"/>
                  </a:cubicBezTo>
                  <a:cubicBezTo>
                    <a:pt x="2" y="7"/>
                    <a:pt x="3" y="9"/>
                    <a:pt x="3" y="10"/>
                  </a:cubicBezTo>
                  <a:cubicBezTo>
                    <a:pt x="3" y="11"/>
                    <a:pt x="2" y="13"/>
                    <a:pt x="4" y="14"/>
                  </a:cubicBezTo>
                  <a:cubicBezTo>
                    <a:pt x="9" y="17"/>
                    <a:pt x="5" y="19"/>
                    <a:pt x="2" y="22"/>
                  </a:cubicBezTo>
                  <a:cubicBezTo>
                    <a:pt x="0" y="24"/>
                    <a:pt x="5" y="27"/>
                    <a:pt x="7" y="27"/>
                  </a:cubicBezTo>
                  <a:cubicBezTo>
                    <a:pt x="9" y="27"/>
                    <a:pt x="11" y="25"/>
                    <a:pt x="13" y="24"/>
                  </a:cubicBezTo>
                  <a:cubicBezTo>
                    <a:pt x="16" y="22"/>
                    <a:pt x="19" y="21"/>
                    <a:pt x="22" y="19"/>
                  </a:cubicBezTo>
                  <a:cubicBezTo>
                    <a:pt x="24" y="18"/>
                    <a:pt x="26" y="17"/>
                    <a:pt x="28" y="15"/>
                  </a:cubicBezTo>
                  <a:cubicBezTo>
                    <a:pt x="29" y="13"/>
                    <a:pt x="28" y="11"/>
                    <a:pt x="29" y="10"/>
                  </a:cubicBezTo>
                  <a:cubicBezTo>
                    <a:pt x="30" y="8"/>
                    <a:pt x="29" y="11"/>
                    <a:pt x="2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6" name="Freeform 682">
              <a:extLst>
                <a:ext uri="{FF2B5EF4-FFF2-40B4-BE49-F238E27FC236}">
                  <a16:creationId xmlns:a16="http://schemas.microsoft.com/office/drawing/2014/main" id="{0CC34C70-52D5-7E45-AFEC-443479AB8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2424" y="3600692"/>
              <a:ext cx="232545" cy="219803"/>
            </a:xfrm>
            <a:custGeom>
              <a:avLst/>
              <a:gdLst>
                <a:gd name="T0" fmla="*/ 47 w 50"/>
                <a:gd name="T1" fmla="*/ 36 h 47"/>
                <a:gd name="T2" fmla="*/ 45 w 50"/>
                <a:gd name="T3" fmla="*/ 34 h 47"/>
                <a:gd name="T4" fmla="*/ 46 w 50"/>
                <a:gd name="T5" fmla="*/ 32 h 47"/>
                <a:gd name="T6" fmla="*/ 41 w 50"/>
                <a:gd name="T7" fmla="*/ 27 h 47"/>
                <a:gd name="T8" fmla="*/ 38 w 50"/>
                <a:gd name="T9" fmla="*/ 25 h 47"/>
                <a:gd name="T10" fmla="*/ 35 w 50"/>
                <a:gd name="T11" fmla="*/ 18 h 47"/>
                <a:gd name="T12" fmla="*/ 38 w 50"/>
                <a:gd name="T13" fmla="*/ 10 h 47"/>
                <a:gd name="T14" fmla="*/ 34 w 50"/>
                <a:gd name="T15" fmla="*/ 6 h 47"/>
                <a:gd name="T16" fmla="*/ 32 w 50"/>
                <a:gd name="T17" fmla="*/ 2 h 47"/>
                <a:gd name="T18" fmla="*/ 30 w 50"/>
                <a:gd name="T19" fmla="*/ 3 h 47"/>
                <a:gd name="T20" fmla="*/ 28 w 50"/>
                <a:gd name="T21" fmla="*/ 1 h 47"/>
                <a:gd name="T22" fmla="*/ 25 w 50"/>
                <a:gd name="T23" fmla="*/ 2 h 47"/>
                <a:gd name="T24" fmla="*/ 20 w 50"/>
                <a:gd name="T25" fmla="*/ 1 h 47"/>
                <a:gd name="T26" fmla="*/ 18 w 50"/>
                <a:gd name="T27" fmla="*/ 4 h 47"/>
                <a:gd name="T28" fmla="*/ 13 w 50"/>
                <a:gd name="T29" fmla="*/ 7 h 47"/>
                <a:gd name="T30" fmla="*/ 14 w 50"/>
                <a:gd name="T31" fmla="*/ 10 h 47"/>
                <a:gd name="T32" fmla="*/ 13 w 50"/>
                <a:gd name="T33" fmla="*/ 13 h 47"/>
                <a:gd name="T34" fmla="*/ 9 w 50"/>
                <a:gd name="T35" fmla="*/ 19 h 47"/>
                <a:gd name="T36" fmla="*/ 1 w 50"/>
                <a:gd name="T37" fmla="*/ 25 h 47"/>
                <a:gd name="T38" fmla="*/ 3 w 50"/>
                <a:gd name="T39" fmla="*/ 30 h 47"/>
                <a:gd name="T40" fmla="*/ 9 w 50"/>
                <a:gd name="T41" fmla="*/ 31 h 47"/>
                <a:gd name="T42" fmla="*/ 18 w 50"/>
                <a:gd name="T43" fmla="*/ 36 h 47"/>
                <a:gd name="T44" fmla="*/ 29 w 50"/>
                <a:gd name="T45" fmla="*/ 45 h 47"/>
                <a:gd name="T46" fmla="*/ 38 w 50"/>
                <a:gd name="T47" fmla="*/ 47 h 47"/>
                <a:gd name="T48" fmla="*/ 43 w 50"/>
                <a:gd name="T49" fmla="*/ 42 h 47"/>
                <a:gd name="T50" fmla="*/ 50 w 50"/>
                <a:gd name="T51" fmla="*/ 43 h 47"/>
                <a:gd name="T52" fmla="*/ 47 w 50"/>
                <a:gd name="T53" fmla="*/ 39 h 47"/>
                <a:gd name="T54" fmla="*/ 47 w 50"/>
                <a:gd name="T55" fmla="*/ 36 h 47"/>
                <a:gd name="T56" fmla="*/ 47 w 50"/>
                <a:gd name="T57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47">
                  <a:moveTo>
                    <a:pt x="47" y="36"/>
                  </a:moveTo>
                  <a:cubicBezTo>
                    <a:pt x="47" y="36"/>
                    <a:pt x="45" y="35"/>
                    <a:pt x="45" y="34"/>
                  </a:cubicBezTo>
                  <a:cubicBezTo>
                    <a:pt x="45" y="33"/>
                    <a:pt x="46" y="33"/>
                    <a:pt x="46" y="32"/>
                  </a:cubicBezTo>
                  <a:cubicBezTo>
                    <a:pt x="45" y="30"/>
                    <a:pt x="43" y="29"/>
                    <a:pt x="41" y="27"/>
                  </a:cubicBezTo>
                  <a:cubicBezTo>
                    <a:pt x="40" y="27"/>
                    <a:pt x="38" y="26"/>
                    <a:pt x="38" y="25"/>
                  </a:cubicBezTo>
                  <a:cubicBezTo>
                    <a:pt x="37" y="23"/>
                    <a:pt x="35" y="21"/>
                    <a:pt x="35" y="18"/>
                  </a:cubicBezTo>
                  <a:cubicBezTo>
                    <a:pt x="34" y="16"/>
                    <a:pt x="40" y="12"/>
                    <a:pt x="38" y="10"/>
                  </a:cubicBezTo>
                  <a:cubicBezTo>
                    <a:pt x="36" y="9"/>
                    <a:pt x="35" y="8"/>
                    <a:pt x="34" y="6"/>
                  </a:cubicBezTo>
                  <a:cubicBezTo>
                    <a:pt x="33" y="5"/>
                    <a:pt x="33" y="3"/>
                    <a:pt x="32" y="2"/>
                  </a:cubicBezTo>
                  <a:cubicBezTo>
                    <a:pt x="31" y="2"/>
                    <a:pt x="31" y="3"/>
                    <a:pt x="30" y="3"/>
                  </a:cubicBezTo>
                  <a:cubicBezTo>
                    <a:pt x="28" y="3"/>
                    <a:pt x="29" y="1"/>
                    <a:pt x="28" y="1"/>
                  </a:cubicBezTo>
                  <a:cubicBezTo>
                    <a:pt x="27" y="1"/>
                    <a:pt x="25" y="2"/>
                    <a:pt x="25" y="2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18" y="2"/>
                    <a:pt x="19" y="3"/>
                    <a:pt x="18" y="4"/>
                  </a:cubicBezTo>
                  <a:cubicBezTo>
                    <a:pt x="16" y="5"/>
                    <a:pt x="14" y="5"/>
                    <a:pt x="13" y="7"/>
                  </a:cubicBezTo>
                  <a:cubicBezTo>
                    <a:pt x="12" y="9"/>
                    <a:pt x="14" y="8"/>
                    <a:pt x="14" y="10"/>
                  </a:cubicBezTo>
                  <a:cubicBezTo>
                    <a:pt x="14" y="11"/>
                    <a:pt x="13" y="11"/>
                    <a:pt x="13" y="13"/>
                  </a:cubicBezTo>
                  <a:cubicBezTo>
                    <a:pt x="13" y="16"/>
                    <a:pt x="12" y="17"/>
                    <a:pt x="9" y="19"/>
                  </a:cubicBezTo>
                  <a:cubicBezTo>
                    <a:pt x="7" y="20"/>
                    <a:pt x="0" y="23"/>
                    <a:pt x="1" y="25"/>
                  </a:cubicBezTo>
                  <a:cubicBezTo>
                    <a:pt x="2" y="26"/>
                    <a:pt x="2" y="29"/>
                    <a:pt x="3" y="30"/>
                  </a:cubicBezTo>
                  <a:cubicBezTo>
                    <a:pt x="4" y="31"/>
                    <a:pt x="8" y="31"/>
                    <a:pt x="9" y="31"/>
                  </a:cubicBezTo>
                  <a:cubicBezTo>
                    <a:pt x="12" y="32"/>
                    <a:pt x="15" y="34"/>
                    <a:pt x="18" y="36"/>
                  </a:cubicBezTo>
                  <a:cubicBezTo>
                    <a:pt x="22" y="39"/>
                    <a:pt x="25" y="42"/>
                    <a:pt x="29" y="45"/>
                  </a:cubicBezTo>
                  <a:cubicBezTo>
                    <a:pt x="32" y="47"/>
                    <a:pt x="35" y="47"/>
                    <a:pt x="38" y="47"/>
                  </a:cubicBezTo>
                  <a:cubicBezTo>
                    <a:pt x="41" y="47"/>
                    <a:pt x="41" y="44"/>
                    <a:pt x="43" y="42"/>
                  </a:cubicBezTo>
                  <a:cubicBezTo>
                    <a:pt x="45" y="40"/>
                    <a:pt x="49" y="44"/>
                    <a:pt x="50" y="43"/>
                  </a:cubicBezTo>
                  <a:cubicBezTo>
                    <a:pt x="49" y="42"/>
                    <a:pt x="48" y="41"/>
                    <a:pt x="47" y="39"/>
                  </a:cubicBezTo>
                  <a:cubicBezTo>
                    <a:pt x="47" y="38"/>
                    <a:pt x="48" y="37"/>
                    <a:pt x="47" y="36"/>
                  </a:cubicBezTo>
                  <a:cubicBezTo>
                    <a:pt x="46" y="35"/>
                    <a:pt x="48" y="37"/>
                    <a:pt x="47" y="3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7" name="Freeform 683">
              <a:extLst>
                <a:ext uri="{FF2B5EF4-FFF2-40B4-BE49-F238E27FC236}">
                  <a16:creationId xmlns:a16="http://schemas.microsoft.com/office/drawing/2014/main" id="{CD56C33B-21D9-824C-9751-793D24026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7760" y="3473271"/>
              <a:ext cx="442791" cy="168834"/>
            </a:xfrm>
            <a:custGeom>
              <a:avLst/>
              <a:gdLst>
                <a:gd name="T0" fmla="*/ 52 w 95"/>
                <a:gd name="T1" fmla="*/ 36 h 36"/>
                <a:gd name="T2" fmla="*/ 54 w 95"/>
                <a:gd name="T3" fmla="*/ 33 h 36"/>
                <a:gd name="T4" fmla="*/ 55 w 95"/>
                <a:gd name="T5" fmla="*/ 31 h 36"/>
                <a:gd name="T6" fmla="*/ 60 w 95"/>
                <a:gd name="T7" fmla="*/ 31 h 36"/>
                <a:gd name="T8" fmla="*/ 64 w 95"/>
                <a:gd name="T9" fmla="*/ 31 h 36"/>
                <a:gd name="T10" fmla="*/ 75 w 95"/>
                <a:gd name="T11" fmla="*/ 29 h 36"/>
                <a:gd name="T12" fmla="*/ 85 w 95"/>
                <a:gd name="T13" fmla="*/ 28 h 36"/>
                <a:gd name="T14" fmla="*/ 90 w 95"/>
                <a:gd name="T15" fmla="*/ 28 h 36"/>
                <a:gd name="T16" fmla="*/ 92 w 95"/>
                <a:gd name="T17" fmla="*/ 30 h 36"/>
                <a:gd name="T18" fmla="*/ 94 w 95"/>
                <a:gd name="T19" fmla="*/ 28 h 36"/>
                <a:gd name="T20" fmla="*/ 92 w 95"/>
                <a:gd name="T21" fmla="*/ 24 h 36"/>
                <a:gd name="T22" fmla="*/ 92 w 95"/>
                <a:gd name="T23" fmla="*/ 22 h 36"/>
                <a:gd name="T24" fmla="*/ 91 w 95"/>
                <a:gd name="T25" fmla="*/ 17 h 36"/>
                <a:gd name="T26" fmla="*/ 93 w 95"/>
                <a:gd name="T27" fmla="*/ 14 h 36"/>
                <a:gd name="T28" fmla="*/ 89 w 95"/>
                <a:gd name="T29" fmla="*/ 8 h 36"/>
                <a:gd name="T30" fmla="*/ 83 w 95"/>
                <a:gd name="T31" fmla="*/ 3 h 36"/>
                <a:gd name="T32" fmla="*/ 80 w 95"/>
                <a:gd name="T33" fmla="*/ 3 h 36"/>
                <a:gd name="T34" fmla="*/ 78 w 95"/>
                <a:gd name="T35" fmla="*/ 3 h 36"/>
                <a:gd name="T36" fmla="*/ 73 w 95"/>
                <a:gd name="T37" fmla="*/ 6 h 36"/>
                <a:gd name="T38" fmla="*/ 63 w 95"/>
                <a:gd name="T39" fmla="*/ 6 h 36"/>
                <a:gd name="T40" fmla="*/ 58 w 95"/>
                <a:gd name="T41" fmla="*/ 6 h 36"/>
                <a:gd name="T42" fmla="*/ 54 w 95"/>
                <a:gd name="T43" fmla="*/ 4 h 36"/>
                <a:gd name="T44" fmla="*/ 50 w 95"/>
                <a:gd name="T45" fmla="*/ 2 h 36"/>
                <a:gd name="T46" fmla="*/ 46 w 95"/>
                <a:gd name="T47" fmla="*/ 0 h 36"/>
                <a:gd name="T48" fmla="*/ 37 w 95"/>
                <a:gd name="T49" fmla="*/ 0 h 36"/>
                <a:gd name="T50" fmla="*/ 29 w 95"/>
                <a:gd name="T51" fmla="*/ 4 h 36"/>
                <a:gd name="T52" fmla="*/ 18 w 95"/>
                <a:gd name="T53" fmla="*/ 5 h 36"/>
                <a:gd name="T54" fmla="*/ 16 w 95"/>
                <a:gd name="T55" fmla="*/ 6 h 36"/>
                <a:gd name="T56" fmla="*/ 18 w 95"/>
                <a:gd name="T57" fmla="*/ 7 h 36"/>
                <a:gd name="T58" fmla="*/ 15 w 95"/>
                <a:gd name="T59" fmla="*/ 8 h 36"/>
                <a:gd name="T60" fmla="*/ 13 w 95"/>
                <a:gd name="T61" fmla="*/ 9 h 36"/>
                <a:gd name="T62" fmla="*/ 4 w 95"/>
                <a:gd name="T63" fmla="*/ 9 h 36"/>
                <a:gd name="T64" fmla="*/ 3 w 95"/>
                <a:gd name="T65" fmla="*/ 11 h 36"/>
                <a:gd name="T66" fmla="*/ 3 w 95"/>
                <a:gd name="T67" fmla="*/ 15 h 36"/>
                <a:gd name="T68" fmla="*/ 5 w 95"/>
                <a:gd name="T69" fmla="*/ 14 h 36"/>
                <a:gd name="T70" fmla="*/ 3 w 95"/>
                <a:gd name="T71" fmla="*/ 17 h 36"/>
                <a:gd name="T72" fmla="*/ 5 w 95"/>
                <a:gd name="T73" fmla="*/ 17 h 36"/>
                <a:gd name="T74" fmla="*/ 5 w 95"/>
                <a:gd name="T75" fmla="*/ 19 h 36"/>
                <a:gd name="T76" fmla="*/ 3 w 95"/>
                <a:gd name="T77" fmla="*/ 20 h 36"/>
                <a:gd name="T78" fmla="*/ 4 w 95"/>
                <a:gd name="T79" fmla="*/ 22 h 36"/>
                <a:gd name="T80" fmla="*/ 4 w 95"/>
                <a:gd name="T81" fmla="*/ 25 h 36"/>
                <a:gd name="T82" fmla="*/ 8 w 95"/>
                <a:gd name="T83" fmla="*/ 27 h 36"/>
                <a:gd name="T84" fmla="*/ 7 w 95"/>
                <a:gd name="T85" fmla="*/ 30 h 36"/>
                <a:gd name="T86" fmla="*/ 10 w 95"/>
                <a:gd name="T87" fmla="*/ 30 h 36"/>
                <a:gd name="T88" fmla="*/ 8 w 95"/>
                <a:gd name="T89" fmla="*/ 31 h 36"/>
                <a:gd name="T90" fmla="*/ 10 w 95"/>
                <a:gd name="T91" fmla="*/ 31 h 36"/>
                <a:gd name="T92" fmla="*/ 9 w 95"/>
                <a:gd name="T93" fmla="*/ 34 h 36"/>
                <a:gd name="T94" fmla="*/ 11 w 95"/>
                <a:gd name="T95" fmla="*/ 35 h 36"/>
                <a:gd name="T96" fmla="*/ 12 w 95"/>
                <a:gd name="T97" fmla="*/ 31 h 36"/>
                <a:gd name="T98" fmla="*/ 16 w 95"/>
                <a:gd name="T99" fmla="*/ 32 h 36"/>
                <a:gd name="T100" fmla="*/ 22 w 95"/>
                <a:gd name="T101" fmla="*/ 33 h 36"/>
                <a:gd name="T102" fmla="*/ 27 w 95"/>
                <a:gd name="T103" fmla="*/ 31 h 36"/>
                <a:gd name="T104" fmla="*/ 35 w 95"/>
                <a:gd name="T105" fmla="*/ 35 h 36"/>
                <a:gd name="T106" fmla="*/ 42 w 95"/>
                <a:gd name="T107" fmla="*/ 32 h 36"/>
                <a:gd name="T108" fmla="*/ 44 w 95"/>
                <a:gd name="T109" fmla="*/ 30 h 36"/>
                <a:gd name="T110" fmla="*/ 48 w 95"/>
                <a:gd name="T111" fmla="*/ 31 h 36"/>
                <a:gd name="T112" fmla="*/ 50 w 95"/>
                <a:gd name="T113" fmla="*/ 33 h 36"/>
                <a:gd name="T114" fmla="*/ 50 w 95"/>
                <a:gd name="T115" fmla="*/ 35 h 36"/>
                <a:gd name="T116" fmla="*/ 52 w 95"/>
                <a:gd name="T117" fmla="*/ 36 h 36"/>
                <a:gd name="T118" fmla="*/ 52 w 95"/>
                <a:gd name="T1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5" h="36">
                  <a:moveTo>
                    <a:pt x="52" y="36"/>
                  </a:moveTo>
                  <a:cubicBezTo>
                    <a:pt x="53" y="35"/>
                    <a:pt x="54" y="33"/>
                    <a:pt x="54" y="33"/>
                  </a:cubicBezTo>
                  <a:cubicBezTo>
                    <a:pt x="53" y="31"/>
                    <a:pt x="54" y="30"/>
                    <a:pt x="55" y="31"/>
                  </a:cubicBezTo>
                  <a:cubicBezTo>
                    <a:pt x="57" y="32"/>
                    <a:pt x="58" y="31"/>
                    <a:pt x="60" y="31"/>
                  </a:cubicBezTo>
                  <a:cubicBezTo>
                    <a:pt x="62" y="30"/>
                    <a:pt x="62" y="30"/>
                    <a:pt x="64" y="31"/>
                  </a:cubicBezTo>
                  <a:cubicBezTo>
                    <a:pt x="68" y="31"/>
                    <a:pt x="71" y="29"/>
                    <a:pt x="75" y="29"/>
                  </a:cubicBezTo>
                  <a:cubicBezTo>
                    <a:pt x="78" y="29"/>
                    <a:pt x="82" y="29"/>
                    <a:pt x="85" y="28"/>
                  </a:cubicBezTo>
                  <a:cubicBezTo>
                    <a:pt x="87" y="27"/>
                    <a:pt x="87" y="29"/>
                    <a:pt x="90" y="28"/>
                  </a:cubicBezTo>
                  <a:cubicBezTo>
                    <a:pt x="92" y="27"/>
                    <a:pt x="91" y="29"/>
                    <a:pt x="92" y="30"/>
                  </a:cubicBezTo>
                  <a:cubicBezTo>
                    <a:pt x="93" y="31"/>
                    <a:pt x="95" y="29"/>
                    <a:pt x="94" y="28"/>
                  </a:cubicBezTo>
                  <a:cubicBezTo>
                    <a:pt x="93" y="27"/>
                    <a:pt x="95" y="25"/>
                    <a:pt x="92" y="24"/>
                  </a:cubicBezTo>
                  <a:cubicBezTo>
                    <a:pt x="91" y="23"/>
                    <a:pt x="93" y="23"/>
                    <a:pt x="92" y="22"/>
                  </a:cubicBezTo>
                  <a:cubicBezTo>
                    <a:pt x="92" y="20"/>
                    <a:pt x="91" y="19"/>
                    <a:pt x="91" y="17"/>
                  </a:cubicBezTo>
                  <a:cubicBezTo>
                    <a:pt x="91" y="16"/>
                    <a:pt x="93" y="14"/>
                    <a:pt x="93" y="14"/>
                  </a:cubicBezTo>
                  <a:cubicBezTo>
                    <a:pt x="92" y="12"/>
                    <a:pt x="90" y="11"/>
                    <a:pt x="89" y="8"/>
                  </a:cubicBezTo>
                  <a:cubicBezTo>
                    <a:pt x="87" y="5"/>
                    <a:pt x="87" y="4"/>
                    <a:pt x="83" y="3"/>
                  </a:cubicBezTo>
                  <a:cubicBezTo>
                    <a:pt x="82" y="3"/>
                    <a:pt x="81" y="3"/>
                    <a:pt x="80" y="3"/>
                  </a:cubicBezTo>
                  <a:cubicBezTo>
                    <a:pt x="78" y="2"/>
                    <a:pt x="79" y="3"/>
                    <a:pt x="78" y="3"/>
                  </a:cubicBezTo>
                  <a:cubicBezTo>
                    <a:pt x="76" y="5"/>
                    <a:pt x="74" y="5"/>
                    <a:pt x="73" y="6"/>
                  </a:cubicBezTo>
                  <a:cubicBezTo>
                    <a:pt x="70" y="7"/>
                    <a:pt x="66" y="6"/>
                    <a:pt x="63" y="6"/>
                  </a:cubicBezTo>
                  <a:cubicBezTo>
                    <a:pt x="61" y="6"/>
                    <a:pt x="59" y="6"/>
                    <a:pt x="58" y="6"/>
                  </a:cubicBezTo>
                  <a:cubicBezTo>
                    <a:pt x="56" y="5"/>
                    <a:pt x="56" y="4"/>
                    <a:pt x="54" y="4"/>
                  </a:cubicBezTo>
                  <a:cubicBezTo>
                    <a:pt x="52" y="4"/>
                    <a:pt x="51" y="3"/>
                    <a:pt x="50" y="2"/>
                  </a:cubicBezTo>
                  <a:cubicBezTo>
                    <a:pt x="49" y="2"/>
                    <a:pt x="45" y="0"/>
                    <a:pt x="46" y="0"/>
                  </a:cubicBezTo>
                  <a:cubicBezTo>
                    <a:pt x="44" y="1"/>
                    <a:pt x="39" y="0"/>
                    <a:pt x="37" y="0"/>
                  </a:cubicBezTo>
                  <a:cubicBezTo>
                    <a:pt x="34" y="0"/>
                    <a:pt x="31" y="3"/>
                    <a:pt x="29" y="4"/>
                  </a:cubicBezTo>
                  <a:cubicBezTo>
                    <a:pt x="26" y="6"/>
                    <a:pt x="21" y="4"/>
                    <a:pt x="18" y="5"/>
                  </a:cubicBezTo>
                  <a:cubicBezTo>
                    <a:pt x="17" y="5"/>
                    <a:pt x="16" y="5"/>
                    <a:pt x="16" y="6"/>
                  </a:cubicBezTo>
                  <a:cubicBezTo>
                    <a:pt x="16" y="6"/>
                    <a:pt x="18" y="6"/>
                    <a:pt x="18" y="7"/>
                  </a:cubicBezTo>
                  <a:cubicBezTo>
                    <a:pt x="18" y="7"/>
                    <a:pt x="15" y="7"/>
                    <a:pt x="15" y="8"/>
                  </a:cubicBezTo>
                  <a:cubicBezTo>
                    <a:pt x="15" y="9"/>
                    <a:pt x="15" y="9"/>
                    <a:pt x="13" y="9"/>
                  </a:cubicBezTo>
                  <a:cubicBezTo>
                    <a:pt x="10" y="9"/>
                    <a:pt x="7" y="9"/>
                    <a:pt x="4" y="9"/>
                  </a:cubicBezTo>
                  <a:cubicBezTo>
                    <a:pt x="2" y="9"/>
                    <a:pt x="3" y="10"/>
                    <a:pt x="3" y="11"/>
                  </a:cubicBezTo>
                  <a:cubicBezTo>
                    <a:pt x="2" y="13"/>
                    <a:pt x="0" y="14"/>
                    <a:pt x="3" y="15"/>
                  </a:cubicBezTo>
                  <a:cubicBezTo>
                    <a:pt x="3" y="15"/>
                    <a:pt x="5" y="14"/>
                    <a:pt x="5" y="14"/>
                  </a:cubicBezTo>
                  <a:cubicBezTo>
                    <a:pt x="5" y="15"/>
                    <a:pt x="3" y="17"/>
                    <a:pt x="3" y="17"/>
                  </a:cubicBezTo>
                  <a:cubicBezTo>
                    <a:pt x="4" y="18"/>
                    <a:pt x="4" y="17"/>
                    <a:pt x="5" y="17"/>
                  </a:cubicBezTo>
                  <a:cubicBezTo>
                    <a:pt x="5" y="17"/>
                    <a:pt x="5" y="19"/>
                    <a:pt x="5" y="19"/>
                  </a:cubicBezTo>
                  <a:cubicBezTo>
                    <a:pt x="7" y="22"/>
                    <a:pt x="4" y="20"/>
                    <a:pt x="3" y="20"/>
                  </a:cubicBezTo>
                  <a:cubicBezTo>
                    <a:pt x="3" y="20"/>
                    <a:pt x="2" y="23"/>
                    <a:pt x="4" y="22"/>
                  </a:cubicBezTo>
                  <a:cubicBezTo>
                    <a:pt x="6" y="22"/>
                    <a:pt x="4" y="24"/>
                    <a:pt x="4" y="25"/>
                  </a:cubicBezTo>
                  <a:cubicBezTo>
                    <a:pt x="4" y="26"/>
                    <a:pt x="7" y="26"/>
                    <a:pt x="8" y="27"/>
                  </a:cubicBezTo>
                  <a:cubicBezTo>
                    <a:pt x="9" y="28"/>
                    <a:pt x="7" y="30"/>
                    <a:pt x="7" y="30"/>
                  </a:cubicBezTo>
                  <a:cubicBezTo>
                    <a:pt x="8" y="30"/>
                    <a:pt x="9" y="28"/>
                    <a:pt x="10" y="30"/>
                  </a:cubicBezTo>
                  <a:cubicBezTo>
                    <a:pt x="10" y="31"/>
                    <a:pt x="8" y="31"/>
                    <a:pt x="8" y="31"/>
                  </a:cubicBezTo>
                  <a:cubicBezTo>
                    <a:pt x="8" y="31"/>
                    <a:pt x="10" y="31"/>
                    <a:pt x="10" y="31"/>
                  </a:cubicBezTo>
                  <a:cubicBezTo>
                    <a:pt x="11" y="32"/>
                    <a:pt x="10" y="33"/>
                    <a:pt x="9" y="34"/>
                  </a:cubicBezTo>
                  <a:cubicBezTo>
                    <a:pt x="9" y="35"/>
                    <a:pt x="11" y="36"/>
                    <a:pt x="11" y="35"/>
                  </a:cubicBezTo>
                  <a:cubicBezTo>
                    <a:pt x="12" y="34"/>
                    <a:pt x="11" y="32"/>
                    <a:pt x="12" y="31"/>
                  </a:cubicBezTo>
                  <a:cubicBezTo>
                    <a:pt x="13" y="30"/>
                    <a:pt x="15" y="32"/>
                    <a:pt x="16" y="32"/>
                  </a:cubicBezTo>
                  <a:cubicBezTo>
                    <a:pt x="18" y="33"/>
                    <a:pt x="20" y="35"/>
                    <a:pt x="22" y="33"/>
                  </a:cubicBezTo>
                  <a:cubicBezTo>
                    <a:pt x="25" y="32"/>
                    <a:pt x="23" y="29"/>
                    <a:pt x="27" y="31"/>
                  </a:cubicBezTo>
                  <a:cubicBezTo>
                    <a:pt x="29" y="33"/>
                    <a:pt x="32" y="35"/>
                    <a:pt x="35" y="35"/>
                  </a:cubicBezTo>
                  <a:cubicBezTo>
                    <a:pt x="37" y="34"/>
                    <a:pt x="40" y="33"/>
                    <a:pt x="42" y="32"/>
                  </a:cubicBezTo>
                  <a:cubicBezTo>
                    <a:pt x="43" y="31"/>
                    <a:pt x="43" y="30"/>
                    <a:pt x="44" y="30"/>
                  </a:cubicBezTo>
                  <a:cubicBezTo>
                    <a:pt x="46" y="31"/>
                    <a:pt x="47" y="32"/>
                    <a:pt x="48" y="31"/>
                  </a:cubicBezTo>
                  <a:cubicBezTo>
                    <a:pt x="51" y="30"/>
                    <a:pt x="51" y="31"/>
                    <a:pt x="50" y="33"/>
                  </a:cubicBezTo>
                  <a:cubicBezTo>
                    <a:pt x="50" y="34"/>
                    <a:pt x="52" y="34"/>
                    <a:pt x="50" y="35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3" y="35"/>
                    <a:pt x="51" y="36"/>
                    <a:pt x="52" y="3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8" name="Freeform 684">
              <a:extLst>
                <a:ext uri="{FF2B5EF4-FFF2-40B4-BE49-F238E27FC236}">
                  <a16:creationId xmlns:a16="http://schemas.microsoft.com/office/drawing/2014/main" id="{C13C1E4C-C62B-F040-848D-029E21D83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450" y="3740856"/>
              <a:ext cx="490574" cy="393415"/>
            </a:xfrm>
            <a:custGeom>
              <a:avLst/>
              <a:gdLst>
                <a:gd name="T0" fmla="*/ 65 w 105"/>
                <a:gd name="T1" fmla="*/ 20 h 84"/>
                <a:gd name="T2" fmla="*/ 61 w 105"/>
                <a:gd name="T3" fmla="*/ 17 h 84"/>
                <a:gd name="T4" fmla="*/ 52 w 105"/>
                <a:gd name="T5" fmla="*/ 17 h 84"/>
                <a:gd name="T6" fmla="*/ 48 w 105"/>
                <a:gd name="T7" fmla="*/ 15 h 84"/>
                <a:gd name="T8" fmla="*/ 40 w 105"/>
                <a:gd name="T9" fmla="*/ 8 h 84"/>
                <a:gd name="T10" fmla="*/ 27 w 105"/>
                <a:gd name="T11" fmla="*/ 1 h 84"/>
                <a:gd name="T12" fmla="*/ 21 w 105"/>
                <a:gd name="T13" fmla="*/ 1 h 84"/>
                <a:gd name="T14" fmla="*/ 13 w 105"/>
                <a:gd name="T15" fmla="*/ 3 h 84"/>
                <a:gd name="T16" fmla="*/ 17 w 105"/>
                <a:gd name="T17" fmla="*/ 9 h 84"/>
                <a:gd name="T18" fmla="*/ 13 w 105"/>
                <a:gd name="T19" fmla="*/ 12 h 84"/>
                <a:gd name="T20" fmla="*/ 10 w 105"/>
                <a:gd name="T21" fmla="*/ 12 h 84"/>
                <a:gd name="T22" fmla="*/ 9 w 105"/>
                <a:gd name="T23" fmla="*/ 14 h 84"/>
                <a:gd name="T24" fmla="*/ 2 w 105"/>
                <a:gd name="T25" fmla="*/ 14 h 84"/>
                <a:gd name="T26" fmla="*/ 1 w 105"/>
                <a:gd name="T27" fmla="*/ 19 h 84"/>
                <a:gd name="T28" fmla="*/ 3 w 105"/>
                <a:gd name="T29" fmla="*/ 22 h 84"/>
                <a:gd name="T30" fmla="*/ 8 w 105"/>
                <a:gd name="T31" fmla="*/ 31 h 84"/>
                <a:gd name="T32" fmla="*/ 12 w 105"/>
                <a:gd name="T33" fmla="*/ 38 h 84"/>
                <a:gd name="T34" fmla="*/ 15 w 105"/>
                <a:gd name="T35" fmla="*/ 42 h 84"/>
                <a:gd name="T36" fmla="*/ 20 w 105"/>
                <a:gd name="T37" fmla="*/ 46 h 84"/>
                <a:gd name="T38" fmla="*/ 22 w 105"/>
                <a:gd name="T39" fmla="*/ 53 h 84"/>
                <a:gd name="T40" fmla="*/ 23 w 105"/>
                <a:gd name="T41" fmla="*/ 59 h 84"/>
                <a:gd name="T42" fmla="*/ 31 w 105"/>
                <a:gd name="T43" fmla="*/ 67 h 84"/>
                <a:gd name="T44" fmla="*/ 36 w 105"/>
                <a:gd name="T45" fmla="*/ 76 h 84"/>
                <a:gd name="T46" fmla="*/ 40 w 105"/>
                <a:gd name="T47" fmla="*/ 81 h 84"/>
                <a:gd name="T48" fmla="*/ 41 w 105"/>
                <a:gd name="T49" fmla="*/ 84 h 84"/>
                <a:gd name="T50" fmla="*/ 43 w 105"/>
                <a:gd name="T51" fmla="*/ 81 h 84"/>
                <a:gd name="T52" fmla="*/ 50 w 105"/>
                <a:gd name="T53" fmla="*/ 79 h 84"/>
                <a:gd name="T54" fmla="*/ 60 w 105"/>
                <a:gd name="T55" fmla="*/ 80 h 84"/>
                <a:gd name="T56" fmla="*/ 66 w 105"/>
                <a:gd name="T57" fmla="*/ 77 h 84"/>
                <a:gd name="T58" fmla="*/ 76 w 105"/>
                <a:gd name="T59" fmla="*/ 72 h 84"/>
                <a:gd name="T60" fmla="*/ 94 w 105"/>
                <a:gd name="T61" fmla="*/ 68 h 84"/>
                <a:gd name="T62" fmla="*/ 102 w 105"/>
                <a:gd name="T63" fmla="*/ 66 h 84"/>
                <a:gd name="T64" fmla="*/ 104 w 105"/>
                <a:gd name="T65" fmla="*/ 61 h 84"/>
                <a:gd name="T66" fmla="*/ 105 w 105"/>
                <a:gd name="T67" fmla="*/ 56 h 84"/>
                <a:gd name="T68" fmla="*/ 103 w 105"/>
                <a:gd name="T69" fmla="*/ 51 h 84"/>
                <a:gd name="T70" fmla="*/ 93 w 105"/>
                <a:gd name="T71" fmla="*/ 50 h 84"/>
                <a:gd name="T72" fmla="*/ 88 w 105"/>
                <a:gd name="T73" fmla="*/ 47 h 84"/>
                <a:gd name="T74" fmla="*/ 81 w 105"/>
                <a:gd name="T75" fmla="*/ 39 h 84"/>
                <a:gd name="T76" fmla="*/ 77 w 105"/>
                <a:gd name="T77" fmla="*/ 34 h 84"/>
                <a:gd name="T78" fmla="*/ 77 w 105"/>
                <a:gd name="T79" fmla="*/ 29 h 84"/>
                <a:gd name="T80" fmla="*/ 74 w 105"/>
                <a:gd name="T81" fmla="*/ 27 h 84"/>
                <a:gd name="T82" fmla="*/ 70 w 105"/>
                <a:gd name="T83" fmla="*/ 22 h 84"/>
                <a:gd name="T84" fmla="*/ 65 w 105"/>
                <a:gd name="T85" fmla="*/ 2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" h="84">
                  <a:moveTo>
                    <a:pt x="65" y="20"/>
                  </a:moveTo>
                  <a:cubicBezTo>
                    <a:pt x="64" y="17"/>
                    <a:pt x="64" y="17"/>
                    <a:pt x="61" y="17"/>
                  </a:cubicBezTo>
                  <a:cubicBezTo>
                    <a:pt x="58" y="17"/>
                    <a:pt x="55" y="17"/>
                    <a:pt x="52" y="17"/>
                  </a:cubicBezTo>
                  <a:cubicBezTo>
                    <a:pt x="50" y="17"/>
                    <a:pt x="49" y="15"/>
                    <a:pt x="48" y="15"/>
                  </a:cubicBezTo>
                  <a:cubicBezTo>
                    <a:pt x="45" y="12"/>
                    <a:pt x="42" y="10"/>
                    <a:pt x="40" y="8"/>
                  </a:cubicBezTo>
                  <a:cubicBezTo>
                    <a:pt x="36" y="5"/>
                    <a:pt x="32" y="2"/>
                    <a:pt x="27" y="1"/>
                  </a:cubicBezTo>
                  <a:cubicBezTo>
                    <a:pt x="25" y="0"/>
                    <a:pt x="24" y="0"/>
                    <a:pt x="21" y="1"/>
                  </a:cubicBezTo>
                  <a:cubicBezTo>
                    <a:pt x="19" y="1"/>
                    <a:pt x="16" y="2"/>
                    <a:pt x="13" y="3"/>
                  </a:cubicBezTo>
                  <a:cubicBezTo>
                    <a:pt x="14" y="5"/>
                    <a:pt x="17" y="7"/>
                    <a:pt x="17" y="9"/>
                  </a:cubicBezTo>
                  <a:cubicBezTo>
                    <a:pt x="17" y="11"/>
                    <a:pt x="14" y="12"/>
                    <a:pt x="13" y="12"/>
                  </a:cubicBezTo>
                  <a:cubicBezTo>
                    <a:pt x="12" y="13"/>
                    <a:pt x="11" y="12"/>
                    <a:pt x="10" y="12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7" y="17"/>
                    <a:pt x="3" y="15"/>
                    <a:pt x="2" y="14"/>
                  </a:cubicBezTo>
                  <a:cubicBezTo>
                    <a:pt x="1" y="16"/>
                    <a:pt x="1" y="17"/>
                    <a:pt x="1" y="19"/>
                  </a:cubicBezTo>
                  <a:cubicBezTo>
                    <a:pt x="0" y="22"/>
                    <a:pt x="1" y="21"/>
                    <a:pt x="3" y="22"/>
                  </a:cubicBezTo>
                  <a:cubicBezTo>
                    <a:pt x="5" y="24"/>
                    <a:pt x="7" y="28"/>
                    <a:pt x="8" y="31"/>
                  </a:cubicBezTo>
                  <a:cubicBezTo>
                    <a:pt x="10" y="33"/>
                    <a:pt x="11" y="35"/>
                    <a:pt x="12" y="38"/>
                  </a:cubicBezTo>
                  <a:cubicBezTo>
                    <a:pt x="13" y="40"/>
                    <a:pt x="14" y="41"/>
                    <a:pt x="15" y="42"/>
                  </a:cubicBezTo>
                  <a:cubicBezTo>
                    <a:pt x="17" y="44"/>
                    <a:pt x="19" y="44"/>
                    <a:pt x="20" y="46"/>
                  </a:cubicBezTo>
                  <a:cubicBezTo>
                    <a:pt x="21" y="48"/>
                    <a:pt x="22" y="50"/>
                    <a:pt x="22" y="53"/>
                  </a:cubicBezTo>
                  <a:cubicBezTo>
                    <a:pt x="23" y="55"/>
                    <a:pt x="22" y="57"/>
                    <a:pt x="23" y="59"/>
                  </a:cubicBezTo>
                  <a:cubicBezTo>
                    <a:pt x="25" y="63"/>
                    <a:pt x="29" y="64"/>
                    <a:pt x="31" y="67"/>
                  </a:cubicBezTo>
                  <a:cubicBezTo>
                    <a:pt x="33" y="70"/>
                    <a:pt x="34" y="74"/>
                    <a:pt x="36" y="76"/>
                  </a:cubicBezTo>
                  <a:cubicBezTo>
                    <a:pt x="37" y="78"/>
                    <a:pt x="39" y="80"/>
                    <a:pt x="40" y="81"/>
                  </a:cubicBezTo>
                  <a:cubicBezTo>
                    <a:pt x="40" y="82"/>
                    <a:pt x="40" y="84"/>
                    <a:pt x="41" y="84"/>
                  </a:cubicBezTo>
                  <a:cubicBezTo>
                    <a:pt x="43" y="84"/>
                    <a:pt x="42" y="82"/>
                    <a:pt x="43" y="81"/>
                  </a:cubicBezTo>
                  <a:cubicBezTo>
                    <a:pt x="43" y="78"/>
                    <a:pt x="48" y="79"/>
                    <a:pt x="50" y="79"/>
                  </a:cubicBezTo>
                  <a:cubicBezTo>
                    <a:pt x="53" y="79"/>
                    <a:pt x="58" y="78"/>
                    <a:pt x="60" y="80"/>
                  </a:cubicBezTo>
                  <a:cubicBezTo>
                    <a:pt x="63" y="81"/>
                    <a:pt x="64" y="79"/>
                    <a:pt x="66" y="77"/>
                  </a:cubicBezTo>
                  <a:cubicBezTo>
                    <a:pt x="69" y="73"/>
                    <a:pt x="72" y="73"/>
                    <a:pt x="76" y="72"/>
                  </a:cubicBezTo>
                  <a:cubicBezTo>
                    <a:pt x="82" y="72"/>
                    <a:pt x="88" y="70"/>
                    <a:pt x="94" y="68"/>
                  </a:cubicBezTo>
                  <a:cubicBezTo>
                    <a:pt x="96" y="67"/>
                    <a:pt x="99" y="66"/>
                    <a:pt x="102" y="66"/>
                  </a:cubicBezTo>
                  <a:cubicBezTo>
                    <a:pt x="103" y="65"/>
                    <a:pt x="103" y="63"/>
                    <a:pt x="104" y="61"/>
                  </a:cubicBezTo>
                  <a:cubicBezTo>
                    <a:pt x="104" y="60"/>
                    <a:pt x="105" y="58"/>
                    <a:pt x="105" y="56"/>
                  </a:cubicBezTo>
                  <a:cubicBezTo>
                    <a:pt x="105" y="55"/>
                    <a:pt x="104" y="52"/>
                    <a:pt x="103" y="51"/>
                  </a:cubicBezTo>
                  <a:cubicBezTo>
                    <a:pt x="100" y="51"/>
                    <a:pt x="96" y="51"/>
                    <a:pt x="93" y="50"/>
                  </a:cubicBezTo>
                  <a:cubicBezTo>
                    <a:pt x="90" y="50"/>
                    <a:pt x="90" y="49"/>
                    <a:pt x="88" y="47"/>
                  </a:cubicBezTo>
                  <a:cubicBezTo>
                    <a:pt x="86" y="43"/>
                    <a:pt x="83" y="42"/>
                    <a:pt x="81" y="39"/>
                  </a:cubicBezTo>
                  <a:cubicBezTo>
                    <a:pt x="80" y="39"/>
                    <a:pt x="78" y="35"/>
                    <a:pt x="77" y="34"/>
                  </a:cubicBezTo>
                  <a:cubicBezTo>
                    <a:pt x="76" y="32"/>
                    <a:pt x="81" y="31"/>
                    <a:pt x="77" y="29"/>
                  </a:cubicBezTo>
                  <a:cubicBezTo>
                    <a:pt x="76" y="29"/>
                    <a:pt x="75" y="27"/>
                    <a:pt x="74" y="27"/>
                  </a:cubicBezTo>
                  <a:cubicBezTo>
                    <a:pt x="72" y="27"/>
                    <a:pt x="71" y="24"/>
                    <a:pt x="70" y="22"/>
                  </a:cubicBezTo>
                  <a:cubicBezTo>
                    <a:pt x="69" y="19"/>
                    <a:pt x="69" y="20"/>
                    <a:pt x="6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9" name="Freeform 685">
              <a:extLst>
                <a:ext uri="{FF2B5EF4-FFF2-40B4-BE49-F238E27FC236}">
                  <a16:creationId xmlns:a16="http://schemas.microsoft.com/office/drawing/2014/main" id="{189364D8-7659-4B48-B73D-1199E410E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006" y="3712184"/>
              <a:ext cx="97159" cy="103530"/>
            </a:xfrm>
            <a:custGeom>
              <a:avLst/>
              <a:gdLst>
                <a:gd name="T0" fmla="*/ 5 w 21"/>
                <a:gd name="T1" fmla="*/ 22 h 22"/>
                <a:gd name="T2" fmla="*/ 8 w 21"/>
                <a:gd name="T3" fmla="*/ 19 h 22"/>
                <a:gd name="T4" fmla="*/ 12 w 21"/>
                <a:gd name="T5" fmla="*/ 18 h 22"/>
                <a:gd name="T6" fmla="*/ 15 w 21"/>
                <a:gd name="T7" fmla="*/ 15 h 22"/>
                <a:gd name="T8" fmla="*/ 11 w 21"/>
                <a:gd name="T9" fmla="*/ 9 h 22"/>
                <a:gd name="T10" fmla="*/ 21 w 21"/>
                <a:gd name="T11" fmla="*/ 6 h 22"/>
                <a:gd name="T12" fmla="*/ 19 w 21"/>
                <a:gd name="T13" fmla="*/ 0 h 22"/>
                <a:gd name="T14" fmla="*/ 9 w 21"/>
                <a:gd name="T15" fmla="*/ 5 h 22"/>
                <a:gd name="T16" fmla="*/ 4 w 21"/>
                <a:gd name="T17" fmla="*/ 1 h 22"/>
                <a:gd name="T18" fmla="*/ 3 w 21"/>
                <a:gd name="T19" fmla="*/ 11 h 22"/>
                <a:gd name="T20" fmla="*/ 0 w 21"/>
                <a:gd name="T21" fmla="*/ 18 h 22"/>
                <a:gd name="T22" fmla="*/ 1 w 21"/>
                <a:gd name="T23" fmla="*/ 21 h 22"/>
                <a:gd name="T24" fmla="*/ 5 w 21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2">
                  <a:moveTo>
                    <a:pt x="5" y="22"/>
                  </a:moveTo>
                  <a:cubicBezTo>
                    <a:pt x="7" y="22"/>
                    <a:pt x="7" y="19"/>
                    <a:pt x="8" y="19"/>
                  </a:cubicBezTo>
                  <a:cubicBezTo>
                    <a:pt x="9" y="17"/>
                    <a:pt x="11" y="18"/>
                    <a:pt x="12" y="18"/>
                  </a:cubicBezTo>
                  <a:cubicBezTo>
                    <a:pt x="13" y="17"/>
                    <a:pt x="16" y="16"/>
                    <a:pt x="15" y="15"/>
                  </a:cubicBezTo>
                  <a:cubicBezTo>
                    <a:pt x="14" y="13"/>
                    <a:pt x="13" y="11"/>
                    <a:pt x="11" y="9"/>
                  </a:cubicBezTo>
                  <a:cubicBezTo>
                    <a:pt x="15" y="8"/>
                    <a:pt x="18" y="7"/>
                    <a:pt x="21" y="6"/>
                  </a:cubicBezTo>
                  <a:cubicBezTo>
                    <a:pt x="21" y="4"/>
                    <a:pt x="20" y="2"/>
                    <a:pt x="19" y="0"/>
                  </a:cubicBezTo>
                  <a:cubicBezTo>
                    <a:pt x="16" y="1"/>
                    <a:pt x="12" y="5"/>
                    <a:pt x="9" y="5"/>
                  </a:cubicBezTo>
                  <a:cubicBezTo>
                    <a:pt x="7" y="5"/>
                    <a:pt x="4" y="3"/>
                    <a:pt x="4" y="1"/>
                  </a:cubicBezTo>
                  <a:cubicBezTo>
                    <a:pt x="3" y="5"/>
                    <a:pt x="3" y="8"/>
                    <a:pt x="3" y="11"/>
                  </a:cubicBezTo>
                  <a:cubicBezTo>
                    <a:pt x="2" y="13"/>
                    <a:pt x="0" y="16"/>
                    <a:pt x="0" y="18"/>
                  </a:cubicBezTo>
                  <a:cubicBezTo>
                    <a:pt x="0" y="20"/>
                    <a:pt x="0" y="20"/>
                    <a:pt x="1" y="21"/>
                  </a:cubicBezTo>
                  <a:cubicBezTo>
                    <a:pt x="3" y="21"/>
                    <a:pt x="4" y="22"/>
                    <a:pt x="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0" name="Freeform 686">
              <a:extLst>
                <a:ext uri="{FF2B5EF4-FFF2-40B4-BE49-F238E27FC236}">
                  <a16:creationId xmlns:a16="http://schemas.microsoft.com/office/drawing/2014/main" id="{1E5448F2-27D5-7446-8BCE-BD297649F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2785" y="3675552"/>
              <a:ext cx="36635" cy="41414"/>
            </a:xfrm>
            <a:custGeom>
              <a:avLst/>
              <a:gdLst>
                <a:gd name="T0" fmla="*/ 7 w 8"/>
                <a:gd name="T1" fmla="*/ 2 h 9"/>
                <a:gd name="T2" fmla="*/ 4 w 8"/>
                <a:gd name="T3" fmla="*/ 0 h 9"/>
                <a:gd name="T4" fmla="*/ 2 w 8"/>
                <a:gd name="T5" fmla="*/ 2 h 9"/>
                <a:gd name="T6" fmla="*/ 0 w 8"/>
                <a:gd name="T7" fmla="*/ 8 h 9"/>
                <a:gd name="T8" fmla="*/ 4 w 8"/>
                <a:gd name="T9" fmla="*/ 8 h 9"/>
                <a:gd name="T10" fmla="*/ 7 w 8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7" y="2"/>
                  </a:moveTo>
                  <a:cubicBezTo>
                    <a:pt x="7" y="1"/>
                    <a:pt x="5" y="0"/>
                    <a:pt x="4" y="0"/>
                  </a:cubicBezTo>
                  <a:cubicBezTo>
                    <a:pt x="3" y="1"/>
                    <a:pt x="3" y="1"/>
                    <a:pt x="2" y="2"/>
                  </a:cubicBezTo>
                  <a:cubicBezTo>
                    <a:pt x="2" y="4"/>
                    <a:pt x="1" y="6"/>
                    <a:pt x="0" y="8"/>
                  </a:cubicBezTo>
                  <a:cubicBezTo>
                    <a:pt x="2" y="8"/>
                    <a:pt x="2" y="9"/>
                    <a:pt x="4" y="8"/>
                  </a:cubicBezTo>
                  <a:cubicBezTo>
                    <a:pt x="5" y="7"/>
                    <a:pt x="8" y="4"/>
                    <a:pt x="7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1" name="Freeform 687">
              <a:extLst>
                <a:ext uri="{FF2B5EF4-FFF2-40B4-BE49-F238E27FC236}">
                  <a16:creationId xmlns:a16="http://schemas.microsoft.com/office/drawing/2014/main" id="{E546ADF4-6676-9744-883F-277C53F07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006" y="3731299"/>
              <a:ext cx="14336" cy="33448"/>
            </a:xfrm>
            <a:custGeom>
              <a:avLst/>
              <a:gdLst>
                <a:gd name="T0" fmla="*/ 0 w 3"/>
                <a:gd name="T1" fmla="*/ 3 h 7"/>
                <a:gd name="T2" fmla="*/ 3 w 3"/>
                <a:gd name="T3" fmla="*/ 7 h 7"/>
                <a:gd name="T4" fmla="*/ 3 w 3"/>
                <a:gd name="T5" fmla="*/ 1 h 7"/>
                <a:gd name="T6" fmla="*/ 2 w 3"/>
                <a:gd name="T7" fmla="*/ 0 h 7"/>
                <a:gd name="T8" fmla="*/ 0 w 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7">
                  <a:moveTo>
                    <a:pt x="0" y="3"/>
                  </a:moveTo>
                  <a:cubicBezTo>
                    <a:pt x="0" y="5"/>
                    <a:pt x="1" y="6"/>
                    <a:pt x="3" y="7"/>
                  </a:cubicBezTo>
                  <a:cubicBezTo>
                    <a:pt x="3" y="5"/>
                    <a:pt x="3" y="3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0" y="0"/>
                    <a:pt x="0" y="2"/>
                    <a:pt x="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2" name="Freeform 688">
              <a:extLst>
                <a:ext uri="{FF2B5EF4-FFF2-40B4-BE49-F238E27FC236}">
                  <a16:creationId xmlns:a16="http://schemas.microsoft.com/office/drawing/2014/main" id="{CC46253E-C354-3043-9A8E-F24C6608F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894" y="3712184"/>
              <a:ext cx="38226" cy="122645"/>
            </a:xfrm>
            <a:custGeom>
              <a:avLst/>
              <a:gdLst>
                <a:gd name="T0" fmla="*/ 4 w 8"/>
                <a:gd name="T1" fmla="*/ 17 h 26"/>
                <a:gd name="T2" fmla="*/ 6 w 8"/>
                <a:gd name="T3" fmla="*/ 13 h 26"/>
                <a:gd name="T4" fmla="*/ 5 w 8"/>
                <a:gd name="T5" fmla="*/ 10 h 26"/>
                <a:gd name="T6" fmla="*/ 7 w 8"/>
                <a:gd name="T7" fmla="*/ 4 h 26"/>
                <a:gd name="T8" fmla="*/ 6 w 8"/>
                <a:gd name="T9" fmla="*/ 0 h 26"/>
                <a:gd name="T10" fmla="*/ 2 w 8"/>
                <a:gd name="T11" fmla="*/ 7 h 26"/>
                <a:gd name="T12" fmla="*/ 0 w 8"/>
                <a:gd name="T13" fmla="*/ 11 h 26"/>
                <a:gd name="T14" fmla="*/ 1 w 8"/>
                <a:gd name="T15" fmla="*/ 16 h 26"/>
                <a:gd name="T16" fmla="*/ 2 w 8"/>
                <a:gd name="T17" fmla="*/ 26 h 26"/>
                <a:gd name="T18" fmla="*/ 2 w 8"/>
                <a:gd name="T19" fmla="*/ 25 h 26"/>
                <a:gd name="T20" fmla="*/ 4 w 8"/>
                <a:gd name="T21" fmla="*/ 17 h 26"/>
                <a:gd name="T22" fmla="*/ 4 w 8"/>
                <a:gd name="T2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6">
                  <a:moveTo>
                    <a:pt x="4" y="17"/>
                  </a:moveTo>
                  <a:cubicBezTo>
                    <a:pt x="4" y="16"/>
                    <a:pt x="5" y="15"/>
                    <a:pt x="6" y="13"/>
                  </a:cubicBezTo>
                  <a:cubicBezTo>
                    <a:pt x="7" y="11"/>
                    <a:pt x="6" y="12"/>
                    <a:pt x="5" y="10"/>
                  </a:cubicBezTo>
                  <a:cubicBezTo>
                    <a:pt x="3" y="8"/>
                    <a:pt x="4" y="3"/>
                    <a:pt x="7" y="4"/>
                  </a:cubicBezTo>
                  <a:cubicBezTo>
                    <a:pt x="8" y="1"/>
                    <a:pt x="8" y="1"/>
                    <a:pt x="6" y="0"/>
                  </a:cubicBezTo>
                  <a:cubicBezTo>
                    <a:pt x="4" y="0"/>
                    <a:pt x="3" y="5"/>
                    <a:pt x="2" y="7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1" y="14"/>
                    <a:pt x="1" y="16"/>
                  </a:cubicBezTo>
                  <a:cubicBezTo>
                    <a:pt x="1" y="19"/>
                    <a:pt x="2" y="22"/>
                    <a:pt x="2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3"/>
                    <a:pt x="3" y="20"/>
                    <a:pt x="4" y="17"/>
                  </a:cubicBezTo>
                  <a:cubicBezTo>
                    <a:pt x="4" y="16"/>
                    <a:pt x="4" y="18"/>
                    <a:pt x="4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3" name="Freeform 689">
              <a:extLst>
                <a:ext uri="{FF2B5EF4-FFF2-40B4-BE49-F238E27FC236}">
                  <a16:creationId xmlns:a16="http://schemas.microsoft.com/office/drawing/2014/main" id="{7AEF7C6D-C69E-4F4E-B112-A3A6E39FE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937" y="3895354"/>
              <a:ext cx="23891" cy="36635"/>
            </a:xfrm>
            <a:custGeom>
              <a:avLst/>
              <a:gdLst>
                <a:gd name="T0" fmla="*/ 3 w 5"/>
                <a:gd name="T1" fmla="*/ 8 h 8"/>
                <a:gd name="T2" fmla="*/ 2 w 5"/>
                <a:gd name="T3" fmla="*/ 0 h 8"/>
                <a:gd name="T4" fmla="*/ 0 w 5"/>
                <a:gd name="T5" fmla="*/ 4 h 8"/>
                <a:gd name="T6" fmla="*/ 3 w 5"/>
                <a:gd name="T7" fmla="*/ 8 h 8"/>
                <a:gd name="T8" fmla="*/ 3 w 5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3" y="8"/>
                  </a:moveTo>
                  <a:cubicBezTo>
                    <a:pt x="3" y="7"/>
                    <a:pt x="5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6"/>
                    <a:pt x="1" y="7"/>
                    <a:pt x="3" y="8"/>
                  </a:cubicBezTo>
                  <a:cubicBezTo>
                    <a:pt x="3" y="8"/>
                    <a:pt x="2" y="8"/>
                    <a:pt x="3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4" name="Freeform 690">
              <a:extLst>
                <a:ext uri="{FF2B5EF4-FFF2-40B4-BE49-F238E27FC236}">
                  <a16:creationId xmlns:a16="http://schemas.microsoft.com/office/drawing/2014/main" id="{88BF032B-1ECC-A442-AA71-EAAA306C1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4805" y="4068968"/>
              <a:ext cx="248472" cy="157685"/>
            </a:xfrm>
            <a:custGeom>
              <a:avLst/>
              <a:gdLst>
                <a:gd name="T0" fmla="*/ 47 w 53"/>
                <a:gd name="T1" fmla="*/ 0 h 34"/>
                <a:gd name="T2" fmla="*/ 38 w 53"/>
                <a:gd name="T3" fmla="*/ 2 h 34"/>
                <a:gd name="T4" fmla="*/ 28 w 53"/>
                <a:gd name="T5" fmla="*/ 4 h 34"/>
                <a:gd name="T6" fmla="*/ 23 w 53"/>
                <a:gd name="T7" fmla="*/ 10 h 34"/>
                <a:gd name="T8" fmla="*/ 17 w 53"/>
                <a:gd name="T9" fmla="*/ 9 h 34"/>
                <a:gd name="T10" fmla="*/ 9 w 53"/>
                <a:gd name="T11" fmla="*/ 9 h 34"/>
                <a:gd name="T12" fmla="*/ 3 w 53"/>
                <a:gd name="T13" fmla="*/ 12 h 34"/>
                <a:gd name="T14" fmla="*/ 1 w 53"/>
                <a:gd name="T15" fmla="*/ 15 h 34"/>
                <a:gd name="T16" fmla="*/ 1 w 53"/>
                <a:gd name="T17" fmla="*/ 21 h 34"/>
                <a:gd name="T18" fmla="*/ 3 w 53"/>
                <a:gd name="T19" fmla="*/ 28 h 34"/>
                <a:gd name="T20" fmla="*/ 4 w 53"/>
                <a:gd name="T21" fmla="*/ 32 h 34"/>
                <a:gd name="T22" fmla="*/ 12 w 53"/>
                <a:gd name="T23" fmla="*/ 32 h 34"/>
                <a:gd name="T24" fmla="*/ 16 w 53"/>
                <a:gd name="T25" fmla="*/ 29 h 34"/>
                <a:gd name="T26" fmla="*/ 21 w 53"/>
                <a:gd name="T27" fmla="*/ 29 h 34"/>
                <a:gd name="T28" fmla="*/ 24 w 53"/>
                <a:gd name="T29" fmla="*/ 26 h 34"/>
                <a:gd name="T30" fmla="*/ 32 w 53"/>
                <a:gd name="T31" fmla="*/ 24 h 34"/>
                <a:gd name="T32" fmla="*/ 41 w 53"/>
                <a:gd name="T33" fmla="*/ 21 h 34"/>
                <a:gd name="T34" fmla="*/ 47 w 53"/>
                <a:gd name="T35" fmla="*/ 17 h 34"/>
                <a:gd name="T36" fmla="*/ 52 w 53"/>
                <a:gd name="T37" fmla="*/ 12 h 34"/>
                <a:gd name="T38" fmla="*/ 47 w 53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34">
                  <a:moveTo>
                    <a:pt x="47" y="0"/>
                  </a:moveTo>
                  <a:cubicBezTo>
                    <a:pt x="44" y="1"/>
                    <a:pt x="41" y="2"/>
                    <a:pt x="38" y="2"/>
                  </a:cubicBezTo>
                  <a:cubicBezTo>
                    <a:pt x="35" y="3"/>
                    <a:pt x="31" y="2"/>
                    <a:pt x="28" y="4"/>
                  </a:cubicBezTo>
                  <a:cubicBezTo>
                    <a:pt x="26" y="6"/>
                    <a:pt x="25" y="8"/>
                    <a:pt x="23" y="10"/>
                  </a:cubicBezTo>
                  <a:cubicBezTo>
                    <a:pt x="22" y="11"/>
                    <a:pt x="19" y="9"/>
                    <a:pt x="17" y="9"/>
                  </a:cubicBezTo>
                  <a:cubicBezTo>
                    <a:pt x="14" y="9"/>
                    <a:pt x="12" y="9"/>
                    <a:pt x="9" y="9"/>
                  </a:cubicBezTo>
                  <a:cubicBezTo>
                    <a:pt x="6" y="9"/>
                    <a:pt x="3" y="8"/>
                    <a:pt x="3" y="12"/>
                  </a:cubicBezTo>
                  <a:cubicBezTo>
                    <a:pt x="2" y="14"/>
                    <a:pt x="1" y="13"/>
                    <a:pt x="1" y="15"/>
                  </a:cubicBezTo>
                  <a:cubicBezTo>
                    <a:pt x="0" y="17"/>
                    <a:pt x="0" y="19"/>
                    <a:pt x="1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3" y="29"/>
                    <a:pt x="3" y="31"/>
                    <a:pt x="4" y="32"/>
                  </a:cubicBezTo>
                  <a:cubicBezTo>
                    <a:pt x="5" y="34"/>
                    <a:pt x="10" y="33"/>
                    <a:pt x="12" y="32"/>
                  </a:cubicBezTo>
                  <a:cubicBezTo>
                    <a:pt x="13" y="31"/>
                    <a:pt x="14" y="30"/>
                    <a:pt x="16" y="29"/>
                  </a:cubicBezTo>
                  <a:cubicBezTo>
                    <a:pt x="17" y="29"/>
                    <a:pt x="19" y="29"/>
                    <a:pt x="21" y="29"/>
                  </a:cubicBezTo>
                  <a:cubicBezTo>
                    <a:pt x="22" y="28"/>
                    <a:pt x="23" y="27"/>
                    <a:pt x="24" y="26"/>
                  </a:cubicBezTo>
                  <a:cubicBezTo>
                    <a:pt x="27" y="25"/>
                    <a:pt x="29" y="25"/>
                    <a:pt x="32" y="24"/>
                  </a:cubicBezTo>
                  <a:cubicBezTo>
                    <a:pt x="35" y="23"/>
                    <a:pt x="38" y="22"/>
                    <a:pt x="41" y="21"/>
                  </a:cubicBezTo>
                  <a:cubicBezTo>
                    <a:pt x="43" y="20"/>
                    <a:pt x="47" y="19"/>
                    <a:pt x="47" y="17"/>
                  </a:cubicBezTo>
                  <a:cubicBezTo>
                    <a:pt x="48" y="14"/>
                    <a:pt x="53" y="14"/>
                    <a:pt x="52" y="12"/>
                  </a:cubicBezTo>
                  <a:cubicBezTo>
                    <a:pt x="50" y="8"/>
                    <a:pt x="49" y="4"/>
                    <a:pt x="47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5" name="Freeform 691">
              <a:extLst>
                <a:ext uri="{FF2B5EF4-FFF2-40B4-BE49-F238E27FC236}">
                  <a16:creationId xmlns:a16="http://schemas.microsoft.com/office/drawing/2014/main" id="{D134EB8D-C829-F949-BFFB-E19BE1CD5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4607" y="3895354"/>
              <a:ext cx="191132" cy="229360"/>
            </a:xfrm>
            <a:custGeom>
              <a:avLst/>
              <a:gdLst>
                <a:gd name="T0" fmla="*/ 39 w 41"/>
                <a:gd name="T1" fmla="*/ 19 h 49"/>
                <a:gd name="T2" fmla="*/ 34 w 41"/>
                <a:gd name="T3" fmla="*/ 14 h 49"/>
                <a:gd name="T4" fmla="*/ 28 w 41"/>
                <a:gd name="T5" fmla="*/ 12 h 49"/>
                <a:gd name="T6" fmla="*/ 22 w 41"/>
                <a:gd name="T7" fmla="*/ 6 h 49"/>
                <a:gd name="T8" fmla="*/ 21 w 41"/>
                <a:gd name="T9" fmla="*/ 3 h 49"/>
                <a:gd name="T10" fmla="*/ 22 w 41"/>
                <a:gd name="T11" fmla="*/ 0 h 49"/>
                <a:gd name="T12" fmla="*/ 17 w 41"/>
                <a:gd name="T13" fmla="*/ 5 h 49"/>
                <a:gd name="T14" fmla="*/ 10 w 41"/>
                <a:gd name="T15" fmla="*/ 10 h 49"/>
                <a:gd name="T16" fmla="*/ 5 w 41"/>
                <a:gd name="T17" fmla="*/ 10 h 49"/>
                <a:gd name="T18" fmla="*/ 0 w 41"/>
                <a:gd name="T19" fmla="*/ 11 h 49"/>
                <a:gd name="T20" fmla="*/ 5 w 41"/>
                <a:gd name="T21" fmla="*/ 17 h 49"/>
                <a:gd name="T22" fmla="*/ 16 w 41"/>
                <a:gd name="T23" fmla="*/ 19 h 49"/>
                <a:gd name="T24" fmla="*/ 16 w 41"/>
                <a:gd name="T25" fmla="*/ 32 h 49"/>
                <a:gd name="T26" fmla="*/ 11 w 41"/>
                <a:gd name="T27" fmla="*/ 34 h 49"/>
                <a:gd name="T28" fmla="*/ 0 w 41"/>
                <a:gd name="T29" fmla="*/ 37 h 49"/>
                <a:gd name="T30" fmla="*/ 5 w 41"/>
                <a:gd name="T31" fmla="*/ 49 h 49"/>
                <a:gd name="T32" fmla="*/ 14 w 41"/>
                <a:gd name="T33" fmla="*/ 48 h 49"/>
                <a:gd name="T34" fmla="*/ 17 w 41"/>
                <a:gd name="T35" fmla="*/ 44 h 49"/>
                <a:gd name="T36" fmla="*/ 23 w 41"/>
                <a:gd name="T37" fmla="*/ 42 h 49"/>
                <a:gd name="T38" fmla="*/ 28 w 41"/>
                <a:gd name="T39" fmla="*/ 38 h 49"/>
                <a:gd name="T40" fmla="*/ 29 w 41"/>
                <a:gd name="T41" fmla="*/ 32 h 49"/>
                <a:gd name="T42" fmla="*/ 32 w 41"/>
                <a:gd name="T43" fmla="*/ 30 h 49"/>
                <a:gd name="T44" fmla="*/ 37 w 41"/>
                <a:gd name="T45" fmla="*/ 24 h 49"/>
                <a:gd name="T46" fmla="*/ 39 w 41"/>
                <a:gd name="T47" fmla="*/ 19 h 49"/>
                <a:gd name="T48" fmla="*/ 39 w 41"/>
                <a:gd name="T49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49">
                  <a:moveTo>
                    <a:pt x="39" y="19"/>
                  </a:moveTo>
                  <a:cubicBezTo>
                    <a:pt x="36" y="19"/>
                    <a:pt x="35" y="16"/>
                    <a:pt x="34" y="14"/>
                  </a:cubicBezTo>
                  <a:cubicBezTo>
                    <a:pt x="33" y="13"/>
                    <a:pt x="29" y="13"/>
                    <a:pt x="28" y="12"/>
                  </a:cubicBezTo>
                  <a:cubicBezTo>
                    <a:pt x="25" y="11"/>
                    <a:pt x="24" y="9"/>
                    <a:pt x="22" y="6"/>
                  </a:cubicBezTo>
                  <a:cubicBezTo>
                    <a:pt x="22" y="5"/>
                    <a:pt x="21" y="4"/>
                    <a:pt x="21" y="3"/>
                  </a:cubicBezTo>
                  <a:cubicBezTo>
                    <a:pt x="21" y="3"/>
                    <a:pt x="22" y="0"/>
                    <a:pt x="22" y="0"/>
                  </a:cubicBezTo>
                  <a:cubicBezTo>
                    <a:pt x="21" y="0"/>
                    <a:pt x="18" y="4"/>
                    <a:pt x="17" y="5"/>
                  </a:cubicBezTo>
                  <a:cubicBezTo>
                    <a:pt x="15" y="7"/>
                    <a:pt x="13" y="10"/>
                    <a:pt x="10" y="10"/>
                  </a:cubicBezTo>
                  <a:cubicBezTo>
                    <a:pt x="8" y="11"/>
                    <a:pt x="7" y="10"/>
                    <a:pt x="5" y="10"/>
                  </a:cubicBezTo>
                  <a:cubicBezTo>
                    <a:pt x="3" y="11"/>
                    <a:pt x="1" y="13"/>
                    <a:pt x="0" y="11"/>
                  </a:cubicBezTo>
                  <a:cubicBezTo>
                    <a:pt x="1" y="14"/>
                    <a:pt x="2" y="17"/>
                    <a:pt x="5" y="17"/>
                  </a:cubicBezTo>
                  <a:cubicBezTo>
                    <a:pt x="7" y="17"/>
                    <a:pt x="15" y="17"/>
                    <a:pt x="16" y="19"/>
                  </a:cubicBezTo>
                  <a:cubicBezTo>
                    <a:pt x="19" y="23"/>
                    <a:pt x="17" y="27"/>
                    <a:pt x="16" y="32"/>
                  </a:cubicBezTo>
                  <a:cubicBezTo>
                    <a:pt x="15" y="33"/>
                    <a:pt x="11" y="34"/>
                    <a:pt x="11" y="34"/>
                  </a:cubicBezTo>
                  <a:cubicBezTo>
                    <a:pt x="7" y="35"/>
                    <a:pt x="3" y="36"/>
                    <a:pt x="0" y="37"/>
                  </a:cubicBezTo>
                  <a:cubicBezTo>
                    <a:pt x="2" y="41"/>
                    <a:pt x="4" y="45"/>
                    <a:pt x="5" y="49"/>
                  </a:cubicBezTo>
                  <a:cubicBezTo>
                    <a:pt x="8" y="48"/>
                    <a:pt x="11" y="48"/>
                    <a:pt x="14" y="48"/>
                  </a:cubicBezTo>
                  <a:cubicBezTo>
                    <a:pt x="18" y="47"/>
                    <a:pt x="15" y="46"/>
                    <a:pt x="17" y="44"/>
                  </a:cubicBezTo>
                  <a:cubicBezTo>
                    <a:pt x="19" y="43"/>
                    <a:pt x="22" y="44"/>
                    <a:pt x="23" y="42"/>
                  </a:cubicBezTo>
                  <a:cubicBezTo>
                    <a:pt x="25" y="40"/>
                    <a:pt x="25" y="39"/>
                    <a:pt x="28" y="38"/>
                  </a:cubicBezTo>
                  <a:cubicBezTo>
                    <a:pt x="30" y="37"/>
                    <a:pt x="29" y="34"/>
                    <a:pt x="29" y="32"/>
                  </a:cubicBezTo>
                  <a:cubicBezTo>
                    <a:pt x="28" y="30"/>
                    <a:pt x="30" y="30"/>
                    <a:pt x="32" y="30"/>
                  </a:cubicBezTo>
                  <a:cubicBezTo>
                    <a:pt x="35" y="29"/>
                    <a:pt x="35" y="26"/>
                    <a:pt x="37" y="24"/>
                  </a:cubicBezTo>
                  <a:cubicBezTo>
                    <a:pt x="38" y="23"/>
                    <a:pt x="41" y="20"/>
                    <a:pt x="39" y="19"/>
                  </a:cubicBezTo>
                  <a:cubicBezTo>
                    <a:pt x="38" y="19"/>
                    <a:pt x="40" y="20"/>
                    <a:pt x="39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6" name="Freeform 692">
              <a:extLst>
                <a:ext uri="{FF2B5EF4-FFF2-40B4-BE49-F238E27FC236}">
                  <a16:creationId xmlns:a16="http://schemas.microsoft.com/office/drawing/2014/main" id="{D3EB9C9F-982D-2947-8F0E-D22EEAC12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0763" y="3446193"/>
              <a:ext cx="256437" cy="111495"/>
            </a:xfrm>
            <a:custGeom>
              <a:avLst/>
              <a:gdLst>
                <a:gd name="T0" fmla="*/ 55 w 55"/>
                <a:gd name="T1" fmla="*/ 5 h 24"/>
                <a:gd name="T2" fmla="*/ 47 w 55"/>
                <a:gd name="T3" fmla="*/ 3 h 24"/>
                <a:gd name="T4" fmla="*/ 36 w 55"/>
                <a:gd name="T5" fmla="*/ 2 h 24"/>
                <a:gd name="T6" fmla="*/ 27 w 55"/>
                <a:gd name="T7" fmla="*/ 0 h 24"/>
                <a:gd name="T8" fmla="*/ 22 w 55"/>
                <a:gd name="T9" fmla="*/ 2 h 24"/>
                <a:gd name="T10" fmla="*/ 19 w 55"/>
                <a:gd name="T11" fmla="*/ 4 h 24"/>
                <a:gd name="T12" fmla="*/ 11 w 55"/>
                <a:gd name="T13" fmla="*/ 5 h 24"/>
                <a:gd name="T14" fmla="*/ 9 w 55"/>
                <a:gd name="T15" fmla="*/ 7 h 24"/>
                <a:gd name="T16" fmla="*/ 8 w 55"/>
                <a:gd name="T17" fmla="*/ 11 h 24"/>
                <a:gd name="T18" fmla="*/ 12 w 55"/>
                <a:gd name="T19" fmla="*/ 12 h 24"/>
                <a:gd name="T20" fmla="*/ 15 w 55"/>
                <a:gd name="T21" fmla="*/ 12 h 24"/>
                <a:gd name="T22" fmla="*/ 19 w 55"/>
                <a:gd name="T23" fmla="*/ 15 h 24"/>
                <a:gd name="T24" fmla="*/ 15 w 55"/>
                <a:gd name="T25" fmla="*/ 17 h 24"/>
                <a:gd name="T26" fmla="*/ 11 w 55"/>
                <a:gd name="T27" fmla="*/ 17 h 24"/>
                <a:gd name="T28" fmla="*/ 10 w 55"/>
                <a:gd name="T29" fmla="*/ 20 h 24"/>
                <a:gd name="T30" fmla="*/ 1 w 55"/>
                <a:gd name="T31" fmla="*/ 20 h 24"/>
                <a:gd name="T32" fmla="*/ 11 w 55"/>
                <a:gd name="T33" fmla="*/ 22 h 24"/>
                <a:gd name="T34" fmla="*/ 15 w 55"/>
                <a:gd name="T35" fmla="*/ 23 h 24"/>
                <a:gd name="T36" fmla="*/ 21 w 55"/>
                <a:gd name="T37" fmla="*/ 23 h 24"/>
                <a:gd name="T38" fmla="*/ 25 w 55"/>
                <a:gd name="T39" fmla="*/ 20 h 24"/>
                <a:gd name="T40" fmla="*/ 28 w 55"/>
                <a:gd name="T41" fmla="*/ 17 h 24"/>
                <a:gd name="T42" fmla="*/ 33 w 55"/>
                <a:gd name="T43" fmla="*/ 16 h 24"/>
                <a:gd name="T44" fmla="*/ 37 w 55"/>
                <a:gd name="T45" fmla="*/ 16 h 24"/>
                <a:gd name="T46" fmla="*/ 40 w 55"/>
                <a:gd name="T47" fmla="*/ 13 h 24"/>
                <a:gd name="T48" fmla="*/ 44 w 55"/>
                <a:gd name="T49" fmla="*/ 12 h 24"/>
                <a:gd name="T50" fmla="*/ 54 w 55"/>
                <a:gd name="T51" fmla="*/ 7 h 24"/>
                <a:gd name="T52" fmla="*/ 55 w 55"/>
                <a:gd name="T5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24">
                  <a:moveTo>
                    <a:pt x="55" y="5"/>
                  </a:moveTo>
                  <a:cubicBezTo>
                    <a:pt x="52" y="5"/>
                    <a:pt x="50" y="3"/>
                    <a:pt x="47" y="3"/>
                  </a:cubicBezTo>
                  <a:cubicBezTo>
                    <a:pt x="44" y="2"/>
                    <a:pt x="40" y="2"/>
                    <a:pt x="36" y="2"/>
                  </a:cubicBezTo>
                  <a:cubicBezTo>
                    <a:pt x="33" y="2"/>
                    <a:pt x="30" y="2"/>
                    <a:pt x="27" y="0"/>
                  </a:cubicBezTo>
                  <a:cubicBezTo>
                    <a:pt x="25" y="0"/>
                    <a:pt x="23" y="0"/>
                    <a:pt x="22" y="2"/>
                  </a:cubicBezTo>
                  <a:cubicBezTo>
                    <a:pt x="22" y="4"/>
                    <a:pt x="21" y="5"/>
                    <a:pt x="19" y="4"/>
                  </a:cubicBezTo>
                  <a:cubicBezTo>
                    <a:pt x="17" y="3"/>
                    <a:pt x="12" y="1"/>
                    <a:pt x="11" y="5"/>
                  </a:cubicBezTo>
                  <a:cubicBezTo>
                    <a:pt x="10" y="6"/>
                    <a:pt x="11" y="6"/>
                    <a:pt x="9" y="7"/>
                  </a:cubicBezTo>
                  <a:cubicBezTo>
                    <a:pt x="8" y="8"/>
                    <a:pt x="6" y="10"/>
                    <a:pt x="8" y="11"/>
                  </a:cubicBezTo>
                  <a:cubicBezTo>
                    <a:pt x="9" y="12"/>
                    <a:pt x="12" y="13"/>
                    <a:pt x="12" y="12"/>
                  </a:cubicBezTo>
                  <a:cubicBezTo>
                    <a:pt x="13" y="10"/>
                    <a:pt x="14" y="11"/>
                    <a:pt x="15" y="12"/>
                  </a:cubicBezTo>
                  <a:cubicBezTo>
                    <a:pt x="16" y="13"/>
                    <a:pt x="20" y="14"/>
                    <a:pt x="19" y="15"/>
                  </a:cubicBezTo>
                  <a:cubicBezTo>
                    <a:pt x="19" y="16"/>
                    <a:pt x="16" y="16"/>
                    <a:pt x="15" y="17"/>
                  </a:cubicBezTo>
                  <a:cubicBezTo>
                    <a:pt x="14" y="18"/>
                    <a:pt x="13" y="19"/>
                    <a:pt x="11" y="17"/>
                  </a:cubicBezTo>
                  <a:cubicBezTo>
                    <a:pt x="10" y="16"/>
                    <a:pt x="10" y="19"/>
                    <a:pt x="10" y="20"/>
                  </a:cubicBezTo>
                  <a:cubicBezTo>
                    <a:pt x="6" y="22"/>
                    <a:pt x="4" y="15"/>
                    <a:pt x="1" y="20"/>
                  </a:cubicBezTo>
                  <a:cubicBezTo>
                    <a:pt x="0" y="21"/>
                    <a:pt x="10" y="23"/>
                    <a:pt x="11" y="22"/>
                  </a:cubicBezTo>
                  <a:cubicBezTo>
                    <a:pt x="12" y="21"/>
                    <a:pt x="14" y="22"/>
                    <a:pt x="15" y="23"/>
                  </a:cubicBezTo>
                  <a:cubicBezTo>
                    <a:pt x="16" y="23"/>
                    <a:pt x="19" y="24"/>
                    <a:pt x="21" y="23"/>
                  </a:cubicBezTo>
                  <a:cubicBezTo>
                    <a:pt x="22" y="22"/>
                    <a:pt x="24" y="23"/>
                    <a:pt x="25" y="20"/>
                  </a:cubicBezTo>
                  <a:cubicBezTo>
                    <a:pt x="25" y="19"/>
                    <a:pt x="27" y="18"/>
                    <a:pt x="28" y="17"/>
                  </a:cubicBezTo>
                  <a:cubicBezTo>
                    <a:pt x="29" y="16"/>
                    <a:pt x="33" y="16"/>
                    <a:pt x="33" y="16"/>
                  </a:cubicBezTo>
                  <a:cubicBezTo>
                    <a:pt x="34" y="18"/>
                    <a:pt x="35" y="16"/>
                    <a:pt x="37" y="16"/>
                  </a:cubicBezTo>
                  <a:cubicBezTo>
                    <a:pt x="38" y="16"/>
                    <a:pt x="39" y="13"/>
                    <a:pt x="40" y="13"/>
                  </a:cubicBezTo>
                  <a:cubicBezTo>
                    <a:pt x="41" y="12"/>
                    <a:pt x="43" y="13"/>
                    <a:pt x="44" y="12"/>
                  </a:cubicBezTo>
                  <a:cubicBezTo>
                    <a:pt x="48" y="11"/>
                    <a:pt x="50" y="9"/>
                    <a:pt x="54" y="7"/>
                  </a:cubicBezTo>
                  <a:cubicBezTo>
                    <a:pt x="55" y="7"/>
                    <a:pt x="55" y="7"/>
                    <a:pt x="55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7" name="Freeform 693">
              <a:extLst>
                <a:ext uri="{FF2B5EF4-FFF2-40B4-BE49-F238E27FC236}">
                  <a16:creationId xmlns:a16="http://schemas.microsoft.com/office/drawing/2014/main" id="{DC78DB3D-B795-9B49-AF32-B5C4F356A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581" y="3376111"/>
              <a:ext cx="415714" cy="243694"/>
            </a:xfrm>
            <a:custGeom>
              <a:avLst/>
              <a:gdLst>
                <a:gd name="T0" fmla="*/ 78 w 89"/>
                <a:gd name="T1" fmla="*/ 32 h 52"/>
                <a:gd name="T2" fmla="*/ 81 w 89"/>
                <a:gd name="T3" fmla="*/ 33 h 52"/>
                <a:gd name="T4" fmla="*/ 84 w 89"/>
                <a:gd name="T5" fmla="*/ 31 h 52"/>
                <a:gd name="T6" fmla="*/ 81 w 89"/>
                <a:gd name="T7" fmla="*/ 26 h 52"/>
                <a:gd name="T8" fmla="*/ 79 w 89"/>
                <a:gd name="T9" fmla="*/ 27 h 52"/>
                <a:gd name="T10" fmla="*/ 75 w 89"/>
                <a:gd name="T11" fmla="*/ 27 h 52"/>
                <a:gd name="T12" fmla="*/ 78 w 89"/>
                <a:gd name="T13" fmla="*/ 21 h 52"/>
                <a:gd name="T14" fmla="*/ 74 w 89"/>
                <a:gd name="T15" fmla="*/ 22 h 52"/>
                <a:gd name="T16" fmla="*/ 68 w 89"/>
                <a:gd name="T17" fmla="*/ 25 h 52"/>
                <a:gd name="T18" fmla="*/ 65 w 89"/>
                <a:gd name="T19" fmla="*/ 29 h 52"/>
                <a:gd name="T20" fmla="*/ 62 w 89"/>
                <a:gd name="T21" fmla="*/ 28 h 52"/>
                <a:gd name="T22" fmla="*/ 57 w 89"/>
                <a:gd name="T23" fmla="*/ 27 h 52"/>
                <a:gd name="T24" fmla="*/ 53 w 89"/>
                <a:gd name="T25" fmla="*/ 23 h 52"/>
                <a:gd name="T26" fmla="*/ 52 w 89"/>
                <a:gd name="T27" fmla="*/ 17 h 52"/>
                <a:gd name="T28" fmla="*/ 49 w 89"/>
                <a:gd name="T29" fmla="*/ 13 h 52"/>
                <a:gd name="T30" fmla="*/ 45 w 89"/>
                <a:gd name="T31" fmla="*/ 12 h 52"/>
                <a:gd name="T32" fmla="*/ 38 w 89"/>
                <a:gd name="T33" fmla="*/ 12 h 52"/>
                <a:gd name="T34" fmla="*/ 31 w 89"/>
                <a:gd name="T35" fmla="*/ 12 h 52"/>
                <a:gd name="T36" fmla="*/ 27 w 89"/>
                <a:gd name="T37" fmla="*/ 8 h 52"/>
                <a:gd name="T38" fmla="*/ 23 w 89"/>
                <a:gd name="T39" fmla="*/ 8 h 52"/>
                <a:gd name="T40" fmla="*/ 19 w 89"/>
                <a:gd name="T41" fmla="*/ 10 h 52"/>
                <a:gd name="T42" fmla="*/ 17 w 89"/>
                <a:gd name="T43" fmla="*/ 6 h 52"/>
                <a:gd name="T44" fmla="*/ 15 w 89"/>
                <a:gd name="T45" fmla="*/ 1 h 52"/>
                <a:gd name="T46" fmla="*/ 15 w 89"/>
                <a:gd name="T47" fmla="*/ 5 h 52"/>
                <a:gd name="T48" fmla="*/ 14 w 89"/>
                <a:gd name="T49" fmla="*/ 8 h 52"/>
                <a:gd name="T50" fmla="*/ 13 w 89"/>
                <a:gd name="T51" fmla="*/ 3 h 52"/>
                <a:gd name="T52" fmla="*/ 14 w 89"/>
                <a:gd name="T53" fmla="*/ 0 h 52"/>
                <a:gd name="T54" fmla="*/ 1 w 89"/>
                <a:gd name="T55" fmla="*/ 4 h 52"/>
                <a:gd name="T56" fmla="*/ 1 w 89"/>
                <a:gd name="T57" fmla="*/ 15 h 52"/>
                <a:gd name="T58" fmla="*/ 1 w 89"/>
                <a:gd name="T59" fmla="*/ 23 h 52"/>
                <a:gd name="T60" fmla="*/ 2 w 89"/>
                <a:gd name="T61" fmla="*/ 26 h 52"/>
                <a:gd name="T62" fmla="*/ 6 w 89"/>
                <a:gd name="T63" fmla="*/ 26 h 52"/>
                <a:gd name="T64" fmla="*/ 6 w 89"/>
                <a:gd name="T65" fmla="*/ 23 h 52"/>
                <a:gd name="T66" fmla="*/ 10 w 89"/>
                <a:gd name="T67" fmla="*/ 20 h 52"/>
                <a:gd name="T68" fmla="*/ 13 w 89"/>
                <a:gd name="T69" fmla="*/ 18 h 52"/>
                <a:gd name="T70" fmla="*/ 17 w 89"/>
                <a:gd name="T71" fmla="*/ 19 h 52"/>
                <a:gd name="T72" fmla="*/ 21 w 89"/>
                <a:gd name="T73" fmla="*/ 20 h 52"/>
                <a:gd name="T74" fmla="*/ 21 w 89"/>
                <a:gd name="T75" fmla="*/ 24 h 52"/>
                <a:gd name="T76" fmla="*/ 26 w 89"/>
                <a:gd name="T77" fmla="*/ 27 h 52"/>
                <a:gd name="T78" fmla="*/ 33 w 89"/>
                <a:gd name="T79" fmla="*/ 34 h 52"/>
                <a:gd name="T80" fmla="*/ 38 w 89"/>
                <a:gd name="T81" fmla="*/ 37 h 52"/>
                <a:gd name="T82" fmla="*/ 41 w 89"/>
                <a:gd name="T83" fmla="*/ 39 h 52"/>
                <a:gd name="T84" fmla="*/ 50 w 89"/>
                <a:gd name="T85" fmla="*/ 45 h 52"/>
                <a:gd name="T86" fmla="*/ 54 w 89"/>
                <a:gd name="T87" fmla="*/ 49 h 52"/>
                <a:gd name="T88" fmla="*/ 61 w 89"/>
                <a:gd name="T89" fmla="*/ 52 h 52"/>
                <a:gd name="T90" fmla="*/ 63 w 89"/>
                <a:gd name="T91" fmla="*/ 47 h 52"/>
                <a:gd name="T92" fmla="*/ 62 w 89"/>
                <a:gd name="T93" fmla="*/ 42 h 52"/>
                <a:gd name="T94" fmla="*/ 59 w 89"/>
                <a:gd name="T95" fmla="*/ 38 h 52"/>
                <a:gd name="T96" fmla="*/ 64 w 89"/>
                <a:gd name="T97" fmla="*/ 36 h 52"/>
                <a:gd name="T98" fmla="*/ 66 w 89"/>
                <a:gd name="T99" fmla="*/ 33 h 52"/>
                <a:gd name="T100" fmla="*/ 68 w 89"/>
                <a:gd name="T101" fmla="*/ 30 h 52"/>
                <a:gd name="T102" fmla="*/ 71 w 89"/>
                <a:gd name="T103" fmla="*/ 30 h 52"/>
                <a:gd name="T104" fmla="*/ 74 w 89"/>
                <a:gd name="T105" fmla="*/ 29 h 52"/>
                <a:gd name="T106" fmla="*/ 74 w 89"/>
                <a:gd name="T107" fmla="*/ 34 h 52"/>
                <a:gd name="T108" fmla="*/ 77 w 89"/>
                <a:gd name="T109" fmla="*/ 34 h 52"/>
                <a:gd name="T110" fmla="*/ 78 w 89"/>
                <a:gd name="T111" fmla="*/ 32 h 52"/>
                <a:gd name="T112" fmla="*/ 78 w 89"/>
                <a:gd name="T113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" h="52">
                  <a:moveTo>
                    <a:pt x="78" y="32"/>
                  </a:moveTo>
                  <a:cubicBezTo>
                    <a:pt x="79" y="33"/>
                    <a:pt x="79" y="34"/>
                    <a:pt x="81" y="33"/>
                  </a:cubicBezTo>
                  <a:cubicBezTo>
                    <a:pt x="82" y="33"/>
                    <a:pt x="83" y="31"/>
                    <a:pt x="84" y="31"/>
                  </a:cubicBezTo>
                  <a:cubicBezTo>
                    <a:pt x="89" y="30"/>
                    <a:pt x="83" y="28"/>
                    <a:pt x="81" y="26"/>
                  </a:cubicBezTo>
                  <a:cubicBezTo>
                    <a:pt x="80" y="25"/>
                    <a:pt x="80" y="26"/>
                    <a:pt x="79" y="27"/>
                  </a:cubicBezTo>
                  <a:cubicBezTo>
                    <a:pt x="79" y="28"/>
                    <a:pt x="76" y="27"/>
                    <a:pt x="75" y="27"/>
                  </a:cubicBezTo>
                  <a:cubicBezTo>
                    <a:pt x="71" y="25"/>
                    <a:pt x="77" y="22"/>
                    <a:pt x="78" y="21"/>
                  </a:cubicBezTo>
                  <a:cubicBezTo>
                    <a:pt x="78" y="21"/>
                    <a:pt x="74" y="22"/>
                    <a:pt x="74" y="22"/>
                  </a:cubicBezTo>
                  <a:cubicBezTo>
                    <a:pt x="72" y="23"/>
                    <a:pt x="70" y="23"/>
                    <a:pt x="68" y="25"/>
                  </a:cubicBezTo>
                  <a:cubicBezTo>
                    <a:pt x="67" y="26"/>
                    <a:pt x="66" y="28"/>
                    <a:pt x="65" y="29"/>
                  </a:cubicBezTo>
                  <a:cubicBezTo>
                    <a:pt x="64" y="32"/>
                    <a:pt x="63" y="30"/>
                    <a:pt x="62" y="28"/>
                  </a:cubicBezTo>
                  <a:cubicBezTo>
                    <a:pt x="61" y="26"/>
                    <a:pt x="59" y="27"/>
                    <a:pt x="57" y="27"/>
                  </a:cubicBezTo>
                  <a:cubicBezTo>
                    <a:pt x="55" y="27"/>
                    <a:pt x="54" y="24"/>
                    <a:pt x="53" y="23"/>
                  </a:cubicBezTo>
                  <a:cubicBezTo>
                    <a:pt x="51" y="21"/>
                    <a:pt x="54" y="19"/>
                    <a:pt x="52" y="17"/>
                  </a:cubicBezTo>
                  <a:cubicBezTo>
                    <a:pt x="51" y="16"/>
                    <a:pt x="50" y="14"/>
                    <a:pt x="49" y="13"/>
                  </a:cubicBezTo>
                  <a:cubicBezTo>
                    <a:pt x="48" y="12"/>
                    <a:pt x="46" y="11"/>
                    <a:pt x="45" y="12"/>
                  </a:cubicBezTo>
                  <a:cubicBezTo>
                    <a:pt x="43" y="13"/>
                    <a:pt x="41" y="12"/>
                    <a:pt x="38" y="12"/>
                  </a:cubicBezTo>
                  <a:cubicBezTo>
                    <a:pt x="36" y="12"/>
                    <a:pt x="33" y="13"/>
                    <a:pt x="31" y="12"/>
                  </a:cubicBezTo>
                  <a:cubicBezTo>
                    <a:pt x="30" y="11"/>
                    <a:pt x="28" y="9"/>
                    <a:pt x="27" y="8"/>
                  </a:cubicBezTo>
                  <a:cubicBezTo>
                    <a:pt x="25" y="6"/>
                    <a:pt x="24" y="6"/>
                    <a:pt x="23" y="8"/>
                  </a:cubicBezTo>
                  <a:cubicBezTo>
                    <a:pt x="22" y="9"/>
                    <a:pt x="21" y="10"/>
                    <a:pt x="19" y="10"/>
                  </a:cubicBezTo>
                  <a:cubicBezTo>
                    <a:pt x="16" y="10"/>
                    <a:pt x="16" y="8"/>
                    <a:pt x="17" y="6"/>
                  </a:cubicBezTo>
                  <a:cubicBezTo>
                    <a:pt x="18" y="3"/>
                    <a:pt x="18" y="3"/>
                    <a:pt x="15" y="1"/>
                  </a:cubicBezTo>
                  <a:cubicBezTo>
                    <a:pt x="15" y="2"/>
                    <a:pt x="15" y="4"/>
                    <a:pt x="15" y="5"/>
                  </a:cubicBezTo>
                  <a:cubicBezTo>
                    <a:pt x="15" y="7"/>
                    <a:pt x="16" y="8"/>
                    <a:pt x="14" y="8"/>
                  </a:cubicBezTo>
                  <a:cubicBezTo>
                    <a:pt x="12" y="7"/>
                    <a:pt x="12" y="4"/>
                    <a:pt x="13" y="3"/>
                  </a:cubicBezTo>
                  <a:cubicBezTo>
                    <a:pt x="13" y="3"/>
                    <a:pt x="15" y="0"/>
                    <a:pt x="14" y="0"/>
                  </a:cubicBezTo>
                  <a:cubicBezTo>
                    <a:pt x="9" y="1"/>
                    <a:pt x="5" y="2"/>
                    <a:pt x="1" y="4"/>
                  </a:cubicBezTo>
                  <a:cubicBezTo>
                    <a:pt x="0" y="4"/>
                    <a:pt x="1" y="14"/>
                    <a:pt x="1" y="15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6"/>
                    <a:pt x="2" y="26"/>
                  </a:cubicBezTo>
                  <a:cubicBezTo>
                    <a:pt x="3" y="26"/>
                    <a:pt x="4" y="26"/>
                    <a:pt x="6" y="26"/>
                  </a:cubicBezTo>
                  <a:cubicBezTo>
                    <a:pt x="8" y="26"/>
                    <a:pt x="5" y="24"/>
                    <a:pt x="6" y="23"/>
                  </a:cubicBezTo>
                  <a:cubicBezTo>
                    <a:pt x="7" y="21"/>
                    <a:pt x="9" y="22"/>
                    <a:pt x="10" y="20"/>
                  </a:cubicBezTo>
                  <a:cubicBezTo>
                    <a:pt x="12" y="19"/>
                    <a:pt x="12" y="19"/>
                    <a:pt x="13" y="18"/>
                  </a:cubicBezTo>
                  <a:cubicBezTo>
                    <a:pt x="15" y="17"/>
                    <a:pt x="16" y="18"/>
                    <a:pt x="17" y="19"/>
                  </a:cubicBezTo>
                  <a:cubicBezTo>
                    <a:pt x="18" y="20"/>
                    <a:pt x="21" y="20"/>
                    <a:pt x="21" y="20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5" y="27"/>
                    <a:pt x="26" y="27"/>
                  </a:cubicBezTo>
                  <a:cubicBezTo>
                    <a:pt x="31" y="27"/>
                    <a:pt x="31" y="30"/>
                    <a:pt x="33" y="34"/>
                  </a:cubicBezTo>
                  <a:cubicBezTo>
                    <a:pt x="34" y="35"/>
                    <a:pt x="36" y="36"/>
                    <a:pt x="38" y="37"/>
                  </a:cubicBezTo>
                  <a:cubicBezTo>
                    <a:pt x="39" y="37"/>
                    <a:pt x="40" y="38"/>
                    <a:pt x="41" y="39"/>
                  </a:cubicBezTo>
                  <a:cubicBezTo>
                    <a:pt x="44" y="41"/>
                    <a:pt x="47" y="44"/>
                    <a:pt x="50" y="45"/>
                  </a:cubicBezTo>
                  <a:cubicBezTo>
                    <a:pt x="54" y="46"/>
                    <a:pt x="54" y="46"/>
                    <a:pt x="54" y="49"/>
                  </a:cubicBezTo>
                  <a:cubicBezTo>
                    <a:pt x="56" y="49"/>
                    <a:pt x="59" y="51"/>
                    <a:pt x="61" y="52"/>
                  </a:cubicBezTo>
                  <a:cubicBezTo>
                    <a:pt x="61" y="49"/>
                    <a:pt x="60" y="49"/>
                    <a:pt x="63" y="47"/>
                  </a:cubicBezTo>
                  <a:cubicBezTo>
                    <a:pt x="64" y="45"/>
                    <a:pt x="62" y="44"/>
                    <a:pt x="62" y="42"/>
                  </a:cubicBezTo>
                  <a:cubicBezTo>
                    <a:pt x="63" y="39"/>
                    <a:pt x="60" y="40"/>
                    <a:pt x="59" y="38"/>
                  </a:cubicBezTo>
                  <a:cubicBezTo>
                    <a:pt x="58" y="36"/>
                    <a:pt x="63" y="37"/>
                    <a:pt x="64" y="36"/>
                  </a:cubicBezTo>
                  <a:cubicBezTo>
                    <a:pt x="67" y="35"/>
                    <a:pt x="64" y="32"/>
                    <a:pt x="66" y="33"/>
                  </a:cubicBezTo>
                  <a:cubicBezTo>
                    <a:pt x="70" y="33"/>
                    <a:pt x="66" y="30"/>
                    <a:pt x="68" y="30"/>
                  </a:cubicBezTo>
                  <a:cubicBezTo>
                    <a:pt x="69" y="29"/>
                    <a:pt x="70" y="31"/>
                    <a:pt x="71" y="30"/>
                  </a:cubicBezTo>
                  <a:cubicBezTo>
                    <a:pt x="72" y="30"/>
                    <a:pt x="73" y="29"/>
                    <a:pt x="74" y="29"/>
                  </a:cubicBezTo>
                  <a:cubicBezTo>
                    <a:pt x="76" y="29"/>
                    <a:pt x="74" y="33"/>
                    <a:pt x="74" y="34"/>
                  </a:cubicBezTo>
                  <a:cubicBezTo>
                    <a:pt x="75" y="34"/>
                    <a:pt x="77" y="31"/>
                    <a:pt x="77" y="34"/>
                  </a:cubicBezTo>
                  <a:cubicBezTo>
                    <a:pt x="77" y="34"/>
                    <a:pt x="77" y="32"/>
                    <a:pt x="78" y="32"/>
                  </a:cubicBezTo>
                  <a:cubicBezTo>
                    <a:pt x="79" y="32"/>
                    <a:pt x="77" y="32"/>
                    <a:pt x="78" y="3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8" name="Freeform 694">
              <a:extLst>
                <a:ext uri="{FF2B5EF4-FFF2-40B4-BE49-F238E27FC236}">
                  <a16:creationId xmlns:a16="http://schemas.microsoft.com/office/drawing/2014/main" id="{34A9F364-6635-0344-AE10-5898F4161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4410" y="3646882"/>
              <a:ext cx="0" cy="4779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9" name="Freeform 695">
              <a:extLst>
                <a:ext uri="{FF2B5EF4-FFF2-40B4-BE49-F238E27FC236}">
                  <a16:creationId xmlns:a16="http://schemas.microsoft.com/office/drawing/2014/main" id="{6B1695C2-CD6B-8F42-A10B-466E731A4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9385" y="3460527"/>
              <a:ext cx="340852" cy="200689"/>
            </a:xfrm>
            <a:custGeom>
              <a:avLst/>
              <a:gdLst>
                <a:gd name="T0" fmla="*/ 73 w 73"/>
                <a:gd name="T1" fmla="*/ 28 h 43"/>
                <a:gd name="T2" fmla="*/ 69 w 73"/>
                <a:gd name="T3" fmla="*/ 27 h 43"/>
                <a:gd name="T4" fmla="*/ 65 w 73"/>
                <a:gd name="T5" fmla="*/ 24 h 43"/>
                <a:gd name="T6" fmla="*/ 58 w 73"/>
                <a:gd name="T7" fmla="*/ 20 h 43"/>
                <a:gd name="T8" fmla="*/ 52 w 73"/>
                <a:gd name="T9" fmla="*/ 16 h 43"/>
                <a:gd name="T10" fmla="*/ 47 w 73"/>
                <a:gd name="T11" fmla="*/ 9 h 43"/>
                <a:gd name="T12" fmla="*/ 40 w 73"/>
                <a:gd name="T13" fmla="*/ 5 h 43"/>
                <a:gd name="T14" fmla="*/ 40 w 73"/>
                <a:gd name="T15" fmla="*/ 2 h 43"/>
                <a:gd name="T16" fmla="*/ 36 w 73"/>
                <a:gd name="T17" fmla="*/ 1 h 43"/>
                <a:gd name="T18" fmla="*/ 34 w 73"/>
                <a:gd name="T19" fmla="*/ 0 h 43"/>
                <a:gd name="T20" fmla="*/ 31 w 73"/>
                <a:gd name="T21" fmla="*/ 1 h 43"/>
                <a:gd name="T22" fmla="*/ 28 w 73"/>
                <a:gd name="T23" fmla="*/ 3 h 43"/>
                <a:gd name="T24" fmla="*/ 25 w 73"/>
                <a:gd name="T25" fmla="*/ 6 h 43"/>
                <a:gd name="T26" fmla="*/ 22 w 73"/>
                <a:gd name="T27" fmla="*/ 8 h 43"/>
                <a:gd name="T28" fmla="*/ 17 w 73"/>
                <a:gd name="T29" fmla="*/ 8 h 43"/>
                <a:gd name="T30" fmla="*/ 12 w 73"/>
                <a:gd name="T31" fmla="*/ 2 h 43"/>
                <a:gd name="T32" fmla="*/ 2 w 73"/>
                <a:gd name="T33" fmla="*/ 5 h 43"/>
                <a:gd name="T34" fmla="*/ 5 w 73"/>
                <a:gd name="T35" fmla="*/ 12 h 43"/>
                <a:gd name="T36" fmla="*/ 8 w 73"/>
                <a:gd name="T37" fmla="*/ 17 h 43"/>
                <a:gd name="T38" fmla="*/ 8 w 73"/>
                <a:gd name="T39" fmla="*/ 19 h 43"/>
                <a:gd name="T40" fmla="*/ 10 w 73"/>
                <a:gd name="T41" fmla="*/ 22 h 43"/>
                <a:gd name="T42" fmla="*/ 9 w 73"/>
                <a:gd name="T43" fmla="*/ 26 h 43"/>
                <a:gd name="T44" fmla="*/ 9 w 73"/>
                <a:gd name="T45" fmla="*/ 31 h 43"/>
                <a:gd name="T46" fmla="*/ 14 w 73"/>
                <a:gd name="T47" fmla="*/ 29 h 43"/>
                <a:gd name="T48" fmla="*/ 17 w 73"/>
                <a:gd name="T49" fmla="*/ 26 h 43"/>
                <a:gd name="T50" fmla="*/ 27 w 73"/>
                <a:gd name="T51" fmla="*/ 27 h 43"/>
                <a:gd name="T52" fmla="*/ 37 w 73"/>
                <a:gd name="T53" fmla="*/ 31 h 43"/>
                <a:gd name="T54" fmla="*/ 45 w 73"/>
                <a:gd name="T55" fmla="*/ 35 h 43"/>
                <a:gd name="T56" fmla="*/ 46 w 73"/>
                <a:gd name="T57" fmla="*/ 37 h 43"/>
                <a:gd name="T58" fmla="*/ 48 w 73"/>
                <a:gd name="T59" fmla="*/ 42 h 43"/>
                <a:gd name="T60" fmla="*/ 53 w 73"/>
                <a:gd name="T61" fmla="*/ 43 h 43"/>
                <a:gd name="T62" fmla="*/ 57 w 73"/>
                <a:gd name="T63" fmla="*/ 40 h 43"/>
                <a:gd name="T64" fmla="*/ 62 w 73"/>
                <a:gd name="T65" fmla="*/ 38 h 43"/>
                <a:gd name="T66" fmla="*/ 65 w 73"/>
                <a:gd name="T67" fmla="*/ 33 h 43"/>
                <a:gd name="T68" fmla="*/ 69 w 73"/>
                <a:gd name="T69" fmla="*/ 31 h 43"/>
                <a:gd name="T70" fmla="*/ 73 w 73"/>
                <a:gd name="T71" fmla="*/ 31 h 43"/>
                <a:gd name="T72" fmla="*/ 73 w 73"/>
                <a:gd name="T73" fmla="*/ 2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" h="43">
                  <a:moveTo>
                    <a:pt x="73" y="28"/>
                  </a:moveTo>
                  <a:cubicBezTo>
                    <a:pt x="72" y="27"/>
                    <a:pt x="71" y="27"/>
                    <a:pt x="69" y="27"/>
                  </a:cubicBezTo>
                  <a:cubicBezTo>
                    <a:pt x="68" y="26"/>
                    <a:pt x="66" y="25"/>
                    <a:pt x="65" y="24"/>
                  </a:cubicBezTo>
                  <a:cubicBezTo>
                    <a:pt x="63" y="23"/>
                    <a:pt x="60" y="22"/>
                    <a:pt x="58" y="20"/>
                  </a:cubicBezTo>
                  <a:cubicBezTo>
                    <a:pt x="57" y="18"/>
                    <a:pt x="54" y="18"/>
                    <a:pt x="52" y="16"/>
                  </a:cubicBezTo>
                  <a:cubicBezTo>
                    <a:pt x="51" y="13"/>
                    <a:pt x="50" y="9"/>
                    <a:pt x="47" y="9"/>
                  </a:cubicBezTo>
                  <a:cubicBezTo>
                    <a:pt x="44" y="9"/>
                    <a:pt x="40" y="9"/>
                    <a:pt x="40" y="5"/>
                  </a:cubicBezTo>
                  <a:cubicBezTo>
                    <a:pt x="40" y="4"/>
                    <a:pt x="41" y="2"/>
                    <a:pt x="40" y="2"/>
                  </a:cubicBezTo>
                  <a:cubicBezTo>
                    <a:pt x="39" y="1"/>
                    <a:pt x="38" y="2"/>
                    <a:pt x="36" y="1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33" y="0"/>
                    <a:pt x="32" y="1"/>
                    <a:pt x="31" y="1"/>
                  </a:cubicBezTo>
                  <a:cubicBezTo>
                    <a:pt x="30" y="0"/>
                    <a:pt x="29" y="3"/>
                    <a:pt x="28" y="3"/>
                  </a:cubicBezTo>
                  <a:cubicBezTo>
                    <a:pt x="27" y="3"/>
                    <a:pt x="24" y="4"/>
                    <a:pt x="25" y="6"/>
                  </a:cubicBezTo>
                  <a:cubicBezTo>
                    <a:pt x="26" y="9"/>
                    <a:pt x="25" y="8"/>
                    <a:pt x="22" y="8"/>
                  </a:cubicBezTo>
                  <a:cubicBezTo>
                    <a:pt x="21" y="8"/>
                    <a:pt x="18" y="8"/>
                    <a:pt x="17" y="8"/>
                  </a:cubicBezTo>
                  <a:cubicBezTo>
                    <a:pt x="15" y="6"/>
                    <a:pt x="14" y="4"/>
                    <a:pt x="12" y="2"/>
                  </a:cubicBezTo>
                  <a:cubicBezTo>
                    <a:pt x="9" y="0"/>
                    <a:pt x="5" y="3"/>
                    <a:pt x="2" y="5"/>
                  </a:cubicBezTo>
                  <a:cubicBezTo>
                    <a:pt x="3" y="6"/>
                    <a:pt x="6" y="10"/>
                    <a:pt x="5" y="12"/>
                  </a:cubicBezTo>
                  <a:cubicBezTo>
                    <a:pt x="0" y="15"/>
                    <a:pt x="6" y="15"/>
                    <a:pt x="8" y="17"/>
                  </a:cubicBezTo>
                  <a:cubicBezTo>
                    <a:pt x="8" y="17"/>
                    <a:pt x="8" y="19"/>
                    <a:pt x="8" y="19"/>
                  </a:cubicBezTo>
                  <a:cubicBezTo>
                    <a:pt x="7" y="20"/>
                    <a:pt x="9" y="22"/>
                    <a:pt x="10" y="22"/>
                  </a:cubicBezTo>
                  <a:cubicBezTo>
                    <a:pt x="10" y="23"/>
                    <a:pt x="9" y="24"/>
                    <a:pt x="9" y="26"/>
                  </a:cubicBezTo>
                  <a:cubicBezTo>
                    <a:pt x="9" y="27"/>
                    <a:pt x="9" y="29"/>
                    <a:pt x="9" y="31"/>
                  </a:cubicBezTo>
                  <a:cubicBezTo>
                    <a:pt x="11" y="31"/>
                    <a:pt x="12" y="31"/>
                    <a:pt x="14" y="29"/>
                  </a:cubicBezTo>
                  <a:cubicBezTo>
                    <a:pt x="15" y="28"/>
                    <a:pt x="16" y="27"/>
                    <a:pt x="17" y="26"/>
                  </a:cubicBezTo>
                  <a:cubicBezTo>
                    <a:pt x="21" y="26"/>
                    <a:pt x="24" y="25"/>
                    <a:pt x="27" y="27"/>
                  </a:cubicBezTo>
                  <a:cubicBezTo>
                    <a:pt x="29" y="30"/>
                    <a:pt x="35" y="28"/>
                    <a:pt x="37" y="31"/>
                  </a:cubicBezTo>
                  <a:cubicBezTo>
                    <a:pt x="39" y="34"/>
                    <a:pt x="41" y="35"/>
                    <a:pt x="45" y="35"/>
                  </a:cubicBezTo>
                  <a:cubicBezTo>
                    <a:pt x="46" y="35"/>
                    <a:pt x="46" y="35"/>
                    <a:pt x="46" y="37"/>
                  </a:cubicBezTo>
                  <a:cubicBezTo>
                    <a:pt x="46" y="40"/>
                    <a:pt x="46" y="40"/>
                    <a:pt x="48" y="42"/>
                  </a:cubicBezTo>
                  <a:cubicBezTo>
                    <a:pt x="50" y="42"/>
                    <a:pt x="51" y="43"/>
                    <a:pt x="53" y="43"/>
                  </a:cubicBezTo>
                  <a:cubicBezTo>
                    <a:pt x="56" y="43"/>
                    <a:pt x="56" y="42"/>
                    <a:pt x="57" y="40"/>
                  </a:cubicBezTo>
                  <a:cubicBezTo>
                    <a:pt x="58" y="38"/>
                    <a:pt x="60" y="39"/>
                    <a:pt x="62" y="38"/>
                  </a:cubicBezTo>
                  <a:cubicBezTo>
                    <a:pt x="64" y="37"/>
                    <a:pt x="64" y="35"/>
                    <a:pt x="65" y="33"/>
                  </a:cubicBezTo>
                  <a:cubicBezTo>
                    <a:pt x="65" y="31"/>
                    <a:pt x="68" y="33"/>
                    <a:pt x="69" y="31"/>
                  </a:cubicBezTo>
                  <a:cubicBezTo>
                    <a:pt x="69" y="29"/>
                    <a:pt x="72" y="31"/>
                    <a:pt x="73" y="31"/>
                  </a:cubicBezTo>
                  <a:cubicBezTo>
                    <a:pt x="73" y="30"/>
                    <a:pt x="73" y="29"/>
                    <a:pt x="73" y="2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0" name="Freeform 696">
              <a:extLst>
                <a:ext uri="{FF2B5EF4-FFF2-40B4-BE49-F238E27FC236}">
                  <a16:creationId xmlns:a16="http://schemas.microsoft.com/office/drawing/2014/main" id="{A2A523B6-E826-DD44-A54E-2780E3926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9352" y="3506718"/>
              <a:ext cx="186353" cy="125829"/>
            </a:xfrm>
            <a:custGeom>
              <a:avLst/>
              <a:gdLst>
                <a:gd name="T0" fmla="*/ 30 w 40"/>
                <a:gd name="T1" fmla="*/ 10 h 27"/>
                <a:gd name="T2" fmla="*/ 25 w 40"/>
                <a:gd name="T3" fmla="*/ 10 h 27"/>
                <a:gd name="T4" fmla="*/ 21 w 40"/>
                <a:gd name="T5" fmla="*/ 8 h 27"/>
                <a:gd name="T6" fmla="*/ 19 w 40"/>
                <a:gd name="T7" fmla="*/ 9 h 27"/>
                <a:gd name="T8" fmla="*/ 17 w 40"/>
                <a:gd name="T9" fmla="*/ 9 h 27"/>
                <a:gd name="T10" fmla="*/ 10 w 40"/>
                <a:gd name="T11" fmla="*/ 8 h 27"/>
                <a:gd name="T12" fmla="*/ 12 w 40"/>
                <a:gd name="T13" fmla="*/ 5 h 27"/>
                <a:gd name="T14" fmla="*/ 16 w 40"/>
                <a:gd name="T15" fmla="*/ 7 h 27"/>
                <a:gd name="T16" fmla="*/ 19 w 40"/>
                <a:gd name="T17" fmla="*/ 5 h 27"/>
                <a:gd name="T18" fmla="*/ 16 w 40"/>
                <a:gd name="T19" fmla="*/ 6 h 27"/>
                <a:gd name="T20" fmla="*/ 16 w 40"/>
                <a:gd name="T21" fmla="*/ 1 h 27"/>
                <a:gd name="T22" fmla="*/ 14 w 40"/>
                <a:gd name="T23" fmla="*/ 2 h 27"/>
                <a:gd name="T24" fmla="*/ 10 w 40"/>
                <a:gd name="T25" fmla="*/ 2 h 27"/>
                <a:gd name="T26" fmla="*/ 8 w 40"/>
                <a:gd name="T27" fmla="*/ 5 h 27"/>
                <a:gd name="T28" fmla="*/ 6 w 40"/>
                <a:gd name="T29" fmla="*/ 8 h 27"/>
                <a:gd name="T30" fmla="*/ 1 w 40"/>
                <a:gd name="T31" fmla="*/ 10 h 27"/>
                <a:gd name="T32" fmla="*/ 4 w 40"/>
                <a:gd name="T33" fmla="*/ 14 h 27"/>
                <a:gd name="T34" fmla="*/ 4 w 40"/>
                <a:gd name="T35" fmla="*/ 19 h 27"/>
                <a:gd name="T36" fmla="*/ 4 w 40"/>
                <a:gd name="T37" fmla="*/ 24 h 27"/>
                <a:gd name="T38" fmla="*/ 9 w 40"/>
                <a:gd name="T39" fmla="*/ 22 h 27"/>
                <a:gd name="T40" fmla="*/ 12 w 40"/>
                <a:gd name="T41" fmla="*/ 20 h 27"/>
                <a:gd name="T42" fmla="*/ 17 w 40"/>
                <a:gd name="T43" fmla="*/ 17 h 27"/>
                <a:gd name="T44" fmla="*/ 20 w 40"/>
                <a:gd name="T45" fmla="*/ 17 h 27"/>
                <a:gd name="T46" fmla="*/ 22 w 40"/>
                <a:gd name="T47" fmla="*/ 21 h 27"/>
                <a:gd name="T48" fmla="*/ 21 w 40"/>
                <a:gd name="T49" fmla="*/ 24 h 27"/>
                <a:gd name="T50" fmla="*/ 27 w 40"/>
                <a:gd name="T51" fmla="*/ 23 h 27"/>
                <a:gd name="T52" fmla="*/ 32 w 40"/>
                <a:gd name="T53" fmla="*/ 21 h 27"/>
                <a:gd name="T54" fmla="*/ 39 w 40"/>
                <a:gd name="T55" fmla="*/ 21 h 27"/>
                <a:gd name="T56" fmla="*/ 38 w 40"/>
                <a:gd name="T57" fmla="*/ 18 h 27"/>
                <a:gd name="T58" fmla="*/ 36 w 40"/>
                <a:gd name="T59" fmla="*/ 14 h 27"/>
                <a:gd name="T60" fmla="*/ 32 w 40"/>
                <a:gd name="T61" fmla="*/ 9 h 27"/>
                <a:gd name="T62" fmla="*/ 30 w 40"/>
                <a:gd name="T63" fmla="*/ 10 h 27"/>
                <a:gd name="T64" fmla="*/ 30 w 40"/>
                <a:gd name="T65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27">
                  <a:moveTo>
                    <a:pt x="30" y="10"/>
                  </a:moveTo>
                  <a:cubicBezTo>
                    <a:pt x="28" y="11"/>
                    <a:pt x="27" y="10"/>
                    <a:pt x="25" y="10"/>
                  </a:cubicBezTo>
                  <a:cubicBezTo>
                    <a:pt x="23" y="10"/>
                    <a:pt x="22" y="8"/>
                    <a:pt x="21" y="8"/>
                  </a:cubicBezTo>
                  <a:cubicBezTo>
                    <a:pt x="20" y="8"/>
                    <a:pt x="20" y="9"/>
                    <a:pt x="19" y="9"/>
                  </a:cubicBezTo>
                  <a:cubicBezTo>
                    <a:pt x="19" y="10"/>
                    <a:pt x="18" y="9"/>
                    <a:pt x="17" y="9"/>
                  </a:cubicBezTo>
                  <a:cubicBezTo>
                    <a:pt x="15" y="9"/>
                    <a:pt x="12" y="9"/>
                    <a:pt x="10" y="8"/>
                  </a:cubicBezTo>
                  <a:cubicBezTo>
                    <a:pt x="9" y="7"/>
                    <a:pt x="12" y="5"/>
                    <a:pt x="12" y="5"/>
                  </a:cubicBezTo>
                  <a:cubicBezTo>
                    <a:pt x="14" y="4"/>
                    <a:pt x="15" y="7"/>
                    <a:pt x="16" y="7"/>
                  </a:cubicBezTo>
                  <a:cubicBezTo>
                    <a:pt x="18" y="7"/>
                    <a:pt x="19" y="6"/>
                    <a:pt x="19" y="5"/>
                  </a:cubicBezTo>
                  <a:cubicBezTo>
                    <a:pt x="18" y="4"/>
                    <a:pt x="17" y="6"/>
                    <a:pt x="16" y="6"/>
                  </a:cubicBezTo>
                  <a:cubicBezTo>
                    <a:pt x="15" y="5"/>
                    <a:pt x="17" y="2"/>
                    <a:pt x="16" y="1"/>
                  </a:cubicBezTo>
                  <a:cubicBezTo>
                    <a:pt x="16" y="0"/>
                    <a:pt x="14" y="2"/>
                    <a:pt x="14" y="2"/>
                  </a:cubicBezTo>
                  <a:cubicBezTo>
                    <a:pt x="12" y="3"/>
                    <a:pt x="11" y="1"/>
                    <a:pt x="10" y="2"/>
                  </a:cubicBezTo>
                  <a:cubicBezTo>
                    <a:pt x="8" y="2"/>
                    <a:pt x="12" y="5"/>
                    <a:pt x="8" y="5"/>
                  </a:cubicBezTo>
                  <a:cubicBezTo>
                    <a:pt x="6" y="4"/>
                    <a:pt x="9" y="8"/>
                    <a:pt x="6" y="8"/>
                  </a:cubicBezTo>
                  <a:cubicBezTo>
                    <a:pt x="5" y="9"/>
                    <a:pt x="0" y="8"/>
                    <a:pt x="1" y="10"/>
                  </a:cubicBezTo>
                  <a:cubicBezTo>
                    <a:pt x="2" y="13"/>
                    <a:pt x="5" y="11"/>
                    <a:pt x="4" y="14"/>
                  </a:cubicBezTo>
                  <a:cubicBezTo>
                    <a:pt x="4" y="17"/>
                    <a:pt x="7" y="17"/>
                    <a:pt x="4" y="19"/>
                  </a:cubicBezTo>
                  <a:cubicBezTo>
                    <a:pt x="3" y="20"/>
                    <a:pt x="1" y="24"/>
                    <a:pt x="4" y="24"/>
                  </a:cubicBezTo>
                  <a:cubicBezTo>
                    <a:pt x="6" y="24"/>
                    <a:pt x="8" y="21"/>
                    <a:pt x="9" y="22"/>
                  </a:cubicBezTo>
                  <a:cubicBezTo>
                    <a:pt x="12" y="25"/>
                    <a:pt x="9" y="20"/>
                    <a:pt x="12" y="20"/>
                  </a:cubicBezTo>
                  <a:cubicBezTo>
                    <a:pt x="14" y="20"/>
                    <a:pt x="15" y="19"/>
                    <a:pt x="17" y="17"/>
                  </a:cubicBezTo>
                  <a:cubicBezTo>
                    <a:pt x="18" y="14"/>
                    <a:pt x="19" y="15"/>
                    <a:pt x="20" y="17"/>
                  </a:cubicBezTo>
                  <a:cubicBezTo>
                    <a:pt x="21" y="18"/>
                    <a:pt x="22" y="19"/>
                    <a:pt x="22" y="21"/>
                  </a:cubicBezTo>
                  <a:cubicBezTo>
                    <a:pt x="22" y="22"/>
                    <a:pt x="21" y="23"/>
                    <a:pt x="21" y="24"/>
                  </a:cubicBezTo>
                  <a:cubicBezTo>
                    <a:pt x="22" y="27"/>
                    <a:pt x="26" y="24"/>
                    <a:pt x="27" y="23"/>
                  </a:cubicBezTo>
                  <a:cubicBezTo>
                    <a:pt x="28" y="22"/>
                    <a:pt x="31" y="20"/>
                    <a:pt x="32" y="21"/>
                  </a:cubicBezTo>
                  <a:cubicBezTo>
                    <a:pt x="34" y="23"/>
                    <a:pt x="36" y="20"/>
                    <a:pt x="39" y="21"/>
                  </a:cubicBezTo>
                  <a:cubicBezTo>
                    <a:pt x="40" y="20"/>
                    <a:pt x="38" y="18"/>
                    <a:pt x="38" y="18"/>
                  </a:cubicBezTo>
                  <a:cubicBezTo>
                    <a:pt x="37" y="16"/>
                    <a:pt x="38" y="14"/>
                    <a:pt x="36" y="14"/>
                  </a:cubicBezTo>
                  <a:cubicBezTo>
                    <a:pt x="33" y="15"/>
                    <a:pt x="31" y="12"/>
                    <a:pt x="32" y="9"/>
                  </a:cubicBezTo>
                  <a:cubicBezTo>
                    <a:pt x="32" y="9"/>
                    <a:pt x="31" y="9"/>
                    <a:pt x="30" y="10"/>
                  </a:cubicBezTo>
                  <a:cubicBezTo>
                    <a:pt x="29" y="10"/>
                    <a:pt x="31" y="9"/>
                    <a:pt x="30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1" name="Freeform 697">
              <a:extLst>
                <a:ext uri="{FF2B5EF4-FFF2-40B4-BE49-F238E27FC236}">
                  <a16:creationId xmlns:a16="http://schemas.microsoft.com/office/drawing/2014/main" id="{5449CFD0-B5B5-F04F-8733-A174B60D8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632" y="3615026"/>
              <a:ext cx="387045" cy="345632"/>
            </a:xfrm>
            <a:custGeom>
              <a:avLst/>
              <a:gdLst>
                <a:gd name="T0" fmla="*/ 8 w 83"/>
                <a:gd name="T1" fmla="*/ 51 h 74"/>
                <a:gd name="T2" fmla="*/ 9 w 83"/>
                <a:gd name="T3" fmla="*/ 54 h 74"/>
                <a:gd name="T4" fmla="*/ 11 w 83"/>
                <a:gd name="T5" fmla="*/ 57 h 74"/>
                <a:gd name="T6" fmla="*/ 5 w 83"/>
                <a:gd name="T7" fmla="*/ 61 h 74"/>
                <a:gd name="T8" fmla="*/ 3 w 83"/>
                <a:gd name="T9" fmla="*/ 64 h 74"/>
                <a:gd name="T10" fmla="*/ 6 w 83"/>
                <a:gd name="T11" fmla="*/ 66 h 74"/>
                <a:gd name="T12" fmla="*/ 13 w 83"/>
                <a:gd name="T13" fmla="*/ 64 h 74"/>
                <a:gd name="T14" fmla="*/ 19 w 83"/>
                <a:gd name="T15" fmla="*/ 65 h 74"/>
                <a:gd name="T16" fmla="*/ 23 w 83"/>
                <a:gd name="T17" fmla="*/ 65 h 74"/>
                <a:gd name="T18" fmla="*/ 28 w 83"/>
                <a:gd name="T19" fmla="*/ 64 h 74"/>
                <a:gd name="T20" fmla="*/ 29 w 83"/>
                <a:gd name="T21" fmla="*/ 67 h 74"/>
                <a:gd name="T22" fmla="*/ 32 w 83"/>
                <a:gd name="T23" fmla="*/ 69 h 74"/>
                <a:gd name="T24" fmla="*/ 33 w 83"/>
                <a:gd name="T25" fmla="*/ 73 h 74"/>
                <a:gd name="T26" fmla="*/ 34 w 83"/>
                <a:gd name="T27" fmla="*/ 71 h 74"/>
                <a:gd name="T28" fmla="*/ 36 w 83"/>
                <a:gd name="T29" fmla="*/ 73 h 74"/>
                <a:gd name="T30" fmla="*/ 43 w 83"/>
                <a:gd name="T31" fmla="*/ 71 h 74"/>
                <a:gd name="T32" fmla="*/ 46 w 83"/>
                <a:gd name="T33" fmla="*/ 70 h 74"/>
                <a:gd name="T34" fmla="*/ 50 w 83"/>
                <a:gd name="T35" fmla="*/ 70 h 74"/>
                <a:gd name="T36" fmla="*/ 48 w 83"/>
                <a:gd name="T37" fmla="*/ 64 h 74"/>
                <a:gd name="T38" fmla="*/ 46 w 83"/>
                <a:gd name="T39" fmla="*/ 61 h 74"/>
                <a:gd name="T40" fmla="*/ 44 w 83"/>
                <a:gd name="T41" fmla="*/ 57 h 74"/>
                <a:gd name="T42" fmla="*/ 46 w 83"/>
                <a:gd name="T43" fmla="*/ 52 h 74"/>
                <a:gd name="T44" fmla="*/ 49 w 83"/>
                <a:gd name="T45" fmla="*/ 52 h 74"/>
                <a:gd name="T46" fmla="*/ 52 w 83"/>
                <a:gd name="T47" fmla="*/ 52 h 74"/>
                <a:gd name="T48" fmla="*/ 57 w 83"/>
                <a:gd name="T49" fmla="*/ 46 h 74"/>
                <a:gd name="T50" fmla="*/ 60 w 83"/>
                <a:gd name="T51" fmla="*/ 44 h 74"/>
                <a:gd name="T52" fmla="*/ 62 w 83"/>
                <a:gd name="T53" fmla="*/ 41 h 74"/>
                <a:gd name="T54" fmla="*/ 65 w 83"/>
                <a:gd name="T55" fmla="*/ 39 h 74"/>
                <a:gd name="T56" fmla="*/ 66 w 83"/>
                <a:gd name="T57" fmla="*/ 37 h 74"/>
                <a:gd name="T58" fmla="*/ 69 w 83"/>
                <a:gd name="T59" fmla="*/ 33 h 74"/>
                <a:gd name="T60" fmla="*/ 71 w 83"/>
                <a:gd name="T61" fmla="*/ 27 h 74"/>
                <a:gd name="T62" fmla="*/ 66 w 83"/>
                <a:gd name="T63" fmla="*/ 23 h 74"/>
                <a:gd name="T64" fmla="*/ 65 w 83"/>
                <a:gd name="T65" fmla="*/ 16 h 74"/>
                <a:gd name="T66" fmla="*/ 70 w 83"/>
                <a:gd name="T67" fmla="*/ 14 h 74"/>
                <a:gd name="T68" fmla="*/ 74 w 83"/>
                <a:gd name="T69" fmla="*/ 15 h 74"/>
                <a:gd name="T70" fmla="*/ 77 w 83"/>
                <a:gd name="T71" fmla="*/ 13 h 74"/>
                <a:gd name="T72" fmla="*/ 83 w 83"/>
                <a:gd name="T73" fmla="*/ 10 h 74"/>
                <a:gd name="T74" fmla="*/ 76 w 83"/>
                <a:gd name="T75" fmla="*/ 6 h 74"/>
                <a:gd name="T76" fmla="*/ 74 w 83"/>
                <a:gd name="T77" fmla="*/ 2 h 74"/>
                <a:gd name="T78" fmla="*/ 71 w 83"/>
                <a:gd name="T79" fmla="*/ 0 h 74"/>
                <a:gd name="T80" fmla="*/ 65 w 83"/>
                <a:gd name="T81" fmla="*/ 1 h 74"/>
                <a:gd name="T82" fmla="*/ 56 w 83"/>
                <a:gd name="T83" fmla="*/ 4 h 74"/>
                <a:gd name="T84" fmla="*/ 53 w 83"/>
                <a:gd name="T85" fmla="*/ 8 h 74"/>
                <a:gd name="T86" fmla="*/ 51 w 83"/>
                <a:gd name="T87" fmla="*/ 13 h 74"/>
                <a:gd name="T88" fmla="*/ 48 w 83"/>
                <a:gd name="T89" fmla="*/ 18 h 74"/>
                <a:gd name="T90" fmla="*/ 47 w 83"/>
                <a:gd name="T91" fmla="*/ 21 h 74"/>
                <a:gd name="T92" fmla="*/ 43 w 83"/>
                <a:gd name="T93" fmla="*/ 24 h 74"/>
                <a:gd name="T94" fmla="*/ 41 w 83"/>
                <a:gd name="T95" fmla="*/ 30 h 74"/>
                <a:gd name="T96" fmla="*/ 38 w 83"/>
                <a:gd name="T97" fmla="*/ 30 h 74"/>
                <a:gd name="T98" fmla="*/ 34 w 83"/>
                <a:gd name="T99" fmla="*/ 32 h 74"/>
                <a:gd name="T100" fmla="*/ 30 w 83"/>
                <a:gd name="T101" fmla="*/ 33 h 74"/>
                <a:gd name="T102" fmla="*/ 27 w 83"/>
                <a:gd name="T103" fmla="*/ 37 h 74"/>
                <a:gd name="T104" fmla="*/ 22 w 83"/>
                <a:gd name="T105" fmla="*/ 42 h 74"/>
                <a:gd name="T106" fmla="*/ 13 w 83"/>
                <a:gd name="T107" fmla="*/ 43 h 74"/>
                <a:gd name="T108" fmla="*/ 0 w 83"/>
                <a:gd name="T109" fmla="*/ 40 h 74"/>
                <a:gd name="T110" fmla="*/ 3 w 83"/>
                <a:gd name="T111" fmla="*/ 46 h 74"/>
                <a:gd name="T112" fmla="*/ 8 w 83"/>
                <a:gd name="T113" fmla="*/ 5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3" h="74">
                  <a:moveTo>
                    <a:pt x="8" y="51"/>
                  </a:moveTo>
                  <a:cubicBezTo>
                    <a:pt x="8" y="52"/>
                    <a:pt x="8" y="53"/>
                    <a:pt x="9" y="54"/>
                  </a:cubicBezTo>
                  <a:cubicBezTo>
                    <a:pt x="10" y="55"/>
                    <a:pt x="11" y="56"/>
                    <a:pt x="11" y="57"/>
                  </a:cubicBezTo>
                  <a:cubicBezTo>
                    <a:pt x="11" y="58"/>
                    <a:pt x="6" y="60"/>
                    <a:pt x="5" y="61"/>
                  </a:cubicBezTo>
                  <a:cubicBezTo>
                    <a:pt x="4" y="61"/>
                    <a:pt x="3" y="62"/>
                    <a:pt x="3" y="64"/>
                  </a:cubicBezTo>
                  <a:cubicBezTo>
                    <a:pt x="3" y="66"/>
                    <a:pt x="3" y="66"/>
                    <a:pt x="6" y="66"/>
                  </a:cubicBezTo>
                  <a:cubicBezTo>
                    <a:pt x="8" y="65"/>
                    <a:pt x="11" y="65"/>
                    <a:pt x="13" y="64"/>
                  </a:cubicBezTo>
                  <a:cubicBezTo>
                    <a:pt x="15" y="64"/>
                    <a:pt x="17" y="64"/>
                    <a:pt x="19" y="65"/>
                  </a:cubicBezTo>
                  <a:cubicBezTo>
                    <a:pt x="20" y="65"/>
                    <a:pt x="22" y="65"/>
                    <a:pt x="23" y="65"/>
                  </a:cubicBezTo>
                  <a:cubicBezTo>
                    <a:pt x="25" y="65"/>
                    <a:pt x="26" y="64"/>
                    <a:pt x="28" y="64"/>
                  </a:cubicBezTo>
                  <a:cubicBezTo>
                    <a:pt x="29" y="64"/>
                    <a:pt x="29" y="66"/>
                    <a:pt x="29" y="67"/>
                  </a:cubicBezTo>
                  <a:cubicBezTo>
                    <a:pt x="30" y="68"/>
                    <a:pt x="31" y="68"/>
                    <a:pt x="32" y="69"/>
                  </a:cubicBezTo>
                  <a:cubicBezTo>
                    <a:pt x="32" y="70"/>
                    <a:pt x="33" y="72"/>
                    <a:pt x="33" y="73"/>
                  </a:cubicBezTo>
                  <a:cubicBezTo>
                    <a:pt x="35" y="74"/>
                    <a:pt x="34" y="72"/>
                    <a:pt x="34" y="71"/>
                  </a:cubicBezTo>
                  <a:cubicBezTo>
                    <a:pt x="35" y="71"/>
                    <a:pt x="36" y="73"/>
                    <a:pt x="36" y="73"/>
                  </a:cubicBezTo>
                  <a:cubicBezTo>
                    <a:pt x="38" y="72"/>
                    <a:pt x="40" y="70"/>
                    <a:pt x="43" y="71"/>
                  </a:cubicBezTo>
                  <a:cubicBezTo>
                    <a:pt x="44" y="71"/>
                    <a:pt x="45" y="71"/>
                    <a:pt x="46" y="70"/>
                  </a:cubicBezTo>
                  <a:cubicBezTo>
                    <a:pt x="47" y="70"/>
                    <a:pt x="49" y="70"/>
                    <a:pt x="50" y="70"/>
                  </a:cubicBezTo>
                  <a:cubicBezTo>
                    <a:pt x="51" y="69"/>
                    <a:pt x="49" y="64"/>
                    <a:pt x="48" y="64"/>
                  </a:cubicBezTo>
                  <a:cubicBezTo>
                    <a:pt x="47" y="63"/>
                    <a:pt x="46" y="63"/>
                    <a:pt x="46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1" y="56"/>
                    <a:pt x="45" y="54"/>
                    <a:pt x="46" y="52"/>
                  </a:cubicBezTo>
                  <a:cubicBezTo>
                    <a:pt x="47" y="52"/>
                    <a:pt x="47" y="51"/>
                    <a:pt x="49" y="52"/>
                  </a:cubicBezTo>
                  <a:cubicBezTo>
                    <a:pt x="51" y="54"/>
                    <a:pt x="50" y="52"/>
                    <a:pt x="52" y="52"/>
                  </a:cubicBezTo>
                  <a:cubicBezTo>
                    <a:pt x="56" y="51"/>
                    <a:pt x="55" y="48"/>
                    <a:pt x="57" y="46"/>
                  </a:cubicBezTo>
                  <a:cubicBezTo>
                    <a:pt x="58" y="45"/>
                    <a:pt x="60" y="45"/>
                    <a:pt x="60" y="44"/>
                  </a:cubicBezTo>
                  <a:cubicBezTo>
                    <a:pt x="61" y="43"/>
                    <a:pt x="62" y="42"/>
                    <a:pt x="62" y="41"/>
                  </a:cubicBezTo>
                  <a:cubicBezTo>
                    <a:pt x="62" y="40"/>
                    <a:pt x="64" y="39"/>
                    <a:pt x="65" y="39"/>
                  </a:cubicBezTo>
                  <a:cubicBezTo>
                    <a:pt x="66" y="39"/>
                    <a:pt x="66" y="37"/>
                    <a:pt x="66" y="37"/>
                  </a:cubicBezTo>
                  <a:cubicBezTo>
                    <a:pt x="66" y="34"/>
                    <a:pt x="70" y="36"/>
                    <a:pt x="69" y="33"/>
                  </a:cubicBezTo>
                  <a:cubicBezTo>
                    <a:pt x="69" y="30"/>
                    <a:pt x="68" y="29"/>
                    <a:pt x="71" y="27"/>
                  </a:cubicBezTo>
                  <a:cubicBezTo>
                    <a:pt x="72" y="27"/>
                    <a:pt x="67" y="24"/>
                    <a:pt x="66" y="23"/>
                  </a:cubicBezTo>
                  <a:cubicBezTo>
                    <a:pt x="65" y="21"/>
                    <a:pt x="66" y="18"/>
                    <a:pt x="65" y="16"/>
                  </a:cubicBezTo>
                  <a:cubicBezTo>
                    <a:pt x="65" y="13"/>
                    <a:pt x="68" y="13"/>
                    <a:pt x="70" y="14"/>
                  </a:cubicBezTo>
                  <a:cubicBezTo>
                    <a:pt x="71" y="14"/>
                    <a:pt x="73" y="15"/>
                    <a:pt x="74" y="15"/>
                  </a:cubicBezTo>
                  <a:cubicBezTo>
                    <a:pt x="76" y="15"/>
                    <a:pt x="76" y="14"/>
                    <a:pt x="77" y="13"/>
                  </a:cubicBezTo>
                  <a:cubicBezTo>
                    <a:pt x="80" y="13"/>
                    <a:pt x="81" y="13"/>
                    <a:pt x="83" y="10"/>
                  </a:cubicBezTo>
                  <a:cubicBezTo>
                    <a:pt x="80" y="9"/>
                    <a:pt x="77" y="8"/>
                    <a:pt x="76" y="6"/>
                  </a:cubicBezTo>
                  <a:cubicBezTo>
                    <a:pt x="75" y="5"/>
                    <a:pt x="75" y="3"/>
                    <a:pt x="74" y="2"/>
                  </a:cubicBezTo>
                  <a:cubicBezTo>
                    <a:pt x="73" y="1"/>
                    <a:pt x="72" y="1"/>
                    <a:pt x="71" y="0"/>
                  </a:cubicBezTo>
                  <a:cubicBezTo>
                    <a:pt x="69" y="0"/>
                    <a:pt x="66" y="1"/>
                    <a:pt x="65" y="1"/>
                  </a:cubicBezTo>
                  <a:cubicBezTo>
                    <a:pt x="61" y="0"/>
                    <a:pt x="59" y="2"/>
                    <a:pt x="56" y="4"/>
                  </a:cubicBezTo>
                  <a:cubicBezTo>
                    <a:pt x="53" y="5"/>
                    <a:pt x="51" y="5"/>
                    <a:pt x="53" y="8"/>
                  </a:cubicBezTo>
                  <a:cubicBezTo>
                    <a:pt x="55" y="10"/>
                    <a:pt x="53" y="12"/>
                    <a:pt x="51" y="13"/>
                  </a:cubicBezTo>
                  <a:cubicBezTo>
                    <a:pt x="49" y="15"/>
                    <a:pt x="52" y="19"/>
                    <a:pt x="48" y="18"/>
                  </a:cubicBezTo>
                  <a:cubicBezTo>
                    <a:pt x="43" y="18"/>
                    <a:pt x="47" y="19"/>
                    <a:pt x="47" y="21"/>
                  </a:cubicBezTo>
                  <a:cubicBezTo>
                    <a:pt x="48" y="22"/>
                    <a:pt x="44" y="23"/>
                    <a:pt x="43" y="24"/>
                  </a:cubicBezTo>
                  <a:cubicBezTo>
                    <a:pt x="42" y="26"/>
                    <a:pt x="42" y="30"/>
                    <a:pt x="41" y="30"/>
                  </a:cubicBezTo>
                  <a:cubicBezTo>
                    <a:pt x="40" y="31"/>
                    <a:pt x="39" y="30"/>
                    <a:pt x="38" y="30"/>
                  </a:cubicBezTo>
                  <a:cubicBezTo>
                    <a:pt x="36" y="30"/>
                    <a:pt x="35" y="31"/>
                    <a:pt x="34" y="32"/>
                  </a:cubicBezTo>
                  <a:cubicBezTo>
                    <a:pt x="32" y="33"/>
                    <a:pt x="31" y="32"/>
                    <a:pt x="30" y="33"/>
                  </a:cubicBezTo>
                  <a:cubicBezTo>
                    <a:pt x="28" y="34"/>
                    <a:pt x="28" y="35"/>
                    <a:pt x="27" y="37"/>
                  </a:cubicBezTo>
                  <a:cubicBezTo>
                    <a:pt x="27" y="40"/>
                    <a:pt x="25" y="41"/>
                    <a:pt x="22" y="42"/>
                  </a:cubicBezTo>
                  <a:cubicBezTo>
                    <a:pt x="19" y="43"/>
                    <a:pt x="16" y="43"/>
                    <a:pt x="13" y="43"/>
                  </a:cubicBezTo>
                  <a:cubicBezTo>
                    <a:pt x="8" y="43"/>
                    <a:pt x="4" y="42"/>
                    <a:pt x="0" y="40"/>
                  </a:cubicBezTo>
                  <a:cubicBezTo>
                    <a:pt x="1" y="42"/>
                    <a:pt x="2" y="44"/>
                    <a:pt x="3" y="46"/>
                  </a:cubicBezTo>
                  <a:cubicBezTo>
                    <a:pt x="4" y="47"/>
                    <a:pt x="8" y="48"/>
                    <a:pt x="8" y="5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2" name="Freeform 698">
              <a:extLst>
                <a:ext uri="{FF2B5EF4-FFF2-40B4-BE49-F238E27FC236}">
                  <a16:creationId xmlns:a16="http://schemas.microsoft.com/office/drawing/2014/main" id="{807DDFD9-EA48-0F48-94B9-86267A250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519" y="3572021"/>
              <a:ext cx="350410" cy="248472"/>
            </a:xfrm>
            <a:custGeom>
              <a:avLst/>
              <a:gdLst>
                <a:gd name="T0" fmla="*/ 72 w 75"/>
                <a:gd name="T1" fmla="*/ 7 h 53"/>
                <a:gd name="T2" fmla="*/ 69 w 75"/>
                <a:gd name="T3" fmla="*/ 8 h 53"/>
                <a:gd name="T4" fmla="*/ 67 w 75"/>
                <a:gd name="T5" fmla="*/ 7 h 53"/>
                <a:gd name="T6" fmla="*/ 62 w 75"/>
                <a:gd name="T7" fmla="*/ 10 h 53"/>
                <a:gd name="T8" fmla="*/ 57 w 75"/>
                <a:gd name="T9" fmla="*/ 11 h 53"/>
                <a:gd name="T10" fmla="*/ 57 w 75"/>
                <a:gd name="T11" fmla="*/ 4 h 53"/>
                <a:gd name="T12" fmla="*/ 54 w 75"/>
                <a:gd name="T13" fmla="*/ 1 h 53"/>
                <a:gd name="T14" fmla="*/ 50 w 75"/>
                <a:gd name="T15" fmla="*/ 6 h 53"/>
                <a:gd name="T16" fmla="*/ 47 w 75"/>
                <a:gd name="T17" fmla="*/ 8 h 53"/>
                <a:gd name="T18" fmla="*/ 44 w 75"/>
                <a:gd name="T19" fmla="*/ 8 h 53"/>
                <a:gd name="T20" fmla="*/ 39 w 75"/>
                <a:gd name="T21" fmla="*/ 10 h 53"/>
                <a:gd name="T22" fmla="*/ 34 w 75"/>
                <a:gd name="T23" fmla="*/ 7 h 53"/>
                <a:gd name="T24" fmla="*/ 28 w 75"/>
                <a:gd name="T25" fmla="*/ 6 h 53"/>
                <a:gd name="T26" fmla="*/ 27 w 75"/>
                <a:gd name="T27" fmla="*/ 8 h 53"/>
                <a:gd name="T28" fmla="*/ 24 w 75"/>
                <a:gd name="T29" fmla="*/ 9 h 53"/>
                <a:gd name="T30" fmla="*/ 21 w 75"/>
                <a:gd name="T31" fmla="*/ 14 h 53"/>
                <a:gd name="T32" fmla="*/ 15 w 75"/>
                <a:gd name="T33" fmla="*/ 17 h 53"/>
                <a:gd name="T34" fmla="*/ 11 w 75"/>
                <a:gd name="T35" fmla="*/ 19 h 53"/>
                <a:gd name="T36" fmla="*/ 5 w 75"/>
                <a:gd name="T37" fmla="*/ 16 h 53"/>
                <a:gd name="T38" fmla="*/ 4 w 75"/>
                <a:gd name="T39" fmla="*/ 23 h 53"/>
                <a:gd name="T40" fmla="*/ 3 w 75"/>
                <a:gd name="T41" fmla="*/ 29 h 53"/>
                <a:gd name="T42" fmla="*/ 2 w 75"/>
                <a:gd name="T43" fmla="*/ 33 h 53"/>
                <a:gd name="T44" fmla="*/ 3 w 75"/>
                <a:gd name="T45" fmla="*/ 37 h 53"/>
                <a:gd name="T46" fmla="*/ 4 w 75"/>
                <a:gd name="T47" fmla="*/ 40 h 53"/>
                <a:gd name="T48" fmla="*/ 8 w 75"/>
                <a:gd name="T49" fmla="*/ 43 h 53"/>
                <a:gd name="T50" fmla="*/ 4 w 75"/>
                <a:gd name="T51" fmla="*/ 49 h 53"/>
                <a:gd name="T52" fmla="*/ 29 w 75"/>
                <a:gd name="T53" fmla="*/ 50 h 53"/>
                <a:gd name="T54" fmla="*/ 32 w 75"/>
                <a:gd name="T55" fmla="*/ 43 h 53"/>
                <a:gd name="T56" fmla="*/ 39 w 75"/>
                <a:gd name="T57" fmla="*/ 40 h 53"/>
                <a:gd name="T58" fmla="*/ 43 w 75"/>
                <a:gd name="T59" fmla="*/ 39 h 53"/>
                <a:gd name="T60" fmla="*/ 45 w 75"/>
                <a:gd name="T61" fmla="*/ 39 h 53"/>
                <a:gd name="T62" fmla="*/ 47 w 75"/>
                <a:gd name="T63" fmla="*/ 33 h 53"/>
                <a:gd name="T64" fmla="*/ 51 w 75"/>
                <a:gd name="T65" fmla="*/ 30 h 53"/>
                <a:gd name="T66" fmla="*/ 51 w 75"/>
                <a:gd name="T67" fmla="*/ 27 h 53"/>
                <a:gd name="T68" fmla="*/ 55 w 75"/>
                <a:gd name="T69" fmla="*/ 26 h 53"/>
                <a:gd name="T70" fmla="*/ 55 w 75"/>
                <a:gd name="T71" fmla="*/ 23 h 53"/>
                <a:gd name="T72" fmla="*/ 58 w 75"/>
                <a:gd name="T73" fmla="*/ 19 h 53"/>
                <a:gd name="T74" fmla="*/ 56 w 75"/>
                <a:gd name="T75" fmla="*/ 14 h 53"/>
                <a:gd name="T76" fmla="*/ 63 w 75"/>
                <a:gd name="T77" fmla="*/ 11 h 53"/>
                <a:gd name="T78" fmla="*/ 70 w 75"/>
                <a:gd name="T79" fmla="*/ 10 h 53"/>
                <a:gd name="T80" fmla="*/ 74 w 75"/>
                <a:gd name="T81" fmla="*/ 9 h 53"/>
                <a:gd name="T82" fmla="*/ 75 w 75"/>
                <a:gd name="T83" fmla="*/ 7 h 53"/>
                <a:gd name="T84" fmla="*/ 72 w 75"/>
                <a:gd name="T85" fmla="*/ 7 h 53"/>
                <a:gd name="T86" fmla="*/ 72 w 75"/>
                <a:gd name="T8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5" h="53">
                  <a:moveTo>
                    <a:pt x="72" y="7"/>
                  </a:moveTo>
                  <a:cubicBezTo>
                    <a:pt x="71" y="7"/>
                    <a:pt x="70" y="9"/>
                    <a:pt x="69" y="8"/>
                  </a:cubicBezTo>
                  <a:cubicBezTo>
                    <a:pt x="68" y="8"/>
                    <a:pt x="68" y="6"/>
                    <a:pt x="67" y="7"/>
                  </a:cubicBezTo>
                  <a:cubicBezTo>
                    <a:pt x="65" y="7"/>
                    <a:pt x="63" y="9"/>
                    <a:pt x="62" y="10"/>
                  </a:cubicBezTo>
                  <a:cubicBezTo>
                    <a:pt x="61" y="10"/>
                    <a:pt x="59" y="12"/>
                    <a:pt x="57" y="11"/>
                  </a:cubicBezTo>
                  <a:cubicBezTo>
                    <a:pt x="56" y="10"/>
                    <a:pt x="59" y="6"/>
                    <a:pt x="57" y="4"/>
                  </a:cubicBezTo>
                  <a:cubicBezTo>
                    <a:pt x="57" y="4"/>
                    <a:pt x="55" y="0"/>
                    <a:pt x="54" y="1"/>
                  </a:cubicBezTo>
                  <a:cubicBezTo>
                    <a:pt x="53" y="3"/>
                    <a:pt x="52" y="5"/>
                    <a:pt x="50" y="6"/>
                  </a:cubicBezTo>
                  <a:cubicBezTo>
                    <a:pt x="48" y="7"/>
                    <a:pt x="47" y="6"/>
                    <a:pt x="47" y="8"/>
                  </a:cubicBezTo>
                  <a:cubicBezTo>
                    <a:pt x="46" y="11"/>
                    <a:pt x="45" y="7"/>
                    <a:pt x="44" y="8"/>
                  </a:cubicBezTo>
                  <a:cubicBezTo>
                    <a:pt x="42" y="9"/>
                    <a:pt x="41" y="10"/>
                    <a:pt x="39" y="10"/>
                  </a:cubicBezTo>
                  <a:cubicBezTo>
                    <a:pt x="37" y="9"/>
                    <a:pt x="35" y="8"/>
                    <a:pt x="34" y="7"/>
                  </a:cubicBezTo>
                  <a:cubicBezTo>
                    <a:pt x="33" y="7"/>
                    <a:pt x="28" y="6"/>
                    <a:pt x="28" y="6"/>
                  </a:cubicBezTo>
                  <a:cubicBezTo>
                    <a:pt x="27" y="7"/>
                    <a:pt x="28" y="8"/>
                    <a:pt x="27" y="8"/>
                  </a:cubicBezTo>
                  <a:cubicBezTo>
                    <a:pt x="26" y="8"/>
                    <a:pt x="24" y="8"/>
                    <a:pt x="24" y="9"/>
                  </a:cubicBezTo>
                  <a:cubicBezTo>
                    <a:pt x="23" y="11"/>
                    <a:pt x="23" y="13"/>
                    <a:pt x="21" y="14"/>
                  </a:cubicBezTo>
                  <a:cubicBezTo>
                    <a:pt x="18" y="16"/>
                    <a:pt x="17" y="15"/>
                    <a:pt x="15" y="17"/>
                  </a:cubicBezTo>
                  <a:cubicBezTo>
                    <a:pt x="14" y="19"/>
                    <a:pt x="12" y="19"/>
                    <a:pt x="11" y="19"/>
                  </a:cubicBezTo>
                  <a:cubicBezTo>
                    <a:pt x="10" y="18"/>
                    <a:pt x="5" y="17"/>
                    <a:pt x="5" y="16"/>
                  </a:cubicBezTo>
                  <a:cubicBezTo>
                    <a:pt x="5" y="19"/>
                    <a:pt x="5" y="21"/>
                    <a:pt x="4" y="23"/>
                  </a:cubicBezTo>
                  <a:cubicBezTo>
                    <a:pt x="2" y="25"/>
                    <a:pt x="0" y="27"/>
                    <a:pt x="3" y="29"/>
                  </a:cubicBezTo>
                  <a:cubicBezTo>
                    <a:pt x="4" y="30"/>
                    <a:pt x="2" y="31"/>
                    <a:pt x="2" y="33"/>
                  </a:cubicBezTo>
                  <a:cubicBezTo>
                    <a:pt x="2" y="34"/>
                    <a:pt x="2" y="36"/>
                    <a:pt x="3" y="37"/>
                  </a:cubicBezTo>
                  <a:cubicBezTo>
                    <a:pt x="3" y="39"/>
                    <a:pt x="2" y="40"/>
                    <a:pt x="4" y="40"/>
                  </a:cubicBezTo>
                  <a:cubicBezTo>
                    <a:pt x="7" y="41"/>
                    <a:pt x="8" y="40"/>
                    <a:pt x="8" y="43"/>
                  </a:cubicBezTo>
                  <a:cubicBezTo>
                    <a:pt x="8" y="45"/>
                    <a:pt x="5" y="48"/>
                    <a:pt x="4" y="49"/>
                  </a:cubicBezTo>
                  <a:cubicBezTo>
                    <a:pt x="12" y="53"/>
                    <a:pt x="21" y="52"/>
                    <a:pt x="29" y="50"/>
                  </a:cubicBezTo>
                  <a:cubicBezTo>
                    <a:pt x="32" y="49"/>
                    <a:pt x="31" y="45"/>
                    <a:pt x="32" y="43"/>
                  </a:cubicBezTo>
                  <a:cubicBezTo>
                    <a:pt x="33" y="41"/>
                    <a:pt x="37" y="42"/>
                    <a:pt x="39" y="40"/>
                  </a:cubicBezTo>
                  <a:cubicBezTo>
                    <a:pt x="40" y="40"/>
                    <a:pt x="41" y="39"/>
                    <a:pt x="43" y="39"/>
                  </a:cubicBezTo>
                  <a:cubicBezTo>
                    <a:pt x="43" y="39"/>
                    <a:pt x="45" y="40"/>
                    <a:pt x="45" y="39"/>
                  </a:cubicBezTo>
                  <a:cubicBezTo>
                    <a:pt x="46" y="37"/>
                    <a:pt x="46" y="35"/>
                    <a:pt x="47" y="33"/>
                  </a:cubicBezTo>
                  <a:cubicBezTo>
                    <a:pt x="48" y="32"/>
                    <a:pt x="52" y="31"/>
                    <a:pt x="51" y="30"/>
                  </a:cubicBezTo>
                  <a:cubicBezTo>
                    <a:pt x="51" y="29"/>
                    <a:pt x="47" y="27"/>
                    <a:pt x="51" y="27"/>
                  </a:cubicBezTo>
                  <a:cubicBezTo>
                    <a:pt x="52" y="27"/>
                    <a:pt x="54" y="28"/>
                    <a:pt x="55" y="26"/>
                  </a:cubicBezTo>
                  <a:cubicBezTo>
                    <a:pt x="55" y="25"/>
                    <a:pt x="54" y="24"/>
                    <a:pt x="55" y="23"/>
                  </a:cubicBezTo>
                  <a:cubicBezTo>
                    <a:pt x="55" y="21"/>
                    <a:pt x="58" y="21"/>
                    <a:pt x="58" y="19"/>
                  </a:cubicBezTo>
                  <a:cubicBezTo>
                    <a:pt x="58" y="17"/>
                    <a:pt x="55" y="16"/>
                    <a:pt x="56" y="14"/>
                  </a:cubicBezTo>
                  <a:cubicBezTo>
                    <a:pt x="58" y="13"/>
                    <a:pt x="61" y="12"/>
                    <a:pt x="63" y="11"/>
                  </a:cubicBezTo>
                  <a:cubicBezTo>
                    <a:pt x="65" y="9"/>
                    <a:pt x="68" y="10"/>
                    <a:pt x="70" y="10"/>
                  </a:cubicBezTo>
                  <a:cubicBezTo>
                    <a:pt x="71" y="10"/>
                    <a:pt x="73" y="10"/>
                    <a:pt x="74" y="9"/>
                  </a:cubicBezTo>
                  <a:cubicBezTo>
                    <a:pt x="74" y="9"/>
                    <a:pt x="75" y="8"/>
                    <a:pt x="75" y="7"/>
                  </a:cubicBezTo>
                  <a:cubicBezTo>
                    <a:pt x="74" y="7"/>
                    <a:pt x="73" y="7"/>
                    <a:pt x="72" y="7"/>
                  </a:cubicBezTo>
                  <a:cubicBezTo>
                    <a:pt x="71" y="8"/>
                    <a:pt x="73" y="7"/>
                    <a:pt x="72" y="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3" name="Freeform 699">
              <a:extLst>
                <a:ext uri="{FF2B5EF4-FFF2-40B4-BE49-F238E27FC236}">
                  <a16:creationId xmlns:a16="http://schemas.microsoft.com/office/drawing/2014/main" id="{54DC0FFE-2B5E-7B40-BEF3-5AFAED16C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8663" y="3371332"/>
              <a:ext cx="12742" cy="19114"/>
            </a:xfrm>
            <a:custGeom>
              <a:avLst/>
              <a:gdLst>
                <a:gd name="T0" fmla="*/ 3 w 3"/>
                <a:gd name="T1" fmla="*/ 2 h 4"/>
                <a:gd name="T2" fmla="*/ 1 w 3"/>
                <a:gd name="T3" fmla="*/ 1 h 4"/>
                <a:gd name="T4" fmla="*/ 3 w 3"/>
                <a:gd name="T5" fmla="*/ 4 h 4"/>
                <a:gd name="T6" fmla="*/ 3 w 3"/>
                <a:gd name="T7" fmla="*/ 2 h 4"/>
                <a:gd name="T8" fmla="*/ 3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cubicBezTo>
                    <a:pt x="2" y="2"/>
                    <a:pt x="1" y="0"/>
                    <a:pt x="1" y="1"/>
                  </a:cubicBezTo>
                  <a:cubicBezTo>
                    <a:pt x="0" y="2"/>
                    <a:pt x="2" y="3"/>
                    <a:pt x="3" y="4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2" y="1"/>
                    <a:pt x="3" y="2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4" name="Freeform 700">
              <a:extLst>
                <a:ext uri="{FF2B5EF4-FFF2-40B4-BE49-F238E27FC236}">
                  <a16:creationId xmlns:a16="http://schemas.microsoft.com/office/drawing/2014/main" id="{DAEAA6BC-9435-604C-9761-12A1FAFFF6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3999" y="3076670"/>
              <a:ext cx="947700" cy="453941"/>
            </a:xfrm>
            <a:custGeom>
              <a:avLst/>
              <a:gdLst>
                <a:gd name="T0" fmla="*/ 194 w 203"/>
                <a:gd name="T1" fmla="*/ 37 h 97"/>
                <a:gd name="T2" fmla="*/ 177 w 203"/>
                <a:gd name="T3" fmla="*/ 31 h 97"/>
                <a:gd name="T4" fmla="*/ 163 w 203"/>
                <a:gd name="T5" fmla="*/ 19 h 97"/>
                <a:gd name="T6" fmla="*/ 154 w 203"/>
                <a:gd name="T7" fmla="*/ 7 h 97"/>
                <a:gd name="T8" fmla="*/ 137 w 203"/>
                <a:gd name="T9" fmla="*/ 10 h 97"/>
                <a:gd name="T10" fmla="*/ 129 w 203"/>
                <a:gd name="T11" fmla="*/ 8 h 97"/>
                <a:gd name="T12" fmla="*/ 112 w 203"/>
                <a:gd name="T13" fmla="*/ 2 h 97"/>
                <a:gd name="T14" fmla="*/ 76 w 203"/>
                <a:gd name="T15" fmla="*/ 10 h 97"/>
                <a:gd name="T16" fmla="*/ 75 w 203"/>
                <a:gd name="T17" fmla="*/ 20 h 97"/>
                <a:gd name="T18" fmla="*/ 74 w 203"/>
                <a:gd name="T19" fmla="*/ 31 h 97"/>
                <a:gd name="T20" fmla="*/ 60 w 203"/>
                <a:gd name="T21" fmla="*/ 29 h 97"/>
                <a:gd name="T22" fmla="*/ 48 w 203"/>
                <a:gd name="T23" fmla="*/ 32 h 97"/>
                <a:gd name="T24" fmla="*/ 37 w 203"/>
                <a:gd name="T25" fmla="*/ 27 h 97"/>
                <a:gd name="T26" fmla="*/ 22 w 203"/>
                <a:gd name="T27" fmla="*/ 25 h 97"/>
                <a:gd name="T28" fmla="*/ 13 w 203"/>
                <a:gd name="T29" fmla="*/ 32 h 97"/>
                <a:gd name="T30" fmla="*/ 3 w 203"/>
                <a:gd name="T31" fmla="*/ 38 h 97"/>
                <a:gd name="T32" fmla="*/ 4 w 203"/>
                <a:gd name="T33" fmla="*/ 47 h 97"/>
                <a:gd name="T34" fmla="*/ 14 w 203"/>
                <a:gd name="T35" fmla="*/ 57 h 97"/>
                <a:gd name="T36" fmla="*/ 17 w 203"/>
                <a:gd name="T37" fmla="*/ 57 h 97"/>
                <a:gd name="T38" fmla="*/ 36 w 203"/>
                <a:gd name="T39" fmla="*/ 63 h 97"/>
                <a:gd name="T40" fmla="*/ 33 w 203"/>
                <a:gd name="T41" fmla="*/ 66 h 97"/>
                <a:gd name="T42" fmla="*/ 22 w 203"/>
                <a:gd name="T43" fmla="*/ 72 h 97"/>
                <a:gd name="T44" fmla="*/ 31 w 203"/>
                <a:gd name="T45" fmla="*/ 82 h 97"/>
                <a:gd name="T46" fmla="*/ 48 w 203"/>
                <a:gd name="T47" fmla="*/ 90 h 97"/>
                <a:gd name="T48" fmla="*/ 50 w 203"/>
                <a:gd name="T49" fmla="*/ 68 h 97"/>
                <a:gd name="T50" fmla="*/ 64 w 203"/>
                <a:gd name="T51" fmla="*/ 62 h 97"/>
                <a:gd name="T52" fmla="*/ 72 w 203"/>
                <a:gd name="T53" fmla="*/ 66 h 97"/>
                <a:gd name="T54" fmla="*/ 84 w 203"/>
                <a:gd name="T55" fmla="*/ 76 h 97"/>
                <a:gd name="T56" fmla="*/ 100 w 203"/>
                <a:gd name="T57" fmla="*/ 81 h 97"/>
                <a:gd name="T58" fmla="*/ 107 w 203"/>
                <a:gd name="T59" fmla="*/ 91 h 97"/>
                <a:gd name="T60" fmla="*/ 123 w 203"/>
                <a:gd name="T61" fmla="*/ 85 h 97"/>
                <a:gd name="T62" fmla="*/ 137 w 203"/>
                <a:gd name="T63" fmla="*/ 83 h 97"/>
                <a:gd name="T64" fmla="*/ 153 w 203"/>
                <a:gd name="T65" fmla="*/ 81 h 97"/>
                <a:gd name="T66" fmla="*/ 172 w 203"/>
                <a:gd name="T67" fmla="*/ 76 h 97"/>
                <a:gd name="T68" fmla="*/ 175 w 203"/>
                <a:gd name="T69" fmla="*/ 66 h 97"/>
                <a:gd name="T70" fmla="*/ 182 w 203"/>
                <a:gd name="T71" fmla="*/ 60 h 97"/>
                <a:gd name="T72" fmla="*/ 193 w 203"/>
                <a:gd name="T73" fmla="*/ 56 h 97"/>
                <a:gd name="T74" fmla="*/ 202 w 203"/>
                <a:gd name="T75" fmla="*/ 44 h 97"/>
                <a:gd name="T76" fmla="*/ 201 w 203"/>
                <a:gd name="T77" fmla="*/ 39 h 97"/>
                <a:gd name="T78" fmla="*/ 140 w 203"/>
                <a:gd name="T79" fmla="*/ 65 h 97"/>
                <a:gd name="T80" fmla="*/ 141 w 203"/>
                <a:gd name="T81" fmla="*/ 59 h 97"/>
                <a:gd name="T82" fmla="*/ 148 w 203"/>
                <a:gd name="T83" fmla="*/ 58 h 97"/>
                <a:gd name="T84" fmla="*/ 156 w 203"/>
                <a:gd name="T85" fmla="*/ 58 h 97"/>
                <a:gd name="T86" fmla="*/ 165 w 203"/>
                <a:gd name="T87" fmla="*/ 5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" h="97">
                  <a:moveTo>
                    <a:pt x="201" y="39"/>
                  </a:moveTo>
                  <a:cubicBezTo>
                    <a:pt x="201" y="38"/>
                    <a:pt x="197" y="39"/>
                    <a:pt x="197" y="39"/>
                  </a:cubicBezTo>
                  <a:cubicBezTo>
                    <a:pt x="195" y="39"/>
                    <a:pt x="194" y="38"/>
                    <a:pt x="194" y="37"/>
                  </a:cubicBezTo>
                  <a:cubicBezTo>
                    <a:pt x="193" y="35"/>
                    <a:pt x="191" y="35"/>
                    <a:pt x="191" y="34"/>
                  </a:cubicBezTo>
                  <a:cubicBezTo>
                    <a:pt x="190" y="33"/>
                    <a:pt x="189" y="30"/>
                    <a:pt x="186" y="30"/>
                  </a:cubicBezTo>
                  <a:cubicBezTo>
                    <a:pt x="183" y="30"/>
                    <a:pt x="180" y="33"/>
                    <a:pt x="177" y="31"/>
                  </a:cubicBezTo>
                  <a:cubicBezTo>
                    <a:pt x="176" y="30"/>
                    <a:pt x="175" y="29"/>
                    <a:pt x="174" y="28"/>
                  </a:cubicBezTo>
                  <a:cubicBezTo>
                    <a:pt x="173" y="28"/>
                    <a:pt x="171" y="31"/>
                    <a:pt x="170" y="31"/>
                  </a:cubicBezTo>
                  <a:cubicBezTo>
                    <a:pt x="169" y="32"/>
                    <a:pt x="163" y="21"/>
                    <a:pt x="163" y="19"/>
                  </a:cubicBezTo>
                  <a:cubicBezTo>
                    <a:pt x="161" y="17"/>
                    <a:pt x="160" y="14"/>
                    <a:pt x="157" y="13"/>
                  </a:cubicBezTo>
                  <a:cubicBezTo>
                    <a:pt x="156" y="12"/>
                    <a:pt x="155" y="11"/>
                    <a:pt x="154" y="11"/>
                  </a:cubicBezTo>
                  <a:cubicBezTo>
                    <a:pt x="152" y="10"/>
                    <a:pt x="154" y="8"/>
                    <a:pt x="154" y="7"/>
                  </a:cubicBezTo>
                  <a:cubicBezTo>
                    <a:pt x="154" y="6"/>
                    <a:pt x="147" y="10"/>
                    <a:pt x="146" y="11"/>
                  </a:cubicBezTo>
                  <a:cubicBezTo>
                    <a:pt x="145" y="11"/>
                    <a:pt x="137" y="14"/>
                    <a:pt x="137" y="13"/>
                  </a:cubicBezTo>
                  <a:cubicBezTo>
                    <a:pt x="137" y="11"/>
                    <a:pt x="139" y="10"/>
                    <a:pt x="137" y="10"/>
                  </a:cubicBezTo>
                  <a:cubicBezTo>
                    <a:pt x="136" y="9"/>
                    <a:pt x="135" y="8"/>
                    <a:pt x="134" y="9"/>
                  </a:cubicBezTo>
                  <a:cubicBezTo>
                    <a:pt x="134" y="9"/>
                    <a:pt x="134" y="10"/>
                    <a:pt x="133" y="9"/>
                  </a:cubicBezTo>
                  <a:cubicBezTo>
                    <a:pt x="131" y="8"/>
                    <a:pt x="132" y="7"/>
                    <a:pt x="129" y="8"/>
                  </a:cubicBezTo>
                  <a:cubicBezTo>
                    <a:pt x="126" y="10"/>
                    <a:pt x="126" y="7"/>
                    <a:pt x="126" y="5"/>
                  </a:cubicBezTo>
                  <a:cubicBezTo>
                    <a:pt x="127" y="1"/>
                    <a:pt x="121" y="0"/>
                    <a:pt x="118" y="0"/>
                  </a:cubicBezTo>
                  <a:cubicBezTo>
                    <a:pt x="116" y="0"/>
                    <a:pt x="114" y="1"/>
                    <a:pt x="112" y="2"/>
                  </a:cubicBezTo>
                  <a:cubicBezTo>
                    <a:pt x="110" y="3"/>
                    <a:pt x="108" y="4"/>
                    <a:pt x="105" y="4"/>
                  </a:cubicBezTo>
                  <a:cubicBezTo>
                    <a:pt x="97" y="6"/>
                    <a:pt x="89" y="9"/>
                    <a:pt x="81" y="9"/>
                  </a:cubicBezTo>
                  <a:cubicBezTo>
                    <a:pt x="79" y="9"/>
                    <a:pt x="77" y="9"/>
                    <a:pt x="76" y="10"/>
                  </a:cubicBezTo>
                  <a:cubicBezTo>
                    <a:pt x="75" y="11"/>
                    <a:pt x="77" y="14"/>
                    <a:pt x="79" y="14"/>
                  </a:cubicBezTo>
                  <a:cubicBezTo>
                    <a:pt x="83" y="17"/>
                    <a:pt x="76" y="16"/>
                    <a:pt x="74" y="17"/>
                  </a:cubicBezTo>
                  <a:cubicBezTo>
                    <a:pt x="72" y="18"/>
                    <a:pt x="75" y="19"/>
                    <a:pt x="75" y="20"/>
                  </a:cubicBezTo>
                  <a:cubicBezTo>
                    <a:pt x="75" y="22"/>
                    <a:pt x="71" y="22"/>
                    <a:pt x="71" y="23"/>
                  </a:cubicBezTo>
                  <a:cubicBezTo>
                    <a:pt x="71" y="26"/>
                    <a:pt x="79" y="25"/>
                    <a:pt x="78" y="29"/>
                  </a:cubicBezTo>
                  <a:cubicBezTo>
                    <a:pt x="77" y="30"/>
                    <a:pt x="76" y="31"/>
                    <a:pt x="74" y="31"/>
                  </a:cubicBezTo>
                  <a:cubicBezTo>
                    <a:pt x="73" y="31"/>
                    <a:pt x="70" y="31"/>
                    <a:pt x="69" y="31"/>
                  </a:cubicBezTo>
                  <a:cubicBezTo>
                    <a:pt x="67" y="32"/>
                    <a:pt x="68" y="33"/>
                    <a:pt x="66" y="32"/>
                  </a:cubicBezTo>
                  <a:cubicBezTo>
                    <a:pt x="64" y="31"/>
                    <a:pt x="62" y="29"/>
                    <a:pt x="60" y="29"/>
                  </a:cubicBezTo>
                  <a:cubicBezTo>
                    <a:pt x="59" y="28"/>
                    <a:pt x="57" y="30"/>
                    <a:pt x="56" y="30"/>
                  </a:cubicBezTo>
                  <a:cubicBezTo>
                    <a:pt x="54" y="29"/>
                    <a:pt x="53" y="29"/>
                    <a:pt x="51" y="30"/>
                  </a:cubicBezTo>
                  <a:cubicBezTo>
                    <a:pt x="50" y="31"/>
                    <a:pt x="49" y="33"/>
                    <a:pt x="48" y="32"/>
                  </a:cubicBezTo>
                  <a:cubicBezTo>
                    <a:pt x="47" y="32"/>
                    <a:pt x="44" y="29"/>
                    <a:pt x="43" y="30"/>
                  </a:cubicBezTo>
                  <a:cubicBezTo>
                    <a:pt x="42" y="30"/>
                    <a:pt x="42" y="33"/>
                    <a:pt x="41" y="31"/>
                  </a:cubicBezTo>
                  <a:cubicBezTo>
                    <a:pt x="40" y="29"/>
                    <a:pt x="39" y="28"/>
                    <a:pt x="37" y="27"/>
                  </a:cubicBezTo>
                  <a:cubicBezTo>
                    <a:pt x="35" y="26"/>
                    <a:pt x="33" y="26"/>
                    <a:pt x="32" y="25"/>
                  </a:cubicBezTo>
                  <a:cubicBezTo>
                    <a:pt x="29" y="24"/>
                    <a:pt x="29" y="26"/>
                    <a:pt x="27" y="26"/>
                  </a:cubicBezTo>
                  <a:cubicBezTo>
                    <a:pt x="25" y="27"/>
                    <a:pt x="24" y="24"/>
                    <a:pt x="22" y="25"/>
                  </a:cubicBezTo>
                  <a:cubicBezTo>
                    <a:pt x="21" y="26"/>
                    <a:pt x="21" y="27"/>
                    <a:pt x="20" y="27"/>
                  </a:cubicBezTo>
                  <a:cubicBezTo>
                    <a:pt x="19" y="28"/>
                    <a:pt x="17" y="28"/>
                    <a:pt x="16" y="28"/>
                  </a:cubicBezTo>
                  <a:cubicBezTo>
                    <a:pt x="15" y="29"/>
                    <a:pt x="13" y="31"/>
                    <a:pt x="13" y="32"/>
                  </a:cubicBezTo>
                  <a:cubicBezTo>
                    <a:pt x="12" y="33"/>
                    <a:pt x="14" y="36"/>
                    <a:pt x="12" y="36"/>
                  </a:cubicBezTo>
                  <a:cubicBezTo>
                    <a:pt x="10" y="37"/>
                    <a:pt x="7" y="31"/>
                    <a:pt x="6" y="34"/>
                  </a:cubicBezTo>
                  <a:cubicBezTo>
                    <a:pt x="5" y="36"/>
                    <a:pt x="4" y="36"/>
                    <a:pt x="3" y="38"/>
                  </a:cubicBezTo>
                  <a:cubicBezTo>
                    <a:pt x="2" y="40"/>
                    <a:pt x="6" y="40"/>
                    <a:pt x="4" y="42"/>
                  </a:cubicBezTo>
                  <a:cubicBezTo>
                    <a:pt x="3" y="43"/>
                    <a:pt x="0" y="45"/>
                    <a:pt x="2" y="46"/>
                  </a:cubicBezTo>
                  <a:cubicBezTo>
                    <a:pt x="3" y="46"/>
                    <a:pt x="4" y="47"/>
                    <a:pt x="4" y="47"/>
                  </a:cubicBezTo>
                  <a:cubicBezTo>
                    <a:pt x="5" y="48"/>
                    <a:pt x="4" y="49"/>
                    <a:pt x="5" y="50"/>
                  </a:cubicBezTo>
                  <a:cubicBezTo>
                    <a:pt x="7" y="51"/>
                    <a:pt x="9" y="49"/>
                    <a:pt x="11" y="51"/>
                  </a:cubicBezTo>
                  <a:cubicBezTo>
                    <a:pt x="12" y="52"/>
                    <a:pt x="14" y="55"/>
                    <a:pt x="14" y="57"/>
                  </a:cubicBezTo>
                  <a:cubicBezTo>
                    <a:pt x="13" y="57"/>
                    <a:pt x="10" y="56"/>
                    <a:pt x="13" y="58"/>
                  </a:cubicBezTo>
                  <a:cubicBezTo>
                    <a:pt x="14" y="59"/>
                    <a:pt x="14" y="60"/>
                    <a:pt x="16" y="58"/>
                  </a:cubicBezTo>
                  <a:cubicBezTo>
                    <a:pt x="16" y="57"/>
                    <a:pt x="16" y="57"/>
                    <a:pt x="17" y="57"/>
                  </a:cubicBezTo>
                  <a:cubicBezTo>
                    <a:pt x="22" y="57"/>
                    <a:pt x="24" y="54"/>
                    <a:pt x="29" y="56"/>
                  </a:cubicBezTo>
                  <a:cubicBezTo>
                    <a:pt x="31" y="57"/>
                    <a:pt x="33" y="54"/>
                    <a:pt x="34" y="56"/>
                  </a:cubicBezTo>
                  <a:cubicBezTo>
                    <a:pt x="35" y="57"/>
                    <a:pt x="37" y="61"/>
                    <a:pt x="36" y="63"/>
                  </a:cubicBezTo>
                  <a:cubicBezTo>
                    <a:pt x="35" y="63"/>
                    <a:pt x="33" y="64"/>
                    <a:pt x="35" y="64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4" y="66"/>
                    <a:pt x="33" y="66"/>
                    <a:pt x="33" y="66"/>
                  </a:cubicBezTo>
                  <a:cubicBezTo>
                    <a:pt x="30" y="66"/>
                    <a:pt x="22" y="64"/>
                    <a:pt x="24" y="69"/>
                  </a:cubicBezTo>
                  <a:cubicBezTo>
                    <a:pt x="25" y="71"/>
                    <a:pt x="24" y="71"/>
                    <a:pt x="22" y="70"/>
                  </a:cubicBezTo>
                  <a:cubicBezTo>
                    <a:pt x="20" y="69"/>
                    <a:pt x="21" y="71"/>
                    <a:pt x="22" y="72"/>
                  </a:cubicBezTo>
                  <a:cubicBezTo>
                    <a:pt x="24" y="72"/>
                    <a:pt x="24" y="75"/>
                    <a:pt x="25" y="76"/>
                  </a:cubicBezTo>
                  <a:cubicBezTo>
                    <a:pt x="27" y="77"/>
                    <a:pt x="24" y="79"/>
                    <a:pt x="27" y="79"/>
                  </a:cubicBezTo>
                  <a:cubicBezTo>
                    <a:pt x="28" y="79"/>
                    <a:pt x="30" y="81"/>
                    <a:pt x="31" y="82"/>
                  </a:cubicBezTo>
                  <a:cubicBezTo>
                    <a:pt x="34" y="82"/>
                    <a:pt x="31" y="85"/>
                    <a:pt x="31" y="87"/>
                  </a:cubicBezTo>
                  <a:cubicBezTo>
                    <a:pt x="34" y="85"/>
                    <a:pt x="38" y="82"/>
                    <a:pt x="42" y="85"/>
                  </a:cubicBezTo>
                  <a:cubicBezTo>
                    <a:pt x="44" y="87"/>
                    <a:pt x="45" y="90"/>
                    <a:pt x="48" y="90"/>
                  </a:cubicBezTo>
                  <a:cubicBezTo>
                    <a:pt x="50" y="90"/>
                    <a:pt x="49" y="88"/>
                    <a:pt x="49" y="87"/>
                  </a:cubicBezTo>
                  <a:cubicBezTo>
                    <a:pt x="49" y="84"/>
                    <a:pt x="49" y="81"/>
                    <a:pt x="49" y="78"/>
                  </a:cubicBezTo>
                  <a:cubicBezTo>
                    <a:pt x="49" y="76"/>
                    <a:pt x="48" y="68"/>
                    <a:pt x="50" y="68"/>
                  </a:cubicBezTo>
                  <a:cubicBezTo>
                    <a:pt x="52" y="67"/>
                    <a:pt x="55" y="66"/>
                    <a:pt x="57" y="65"/>
                  </a:cubicBezTo>
                  <a:cubicBezTo>
                    <a:pt x="59" y="65"/>
                    <a:pt x="61" y="64"/>
                    <a:pt x="62" y="64"/>
                  </a:cubicBezTo>
                  <a:cubicBezTo>
                    <a:pt x="63" y="63"/>
                    <a:pt x="62" y="61"/>
                    <a:pt x="64" y="62"/>
                  </a:cubicBezTo>
                  <a:cubicBezTo>
                    <a:pt x="65" y="62"/>
                    <a:pt x="68" y="64"/>
                    <a:pt x="68" y="62"/>
                  </a:cubicBezTo>
                  <a:cubicBezTo>
                    <a:pt x="68" y="61"/>
                    <a:pt x="70" y="60"/>
                    <a:pt x="71" y="62"/>
                  </a:cubicBezTo>
                  <a:cubicBezTo>
                    <a:pt x="72" y="63"/>
                    <a:pt x="71" y="64"/>
                    <a:pt x="72" y="66"/>
                  </a:cubicBezTo>
                  <a:cubicBezTo>
                    <a:pt x="72" y="67"/>
                    <a:pt x="73" y="69"/>
                    <a:pt x="72" y="70"/>
                  </a:cubicBezTo>
                  <a:cubicBezTo>
                    <a:pt x="73" y="71"/>
                    <a:pt x="74" y="71"/>
                    <a:pt x="75" y="72"/>
                  </a:cubicBezTo>
                  <a:cubicBezTo>
                    <a:pt x="78" y="75"/>
                    <a:pt x="80" y="77"/>
                    <a:pt x="84" y="76"/>
                  </a:cubicBezTo>
                  <a:cubicBezTo>
                    <a:pt x="86" y="76"/>
                    <a:pt x="88" y="77"/>
                    <a:pt x="90" y="77"/>
                  </a:cubicBezTo>
                  <a:cubicBezTo>
                    <a:pt x="92" y="77"/>
                    <a:pt x="93" y="75"/>
                    <a:pt x="95" y="75"/>
                  </a:cubicBezTo>
                  <a:cubicBezTo>
                    <a:pt x="97" y="76"/>
                    <a:pt x="99" y="79"/>
                    <a:pt x="100" y="81"/>
                  </a:cubicBezTo>
                  <a:cubicBezTo>
                    <a:pt x="101" y="82"/>
                    <a:pt x="100" y="83"/>
                    <a:pt x="100" y="85"/>
                  </a:cubicBezTo>
                  <a:cubicBezTo>
                    <a:pt x="100" y="87"/>
                    <a:pt x="103" y="88"/>
                    <a:pt x="103" y="90"/>
                  </a:cubicBezTo>
                  <a:cubicBezTo>
                    <a:pt x="103" y="91"/>
                    <a:pt x="106" y="91"/>
                    <a:pt x="107" y="91"/>
                  </a:cubicBezTo>
                  <a:cubicBezTo>
                    <a:pt x="109" y="91"/>
                    <a:pt x="109" y="91"/>
                    <a:pt x="110" y="93"/>
                  </a:cubicBezTo>
                  <a:cubicBezTo>
                    <a:pt x="112" y="97"/>
                    <a:pt x="114" y="92"/>
                    <a:pt x="116" y="90"/>
                  </a:cubicBezTo>
                  <a:cubicBezTo>
                    <a:pt x="117" y="87"/>
                    <a:pt x="121" y="87"/>
                    <a:pt x="123" y="85"/>
                  </a:cubicBezTo>
                  <a:cubicBezTo>
                    <a:pt x="125" y="85"/>
                    <a:pt x="125" y="85"/>
                    <a:pt x="126" y="84"/>
                  </a:cubicBezTo>
                  <a:cubicBezTo>
                    <a:pt x="127" y="81"/>
                    <a:pt x="128" y="82"/>
                    <a:pt x="130" y="82"/>
                  </a:cubicBezTo>
                  <a:cubicBezTo>
                    <a:pt x="132" y="82"/>
                    <a:pt x="136" y="85"/>
                    <a:pt x="137" y="83"/>
                  </a:cubicBezTo>
                  <a:cubicBezTo>
                    <a:pt x="137" y="81"/>
                    <a:pt x="137" y="80"/>
                    <a:pt x="139" y="79"/>
                  </a:cubicBezTo>
                  <a:cubicBezTo>
                    <a:pt x="141" y="78"/>
                    <a:pt x="143" y="80"/>
                    <a:pt x="145" y="80"/>
                  </a:cubicBezTo>
                  <a:cubicBezTo>
                    <a:pt x="147" y="81"/>
                    <a:pt x="151" y="81"/>
                    <a:pt x="153" y="81"/>
                  </a:cubicBezTo>
                  <a:cubicBezTo>
                    <a:pt x="159" y="81"/>
                    <a:pt x="164" y="83"/>
                    <a:pt x="170" y="84"/>
                  </a:cubicBezTo>
                  <a:cubicBezTo>
                    <a:pt x="169" y="82"/>
                    <a:pt x="171" y="81"/>
                    <a:pt x="173" y="79"/>
                  </a:cubicBezTo>
                  <a:cubicBezTo>
                    <a:pt x="174" y="78"/>
                    <a:pt x="173" y="78"/>
                    <a:pt x="172" y="76"/>
                  </a:cubicBezTo>
                  <a:cubicBezTo>
                    <a:pt x="171" y="75"/>
                    <a:pt x="171" y="73"/>
                    <a:pt x="171" y="71"/>
                  </a:cubicBezTo>
                  <a:cubicBezTo>
                    <a:pt x="170" y="71"/>
                    <a:pt x="170" y="67"/>
                    <a:pt x="169" y="68"/>
                  </a:cubicBezTo>
                  <a:cubicBezTo>
                    <a:pt x="170" y="67"/>
                    <a:pt x="173" y="67"/>
                    <a:pt x="175" y="66"/>
                  </a:cubicBezTo>
                  <a:cubicBezTo>
                    <a:pt x="178" y="66"/>
                    <a:pt x="180" y="68"/>
                    <a:pt x="182" y="66"/>
                  </a:cubicBezTo>
                  <a:cubicBezTo>
                    <a:pt x="183" y="66"/>
                    <a:pt x="181" y="65"/>
                    <a:pt x="181" y="64"/>
                  </a:cubicBezTo>
                  <a:cubicBezTo>
                    <a:pt x="180" y="63"/>
                    <a:pt x="181" y="61"/>
                    <a:pt x="182" y="60"/>
                  </a:cubicBezTo>
                  <a:cubicBezTo>
                    <a:pt x="183" y="59"/>
                    <a:pt x="184" y="53"/>
                    <a:pt x="185" y="54"/>
                  </a:cubicBezTo>
                  <a:cubicBezTo>
                    <a:pt x="187" y="55"/>
                    <a:pt x="188" y="56"/>
                    <a:pt x="190" y="56"/>
                  </a:cubicBezTo>
                  <a:cubicBezTo>
                    <a:pt x="191" y="55"/>
                    <a:pt x="192" y="57"/>
                    <a:pt x="193" y="56"/>
                  </a:cubicBezTo>
                  <a:cubicBezTo>
                    <a:pt x="194" y="56"/>
                    <a:pt x="196" y="55"/>
                    <a:pt x="197" y="54"/>
                  </a:cubicBezTo>
                  <a:cubicBezTo>
                    <a:pt x="198" y="53"/>
                    <a:pt x="196" y="51"/>
                    <a:pt x="196" y="49"/>
                  </a:cubicBezTo>
                  <a:cubicBezTo>
                    <a:pt x="197" y="46"/>
                    <a:pt x="200" y="47"/>
                    <a:pt x="202" y="44"/>
                  </a:cubicBezTo>
                  <a:cubicBezTo>
                    <a:pt x="202" y="43"/>
                    <a:pt x="202" y="43"/>
                    <a:pt x="203" y="42"/>
                  </a:cubicBezTo>
                  <a:cubicBezTo>
                    <a:pt x="203" y="41"/>
                    <a:pt x="202" y="40"/>
                    <a:pt x="201" y="39"/>
                  </a:cubicBezTo>
                  <a:cubicBezTo>
                    <a:pt x="201" y="38"/>
                    <a:pt x="202" y="39"/>
                    <a:pt x="201" y="39"/>
                  </a:cubicBezTo>
                  <a:close/>
                  <a:moveTo>
                    <a:pt x="148" y="58"/>
                  </a:moveTo>
                  <a:cubicBezTo>
                    <a:pt x="146" y="58"/>
                    <a:pt x="143" y="61"/>
                    <a:pt x="142" y="62"/>
                  </a:cubicBezTo>
                  <a:cubicBezTo>
                    <a:pt x="141" y="62"/>
                    <a:pt x="140" y="64"/>
                    <a:pt x="140" y="65"/>
                  </a:cubicBezTo>
                  <a:cubicBezTo>
                    <a:pt x="140" y="66"/>
                    <a:pt x="141" y="67"/>
                    <a:pt x="141" y="67"/>
                  </a:cubicBezTo>
                  <a:cubicBezTo>
                    <a:pt x="140" y="68"/>
                    <a:pt x="138" y="64"/>
                    <a:pt x="138" y="63"/>
                  </a:cubicBezTo>
                  <a:cubicBezTo>
                    <a:pt x="138" y="61"/>
                    <a:pt x="139" y="60"/>
                    <a:pt x="141" y="59"/>
                  </a:cubicBezTo>
                  <a:cubicBezTo>
                    <a:pt x="143" y="58"/>
                    <a:pt x="145" y="57"/>
                    <a:pt x="147" y="57"/>
                  </a:cubicBezTo>
                  <a:cubicBezTo>
                    <a:pt x="147" y="57"/>
                    <a:pt x="152" y="58"/>
                    <a:pt x="152" y="58"/>
                  </a:cubicBezTo>
                  <a:cubicBezTo>
                    <a:pt x="151" y="59"/>
                    <a:pt x="148" y="58"/>
                    <a:pt x="148" y="58"/>
                  </a:cubicBezTo>
                  <a:cubicBezTo>
                    <a:pt x="146" y="58"/>
                    <a:pt x="149" y="58"/>
                    <a:pt x="148" y="58"/>
                  </a:cubicBezTo>
                  <a:close/>
                  <a:moveTo>
                    <a:pt x="165" y="59"/>
                  </a:moveTo>
                  <a:cubicBezTo>
                    <a:pt x="164" y="61"/>
                    <a:pt x="157" y="60"/>
                    <a:pt x="156" y="58"/>
                  </a:cubicBezTo>
                  <a:cubicBezTo>
                    <a:pt x="156" y="58"/>
                    <a:pt x="160" y="58"/>
                    <a:pt x="160" y="58"/>
                  </a:cubicBezTo>
                  <a:cubicBezTo>
                    <a:pt x="162" y="58"/>
                    <a:pt x="163" y="58"/>
                    <a:pt x="165" y="57"/>
                  </a:cubicBezTo>
                  <a:cubicBezTo>
                    <a:pt x="165" y="57"/>
                    <a:pt x="165" y="59"/>
                    <a:pt x="165" y="59"/>
                  </a:cubicBezTo>
                  <a:cubicBezTo>
                    <a:pt x="164" y="60"/>
                    <a:pt x="165" y="58"/>
                    <a:pt x="165" y="5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5" name="Freeform 701">
              <a:extLst>
                <a:ext uri="{FF2B5EF4-FFF2-40B4-BE49-F238E27FC236}">
                  <a16:creationId xmlns:a16="http://schemas.microsoft.com/office/drawing/2014/main" id="{CA562FDC-41EB-B24A-B46E-D22489BEF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873" y="3642103"/>
              <a:ext cx="654630" cy="697634"/>
            </a:xfrm>
            <a:custGeom>
              <a:avLst/>
              <a:gdLst>
                <a:gd name="T0" fmla="*/ 121 w 140"/>
                <a:gd name="T1" fmla="*/ 66 h 149"/>
                <a:gd name="T2" fmla="*/ 129 w 140"/>
                <a:gd name="T3" fmla="*/ 54 h 149"/>
                <a:gd name="T4" fmla="*/ 137 w 140"/>
                <a:gd name="T5" fmla="*/ 46 h 149"/>
                <a:gd name="T6" fmla="*/ 135 w 140"/>
                <a:gd name="T7" fmla="*/ 41 h 149"/>
                <a:gd name="T8" fmla="*/ 127 w 140"/>
                <a:gd name="T9" fmla="*/ 37 h 149"/>
                <a:gd name="T10" fmla="*/ 119 w 140"/>
                <a:gd name="T11" fmla="*/ 43 h 149"/>
                <a:gd name="T12" fmla="*/ 106 w 140"/>
                <a:gd name="T13" fmla="*/ 51 h 149"/>
                <a:gd name="T14" fmla="*/ 100 w 140"/>
                <a:gd name="T15" fmla="*/ 45 h 149"/>
                <a:gd name="T16" fmla="*/ 92 w 140"/>
                <a:gd name="T17" fmla="*/ 52 h 149"/>
                <a:gd name="T18" fmla="*/ 77 w 140"/>
                <a:gd name="T19" fmla="*/ 47 h 149"/>
                <a:gd name="T20" fmla="*/ 62 w 140"/>
                <a:gd name="T21" fmla="*/ 41 h 149"/>
                <a:gd name="T22" fmla="*/ 63 w 140"/>
                <a:gd name="T23" fmla="*/ 32 h 149"/>
                <a:gd name="T24" fmla="*/ 52 w 140"/>
                <a:gd name="T25" fmla="*/ 22 h 149"/>
                <a:gd name="T26" fmla="*/ 55 w 140"/>
                <a:gd name="T27" fmla="*/ 12 h 149"/>
                <a:gd name="T28" fmla="*/ 50 w 140"/>
                <a:gd name="T29" fmla="*/ 2 h 149"/>
                <a:gd name="T30" fmla="*/ 40 w 140"/>
                <a:gd name="T31" fmla="*/ 8 h 149"/>
                <a:gd name="T32" fmla="*/ 30 w 140"/>
                <a:gd name="T33" fmla="*/ 12 h 149"/>
                <a:gd name="T34" fmla="*/ 33 w 140"/>
                <a:gd name="T35" fmla="*/ 22 h 149"/>
                <a:gd name="T36" fmla="*/ 29 w 140"/>
                <a:gd name="T37" fmla="*/ 33 h 149"/>
                <a:gd name="T38" fmla="*/ 19 w 140"/>
                <a:gd name="T39" fmla="*/ 44 h 149"/>
                <a:gd name="T40" fmla="*/ 7 w 140"/>
                <a:gd name="T41" fmla="*/ 50 h 149"/>
                <a:gd name="T42" fmla="*/ 14 w 140"/>
                <a:gd name="T43" fmla="*/ 64 h 149"/>
                <a:gd name="T44" fmla="*/ 5 w 140"/>
                <a:gd name="T45" fmla="*/ 64 h 149"/>
                <a:gd name="T46" fmla="*/ 11 w 140"/>
                <a:gd name="T47" fmla="*/ 72 h 149"/>
                <a:gd name="T48" fmla="*/ 11 w 140"/>
                <a:gd name="T49" fmla="*/ 82 h 149"/>
                <a:gd name="T50" fmla="*/ 19 w 140"/>
                <a:gd name="T51" fmla="*/ 78 h 149"/>
                <a:gd name="T52" fmla="*/ 23 w 140"/>
                <a:gd name="T53" fmla="*/ 75 h 149"/>
                <a:gd name="T54" fmla="*/ 22 w 140"/>
                <a:gd name="T55" fmla="*/ 78 h 149"/>
                <a:gd name="T56" fmla="*/ 24 w 140"/>
                <a:gd name="T57" fmla="*/ 82 h 149"/>
                <a:gd name="T58" fmla="*/ 24 w 140"/>
                <a:gd name="T59" fmla="*/ 95 h 149"/>
                <a:gd name="T60" fmla="*/ 26 w 140"/>
                <a:gd name="T61" fmla="*/ 107 h 149"/>
                <a:gd name="T62" fmla="*/ 39 w 140"/>
                <a:gd name="T63" fmla="*/ 134 h 149"/>
                <a:gd name="T64" fmla="*/ 50 w 140"/>
                <a:gd name="T65" fmla="*/ 143 h 149"/>
                <a:gd name="T66" fmla="*/ 57 w 140"/>
                <a:gd name="T67" fmla="*/ 132 h 149"/>
                <a:gd name="T68" fmla="*/ 65 w 140"/>
                <a:gd name="T69" fmla="*/ 107 h 149"/>
                <a:gd name="T70" fmla="*/ 81 w 140"/>
                <a:gd name="T71" fmla="*/ 93 h 149"/>
                <a:gd name="T72" fmla="*/ 91 w 140"/>
                <a:gd name="T73" fmla="*/ 84 h 149"/>
                <a:gd name="T74" fmla="*/ 98 w 140"/>
                <a:gd name="T75" fmla="*/ 74 h 149"/>
                <a:gd name="T76" fmla="*/ 101 w 140"/>
                <a:gd name="T77" fmla="*/ 78 h 149"/>
                <a:gd name="T78" fmla="*/ 100 w 140"/>
                <a:gd name="T79" fmla="*/ 58 h 149"/>
                <a:gd name="T80" fmla="*/ 104 w 140"/>
                <a:gd name="T81" fmla="*/ 57 h 149"/>
                <a:gd name="T82" fmla="*/ 114 w 140"/>
                <a:gd name="T83" fmla="*/ 60 h 149"/>
                <a:gd name="T84" fmla="*/ 115 w 140"/>
                <a:gd name="T85" fmla="*/ 6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9">
                  <a:moveTo>
                    <a:pt x="117" y="76"/>
                  </a:moveTo>
                  <a:cubicBezTo>
                    <a:pt x="121" y="77"/>
                    <a:pt x="119" y="73"/>
                    <a:pt x="120" y="71"/>
                  </a:cubicBezTo>
                  <a:cubicBezTo>
                    <a:pt x="120" y="69"/>
                    <a:pt x="121" y="67"/>
                    <a:pt x="121" y="66"/>
                  </a:cubicBezTo>
                  <a:cubicBezTo>
                    <a:pt x="122" y="65"/>
                    <a:pt x="124" y="67"/>
                    <a:pt x="125" y="65"/>
                  </a:cubicBezTo>
                  <a:cubicBezTo>
                    <a:pt x="126" y="63"/>
                    <a:pt x="126" y="61"/>
                    <a:pt x="126" y="59"/>
                  </a:cubicBezTo>
                  <a:cubicBezTo>
                    <a:pt x="127" y="57"/>
                    <a:pt x="129" y="56"/>
                    <a:pt x="129" y="54"/>
                  </a:cubicBezTo>
                  <a:cubicBezTo>
                    <a:pt x="129" y="52"/>
                    <a:pt x="132" y="50"/>
                    <a:pt x="133" y="49"/>
                  </a:cubicBezTo>
                  <a:cubicBezTo>
                    <a:pt x="136" y="46"/>
                    <a:pt x="135" y="49"/>
                    <a:pt x="137" y="50"/>
                  </a:cubicBezTo>
                  <a:cubicBezTo>
                    <a:pt x="137" y="50"/>
                    <a:pt x="137" y="46"/>
                    <a:pt x="137" y="46"/>
                  </a:cubicBezTo>
                  <a:cubicBezTo>
                    <a:pt x="137" y="45"/>
                    <a:pt x="140" y="45"/>
                    <a:pt x="138" y="43"/>
                  </a:cubicBezTo>
                  <a:cubicBezTo>
                    <a:pt x="137" y="43"/>
                    <a:pt x="135" y="43"/>
                    <a:pt x="134" y="43"/>
                  </a:cubicBezTo>
                  <a:cubicBezTo>
                    <a:pt x="134" y="42"/>
                    <a:pt x="135" y="41"/>
                    <a:pt x="135" y="41"/>
                  </a:cubicBezTo>
                  <a:cubicBezTo>
                    <a:pt x="136" y="40"/>
                    <a:pt x="135" y="39"/>
                    <a:pt x="134" y="38"/>
                  </a:cubicBezTo>
                  <a:cubicBezTo>
                    <a:pt x="133" y="37"/>
                    <a:pt x="133" y="37"/>
                    <a:pt x="132" y="38"/>
                  </a:cubicBezTo>
                  <a:cubicBezTo>
                    <a:pt x="130" y="39"/>
                    <a:pt x="129" y="38"/>
                    <a:pt x="127" y="37"/>
                  </a:cubicBezTo>
                  <a:cubicBezTo>
                    <a:pt x="126" y="37"/>
                    <a:pt x="124" y="39"/>
                    <a:pt x="124" y="40"/>
                  </a:cubicBezTo>
                  <a:cubicBezTo>
                    <a:pt x="123" y="41"/>
                    <a:pt x="122" y="40"/>
                    <a:pt x="121" y="41"/>
                  </a:cubicBezTo>
                  <a:cubicBezTo>
                    <a:pt x="120" y="41"/>
                    <a:pt x="119" y="42"/>
                    <a:pt x="119" y="43"/>
                  </a:cubicBezTo>
                  <a:cubicBezTo>
                    <a:pt x="117" y="45"/>
                    <a:pt x="116" y="46"/>
                    <a:pt x="114" y="45"/>
                  </a:cubicBezTo>
                  <a:cubicBezTo>
                    <a:pt x="113" y="46"/>
                    <a:pt x="114" y="48"/>
                    <a:pt x="115" y="49"/>
                  </a:cubicBezTo>
                  <a:cubicBezTo>
                    <a:pt x="117" y="53"/>
                    <a:pt x="108" y="50"/>
                    <a:pt x="106" y="51"/>
                  </a:cubicBezTo>
                  <a:cubicBezTo>
                    <a:pt x="105" y="52"/>
                    <a:pt x="102" y="51"/>
                    <a:pt x="101" y="50"/>
                  </a:cubicBezTo>
                  <a:cubicBezTo>
                    <a:pt x="100" y="49"/>
                    <a:pt x="101" y="47"/>
                    <a:pt x="101" y="47"/>
                  </a:cubicBezTo>
                  <a:cubicBezTo>
                    <a:pt x="101" y="47"/>
                    <a:pt x="101" y="44"/>
                    <a:pt x="100" y="45"/>
                  </a:cubicBezTo>
                  <a:cubicBezTo>
                    <a:pt x="98" y="45"/>
                    <a:pt x="96" y="45"/>
                    <a:pt x="96" y="48"/>
                  </a:cubicBezTo>
                  <a:cubicBezTo>
                    <a:pt x="97" y="49"/>
                    <a:pt x="98" y="52"/>
                    <a:pt x="97" y="52"/>
                  </a:cubicBezTo>
                  <a:cubicBezTo>
                    <a:pt x="95" y="52"/>
                    <a:pt x="94" y="54"/>
                    <a:pt x="92" y="52"/>
                  </a:cubicBezTo>
                  <a:cubicBezTo>
                    <a:pt x="91" y="50"/>
                    <a:pt x="90" y="53"/>
                    <a:pt x="89" y="52"/>
                  </a:cubicBezTo>
                  <a:cubicBezTo>
                    <a:pt x="86" y="51"/>
                    <a:pt x="85" y="51"/>
                    <a:pt x="82" y="50"/>
                  </a:cubicBezTo>
                  <a:cubicBezTo>
                    <a:pt x="80" y="49"/>
                    <a:pt x="79" y="47"/>
                    <a:pt x="77" y="47"/>
                  </a:cubicBezTo>
                  <a:cubicBezTo>
                    <a:pt x="74" y="48"/>
                    <a:pt x="74" y="47"/>
                    <a:pt x="72" y="46"/>
                  </a:cubicBezTo>
                  <a:cubicBezTo>
                    <a:pt x="70" y="45"/>
                    <a:pt x="68" y="46"/>
                    <a:pt x="67" y="45"/>
                  </a:cubicBezTo>
                  <a:cubicBezTo>
                    <a:pt x="65" y="43"/>
                    <a:pt x="63" y="42"/>
                    <a:pt x="62" y="41"/>
                  </a:cubicBezTo>
                  <a:cubicBezTo>
                    <a:pt x="60" y="40"/>
                    <a:pt x="59" y="40"/>
                    <a:pt x="60" y="38"/>
                  </a:cubicBezTo>
                  <a:cubicBezTo>
                    <a:pt x="61" y="37"/>
                    <a:pt x="60" y="35"/>
                    <a:pt x="62" y="34"/>
                  </a:cubicBezTo>
                  <a:cubicBezTo>
                    <a:pt x="64" y="33"/>
                    <a:pt x="65" y="34"/>
                    <a:pt x="63" y="32"/>
                  </a:cubicBezTo>
                  <a:cubicBezTo>
                    <a:pt x="61" y="31"/>
                    <a:pt x="59" y="29"/>
                    <a:pt x="57" y="28"/>
                  </a:cubicBezTo>
                  <a:cubicBezTo>
                    <a:pt x="56" y="28"/>
                    <a:pt x="55" y="26"/>
                    <a:pt x="53" y="26"/>
                  </a:cubicBezTo>
                  <a:cubicBezTo>
                    <a:pt x="53" y="26"/>
                    <a:pt x="53" y="23"/>
                    <a:pt x="52" y="22"/>
                  </a:cubicBezTo>
                  <a:cubicBezTo>
                    <a:pt x="47" y="17"/>
                    <a:pt x="57" y="23"/>
                    <a:pt x="57" y="19"/>
                  </a:cubicBezTo>
                  <a:cubicBezTo>
                    <a:pt x="57" y="17"/>
                    <a:pt x="56" y="17"/>
                    <a:pt x="54" y="15"/>
                  </a:cubicBezTo>
                  <a:cubicBezTo>
                    <a:pt x="53" y="14"/>
                    <a:pt x="53" y="13"/>
                    <a:pt x="55" y="12"/>
                  </a:cubicBezTo>
                  <a:cubicBezTo>
                    <a:pt x="57" y="12"/>
                    <a:pt x="56" y="9"/>
                    <a:pt x="58" y="8"/>
                  </a:cubicBezTo>
                  <a:cubicBezTo>
                    <a:pt x="59" y="7"/>
                    <a:pt x="61" y="6"/>
                    <a:pt x="60" y="4"/>
                  </a:cubicBezTo>
                  <a:cubicBezTo>
                    <a:pt x="58" y="1"/>
                    <a:pt x="53" y="0"/>
                    <a:pt x="50" y="2"/>
                  </a:cubicBezTo>
                  <a:cubicBezTo>
                    <a:pt x="49" y="3"/>
                    <a:pt x="49" y="3"/>
                    <a:pt x="47" y="4"/>
                  </a:cubicBezTo>
                  <a:cubicBezTo>
                    <a:pt x="46" y="4"/>
                    <a:pt x="46" y="6"/>
                    <a:pt x="45" y="7"/>
                  </a:cubicBezTo>
                  <a:cubicBezTo>
                    <a:pt x="43" y="8"/>
                    <a:pt x="41" y="7"/>
                    <a:pt x="40" y="8"/>
                  </a:cubicBezTo>
                  <a:cubicBezTo>
                    <a:pt x="39" y="9"/>
                    <a:pt x="37" y="9"/>
                    <a:pt x="35" y="8"/>
                  </a:cubicBezTo>
                  <a:cubicBezTo>
                    <a:pt x="33" y="8"/>
                    <a:pt x="32" y="7"/>
                    <a:pt x="30" y="8"/>
                  </a:cubicBezTo>
                  <a:cubicBezTo>
                    <a:pt x="28" y="8"/>
                    <a:pt x="29" y="11"/>
                    <a:pt x="30" y="12"/>
                  </a:cubicBezTo>
                  <a:cubicBezTo>
                    <a:pt x="30" y="14"/>
                    <a:pt x="30" y="16"/>
                    <a:pt x="30" y="17"/>
                  </a:cubicBezTo>
                  <a:cubicBezTo>
                    <a:pt x="31" y="19"/>
                    <a:pt x="33" y="19"/>
                    <a:pt x="35" y="20"/>
                  </a:cubicBezTo>
                  <a:cubicBezTo>
                    <a:pt x="36" y="22"/>
                    <a:pt x="34" y="22"/>
                    <a:pt x="33" y="22"/>
                  </a:cubicBezTo>
                  <a:cubicBezTo>
                    <a:pt x="32" y="24"/>
                    <a:pt x="33" y="26"/>
                    <a:pt x="33" y="28"/>
                  </a:cubicBezTo>
                  <a:cubicBezTo>
                    <a:pt x="33" y="29"/>
                    <a:pt x="31" y="29"/>
                    <a:pt x="31" y="29"/>
                  </a:cubicBezTo>
                  <a:cubicBezTo>
                    <a:pt x="29" y="30"/>
                    <a:pt x="31" y="33"/>
                    <a:pt x="29" y="33"/>
                  </a:cubicBezTo>
                  <a:cubicBezTo>
                    <a:pt x="27" y="34"/>
                    <a:pt x="26" y="35"/>
                    <a:pt x="26" y="36"/>
                  </a:cubicBezTo>
                  <a:cubicBezTo>
                    <a:pt x="25" y="38"/>
                    <a:pt x="24" y="38"/>
                    <a:pt x="22" y="39"/>
                  </a:cubicBezTo>
                  <a:cubicBezTo>
                    <a:pt x="20" y="40"/>
                    <a:pt x="20" y="43"/>
                    <a:pt x="19" y="44"/>
                  </a:cubicBezTo>
                  <a:cubicBezTo>
                    <a:pt x="18" y="46"/>
                    <a:pt x="16" y="45"/>
                    <a:pt x="15" y="47"/>
                  </a:cubicBezTo>
                  <a:cubicBezTo>
                    <a:pt x="13" y="48"/>
                    <a:pt x="12" y="44"/>
                    <a:pt x="11" y="46"/>
                  </a:cubicBezTo>
                  <a:cubicBezTo>
                    <a:pt x="10" y="47"/>
                    <a:pt x="6" y="49"/>
                    <a:pt x="7" y="50"/>
                  </a:cubicBezTo>
                  <a:cubicBezTo>
                    <a:pt x="7" y="52"/>
                    <a:pt x="10" y="52"/>
                    <a:pt x="10" y="54"/>
                  </a:cubicBezTo>
                  <a:cubicBezTo>
                    <a:pt x="9" y="57"/>
                    <a:pt x="11" y="57"/>
                    <a:pt x="13" y="58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4" y="64"/>
                    <a:pt x="11" y="64"/>
                    <a:pt x="10" y="64"/>
                  </a:cubicBezTo>
                  <a:cubicBezTo>
                    <a:pt x="9" y="64"/>
                    <a:pt x="8" y="65"/>
                    <a:pt x="7" y="65"/>
                  </a:cubicBezTo>
                  <a:cubicBezTo>
                    <a:pt x="7" y="65"/>
                    <a:pt x="6" y="64"/>
                    <a:pt x="5" y="64"/>
                  </a:cubicBezTo>
                  <a:cubicBezTo>
                    <a:pt x="4" y="64"/>
                    <a:pt x="0" y="66"/>
                    <a:pt x="0" y="67"/>
                  </a:cubicBezTo>
                  <a:cubicBezTo>
                    <a:pt x="2" y="69"/>
                    <a:pt x="3" y="70"/>
                    <a:pt x="5" y="72"/>
                  </a:cubicBezTo>
                  <a:cubicBezTo>
                    <a:pt x="5" y="72"/>
                    <a:pt x="11" y="72"/>
                    <a:pt x="11" y="72"/>
                  </a:cubicBezTo>
                  <a:cubicBezTo>
                    <a:pt x="11" y="73"/>
                    <a:pt x="9" y="74"/>
                    <a:pt x="8" y="74"/>
                  </a:cubicBezTo>
                  <a:cubicBezTo>
                    <a:pt x="7" y="75"/>
                    <a:pt x="4" y="73"/>
                    <a:pt x="4" y="75"/>
                  </a:cubicBezTo>
                  <a:cubicBezTo>
                    <a:pt x="4" y="77"/>
                    <a:pt x="9" y="80"/>
                    <a:pt x="11" y="82"/>
                  </a:cubicBezTo>
                  <a:cubicBezTo>
                    <a:pt x="12" y="83"/>
                    <a:pt x="13" y="83"/>
                    <a:pt x="15" y="83"/>
                  </a:cubicBezTo>
                  <a:cubicBezTo>
                    <a:pt x="17" y="82"/>
                    <a:pt x="20" y="81"/>
                    <a:pt x="21" y="79"/>
                  </a:cubicBezTo>
                  <a:cubicBezTo>
                    <a:pt x="21" y="79"/>
                    <a:pt x="20" y="78"/>
                    <a:pt x="19" y="78"/>
                  </a:cubicBezTo>
                  <a:cubicBezTo>
                    <a:pt x="19" y="77"/>
                    <a:pt x="20" y="77"/>
                    <a:pt x="20" y="77"/>
                  </a:cubicBezTo>
                  <a:cubicBezTo>
                    <a:pt x="21" y="76"/>
                    <a:pt x="20" y="75"/>
                    <a:pt x="21" y="75"/>
                  </a:cubicBezTo>
                  <a:cubicBezTo>
                    <a:pt x="21" y="75"/>
                    <a:pt x="23" y="75"/>
                    <a:pt x="23" y="75"/>
                  </a:cubicBezTo>
                  <a:cubicBezTo>
                    <a:pt x="23" y="76"/>
                    <a:pt x="21" y="76"/>
                    <a:pt x="22" y="77"/>
                  </a:cubicBezTo>
                  <a:cubicBezTo>
                    <a:pt x="22" y="77"/>
                    <a:pt x="23" y="77"/>
                    <a:pt x="23" y="77"/>
                  </a:cubicBezTo>
                  <a:cubicBezTo>
                    <a:pt x="23" y="78"/>
                    <a:pt x="22" y="78"/>
                    <a:pt x="22" y="78"/>
                  </a:cubicBezTo>
                  <a:cubicBezTo>
                    <a:pt x="21" y="78"/>
                    <a:pt x="23" y="78"/>
                    <a:pt x="23" y="78"/>
                  </a:cubicBezTo>
                  <a:cubicBezTo>
                    <a:pt x="23" y="79"/>
                    <a:pt x="22" y="79"/>
                    <a:pt x="22" y="80"/>
                  </a:cubicBezTo>
                  <a:cubicBezTo>
                    <a:pt x="21" y="80"/>
                    <a:pt x="23" y="81"/>
                    <a:pt x="24" y="82"/>
                  </a:cubicBezTo>
                  <a:cubicBezTo>
                    <a:pt x="25" y="83"/>
                    <a:pt x="23" y="85"/>
                    <a:pt x="22" y="87"/>
                  </a:cubicBezTo>
                  <a:cubicBezTo>
                    <a:pt x="22" y="88"/>
                    <a:pt x="23" y="89"/>
                    <a:pt x="24" y="90"/>
                  </a:cubicBezTo>
                  <a:cubicBezTo>
                    <a:pt x="24" y="92"/>
                    <a:pt x="24" y="93"/>
                    <a:pt x="24" y="95"/>
                  </a:cubicBezTo>
                  <a:cubicBezTo>
                    <a:pt x="24" y="97"/>
                    <a:pt x="23" y="100"/>
                    <a:pt x="23" y="101"/>
                  </a:cubicBezTo>
                  <a:cubicBezTo>
                    <a:pt x="23" y="101"/>
                    <a:pt x="24" y="99"/>
                    <a:pt x="24" y="99"/>
                  </a:cubicBezTo>
                  <a:cubicBezTo>
                    <a:pt x="25" y="100"/>
                    <a:pt x="26" y="106"/>
                    <a:pt x="26" y="107"/>
                  </a:cubicBezTo>
                  <a:cubicBezTo>
                    <a:pt x="27" y="109"/>
                    <a:pt x="29" y="112"/>
                    <a:pt x="30" y="115"/>
                  </a:cubicBezTo>
                  <a:cubicBezTo>
                    <a:pt x="31" y="118"/>
                    <a:pt x="31" y="121"/>
                    <a:pt x="32" y="124"/>
                  </a:cubicBezTo>
                  <a:cubicBezTo>
                    <a:pt x="34" y="128"/>
                    <a:pt x="37" y="131"/>
                    <a:pt x="39" y="134"/>
                  </a:cubicBezTo>
                  <a:cubicBezTo>
                    <a:pt x="40" y="137"/>
                    <a:pt x="40" y="140"/>
                    <a:pt x="41" y="143"/>
                  </a:cubicBezTo>
                  <a:cubicBezTo>
                    <a:pt x="43" y="146"/>
                    <a:pt x="45" y="149"/>
                    <a:pt x="48" y="146"/>
                  </a:cubicBezTo>
                  <a:cubicBezTo>
                    <a:pt x="50" y="145"/>
                    <a:pt x="50" y="144"/>
                    <a:pt x="50" y="143"/>
                  </a:cubicBezTo>
                  <a:cubicBezTo>
                    <a:pt x="50" y="141"/>
                    <a:pt x="52" y="140"/>
                    <a:pt x="53" y="139"/>
                  </a:cubicBezTo>
                  <a:cubicBezTo>
                    <a:pt x="54" y="138"/>
                    <a:pt x="56" y="138"/>
                    <a:pt x="57" y="137"/>
                  </a:cubicBezTo>
                  <a:cubicBezTo>
                    <a:pt x="58" y="136"/>
                    <a:pt x="57" y="133"/>
                    <a:pt x="57" y="132"/>
                  </a:cubicBezTo>
                  <a:cubicBezTo>
                    <a:pt x="56" y="128"/>
                    <a:pt x="61" y="125"/>
                    <a:pt x="60" y="122"/>
                  </a:cubicBezTo>
                  <a:cubicBezTo>
                    <a:pt x="59" y="119"/>
                    <a:pt x="58" y="116"/>
                    <a:pt x="58" y="113"/>
                  </a:cubicBezTo>
                  <a:cubicBezTo>
                    <a:pt x="58" y="109"/>
                    <a:pt x="62" y="108"/>
                    <a:pt x="65" y="107"/>
                  </a:cubicBezTo>
                  <a:cubicBezTo>
                    <a:pt x="66" y="106"/>
                    <a:pt x="69" y="106"/>
                    <a:pt x="69" y="105"/>
                  </a:cubicBezTo>
                  <a:cubicBezTo>
                    <a:pt x="70" y="103"/>
                    <a:pt x="71" y="102"/>
                    <a:pt x="72" y="101"/>
                  </a:cubicBezTo>
                  <a:cubicBezTo>
                    <a:pt x="75" y="98"/>
                    <a:pt x="78" y="95"/>
                    <a:pt x="81" y="93"/>
                  </a:cubicBezTo>
                  <a:cubicBezTo>
                    <a:pt x="82" y="92"/>
                    <a:pt x="83" y="90"/>
                    <a:pt x="84" y="89"/>
                  </a:cubicBezTo>
                  <a:cubicBezTo>
                    <a:pt x="85" y="88"/>
                    <a:pt x="87" y="88"/>
                    <a:pt x="88" y="87"/>
                  </a:cubicBezTo>
                  <a:cubicBezTo>
                    <a:pt x="89" y="86"/>
                    <a:pt x="90" y="85"/>
                    <a:pt x="91" y="84"/>
                  </a:cubicBezTo>
                  <a:cubicBezTo>
                    <a:pt x="92" y="83"/>
                    <a:pt x="90" y="82"/>
                    <a:pt x="90" y="81"/>
                  </a:cubicBezTo>
                  <a:cubicBezTo>
                    <a:pt x="91" y="79"/>
                    <a:pt x="94" y="79"/>
                    <a:pt x="95" y="78"/>
                  </a:cubicBezTo>
                  <a:cubicBezTo>
                    <a:pt x="96" y="78"/>
                    <a:pt x="98" y="75"/>
                    <a:pt x="98" y="74"/>
                  </a:cubicBezTo>
                  <a:cubicBezTo>
                    <a:pt x="98" y="76"/>
                    <a:pt x="96" y="76"/>
                    <a:pt x="97" y="78"/>
                  </a:cubicBezTo>
                  <a:cubicBezTo>
                    <a:pt x="99" y="79"/>
                    <a:pt x="100" y="76"/>
                    <a:pt x="100" y="76"/>
                  </a:cubicBezTo>
                  <a:cubicBezTo>
                    <a:pt x="101" y="77"/>
                    <a:pt x="100" y="78"/>
                    <a:pt x="101" y="78"/>
                  </a:cubicBezTo>
                  <a:cubicBezTo>
                    <a:pt x="102" y="75"/>
                    <a:pt x="101" y="72"/>
                    <a:pt x="99" y="69"/>
                  </a:cubicBezTo>
                  <a:cubicBezTo>
                    <a:pt x="98" y="67"/>
                    <a:pt x="96" y="65"/>
                    <a:pt x="97" y="62"/>
                  </a:cubicBezTo>
                  <a:cubicBezTo>
                    <a:pt x="98" y="59"/>
                    <a:pt x="103" y="61"/>
                    <a:pt x="100" y="58"/>
                  </a:cubicBezTo>
                  <a:cubicBezTo>
                    <a:pt x="99" y="57"/>
                    <a:pt x="97" y="56"/>
                    <a:pt x="98" y="54"/>
                  </a:cubicBezTo>
                  <a:cubicBezTo>
                    <a:pt x="99" y="53"/>
                    <a:pt x="100" y="54"/>
                    <a:pt x="102" y="55"/>
                  </a:cubicBezTo>
                  <a:cubicBezTo>
                    <a:pt x="103" y="56"/>
                    <a:pt x="104" y="55"/>
                    <a:pt x="104" y="57"/>
                  </a:cubicBezTo>
                  <a:cubicBezTo>
                    <a:pt x="104" y="58"/>
                    <a:pt x="104" y="59"/>
                    <a:pt x="106" y="60"/>
                  </a:cubicBezTo>
                  <a:cubicBezTo>
                    <a:pt x="107" y="60"/>
                    <a:pt x="109" y="60"/>
                    <a:pt x="110" y="60"/>
                  </a:cubicBezTo>
                  <a:cubicBezTo>
                    <a:pt x="111" y="60"/>
                    <a:pt x="113" y="61"/>
                    <a:pt x="114" y="60"/>
                  </a:cubicBezTo>
                  <a:cubicBezTo>
                    <a:pt x="119" y="59"/>
                    <a:pt x="115" y="65"/>
                    <a:pt x="113" y="66"/>
                  </a:cubicBezTo>
                  <a:cubicBezTo>
                    <a:pt x="110" y="66"/>
                    <a:pt x="112" y="70"/>
                    <a:pt x="112" y="71"/>
                  </a:cubicBezTo>
                  <a:cubicBezTo>
                    <a:pt x="113" y="71"/>
                    <a:pt x="115" y="67"/>
                    <a:pt x="115" y="68"/>
                  </a:cubicBezTo>
                  <a:cubicBezTo>
                    <a:pt x="115" y="71"/>
                    <a:pt x="117" y="74"/>
                    <a:pt x="117" y="7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6" name="Freeform 702">
              <a:extLst>
                <a:ext uri="{FF2B5EF4-FFF2-40B4-BE49-F238E27FC236}">
                  <a16:creationId xmlns:a16="http://schemas.microsoft.com/office/drawing/2014/main" id="{50A817E1-1253-AC4E-A2F5-D8C320B0D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5230" y="3834829"/>
              <a:ext cx="191132" cy="458719"/>
            </a:xfrm>
            <a:custGeom>
              <a:avLst/>
              <a:gdLst>
                <a:gd name="T0" fmla="*/ 37 w 41"/>
                <a:gd name="T1" fmla="*/ 37 h 98"/>
                <a:gd name="T2" fmla="*/ 34 w 41"/>
                <a:gd name="T3" fmla="*/ 35 h 98"/>
                <a:gd name="T4" fmla="*/ 31 w 41"/>
                <a:gd name="T5" fmla="*/ 29 h 98"/>
                <a:gd name="T6" fmla="*/ 32 w 41"/>
                <a:gd name="T7" fmla="*/ 25 h 98"/>
                <a:gd name="T8" fmla="*/ 25 w 41"/>
                <a:gd name="T9" fmla="*/ 22 h 98"/>
                <a:gd name="T10" fmla="*/ 30 w 41"/>
                <a:gd name="T11" fmla="*/ 10 h 98"/>
                <a:gd name="T12" fmla="*/ 28 w 41"/>
                <a:gd name="T13" fmla="*/ 6 h 98"/>
                <a:gd name="T14" fmla="*/ 23 w 41"/>
                <a:gd name="T15" fmla="*/ 2 h 98"/>
                <a:gd name="T16" fmla="*/ 22 w 41"/>
                <a:gd name="T17" fmla="*/ 9 h 98"/>
                <a:gd name="T18" fmla="*/ 18 w 41"/>
                <a:gd name="T19" fmla="*/ 9 h 98"/>
                <a:gd name="T20" fmla="*/ 13 w 41"/>
                <a:gd name="T21" fmla="*/ 15 h 98"/>
                <a:gd name="T22" fmla="*/ 11 w 41"/>
                <a:gd name="T23" fmla="*/ 21 h 98"/>
                <a:gd name="T24" fmla="*/ 6 w 41"/>
                <a:gd name="T25" fmla="*/ 25 h 98"/>
                <a:gd name="T26" fmla="*/ 2 w 41"/>
                <a:gd name="T27" fmla="*/ 35 h 98"/>
                <a:gd name="T28" fmla="*/ 0 w 41"/>
                <a:gd name="T29" fmla="*/ 40 h 98"/>
                <a:gd name="T30" fmla="*/ 4 w 41"/>
                <a:gd name="T31" fmla="*/ 44 h 98"/>
                <a:gd name="T32" fmla="*/ 7 w 41"/>
                <a:gd name="T33" fmla="*/ 52 h 98"/>
                <a:gd name="T34" fmla="*/ 11 w 41"/>
                <a:gd name="T35" fmla="*/ 58 h 98"/>
                <a:gd name="T36" fmla="*/ 11 w 41"/>
                <a:gd name="T37" fmla="*/ 64 h 98"/>
                <a:gd name="T38" fmla="*/ 12 w 41"/>
                <a:gd name="T39" fmla="*/ 66 h 98"/>
                <a:gd name="T40" fmla="*/ 14 w 41"/>
                <a:gd name="T41" fmla="*/ 66 h 98"/>
                <a:gd name="T42" fmla="*/ 17 w 41"/>
                <a:gd name="T43" fmla="*/ 65 h 98"/>
                <a:gd name="T44" fmla="*/ 22 w 41"/>
                <a:gd name="T45" fmla="*/ 64 h 98"/>
                <a:gd name="T46" fmla="*/ 25 w 41"/>
                <a:gd name="T47" fmla="*/ 72 h 98"/>
                <a:gd name="T48" fmla="*/ 29 w 41"/>
                <a:gd name="T49" fmla="*/ 80 h 98"/>
                <a:gd name="T50" fmla="*/ 30 w 41"/>
                <a:gd name="T51" fmla="*/ 85 h 98"/>
                <a:gd name="T52" fmla="*/ 29 w 41"/>
                <a:gd name="T53" fmla="*/ 88 h 98"/>
                <a:gd name="T54" fmla="*/ 29 w 41"/>
                <a:gd name="T55" fmla="*/ 98 h 98"/>
                <a:gd name="T56" fmla="*/ 34 w 41"/>
                <a:gd name="T57" fmla="*/ 85 h 98"/>
                <a:gd name="T58" fmla="*/ 28 w 41"/>
                <a:gd name="T59" fmla="*/ 71 h 98"/>
                <a:gd name="T60" fmla="*/ 30 w 41"/>
                <a:gd name="T61" fmla="*/ 65 h 98"/>
                <a:gd name="T62" fmla="*/ 26 w 41"/>
                <a:gd name="T63" fmla="*/ 49 h 98"/>
                <a:gd name="T64" fmla="*/ 34 w 41"/>
                <a:gd name="T65" fmla="*/ 44 h 98"/>
                <a:gd name="T66" fmla="*/ 41 w 41"/>
                <a:gd name="T67" fmla="*/ 3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1" h="98">
                  <a:moveTo>
                    <a:pt x="39" y="38"/>
                  </a:moveTo>
                  <a:cubicBezTo>
                    <a:pt x="38" y="38"/>
                    <a:pt x="37" y="39"/>
                    <a:pt x="37" y="37"/>
                  </a:cubicBezTo>
                  <a:cubicBezTo>
                    <a:pt x="37" y="37"/>
                    <a:pt x="37" y="36"/>
                    <a:pt x="37" y="36"/>
                  </a:cubicBezTo>
                  <a:cubicBezTo>
                    <a:pt x="37" y="35"/>
                    <a:pt x="34" y="35"/>
                    <a:pt x="34" y="35"/>
                  </a:cubicBezTo>
                  <a:cubicBezTo>
                    <a:pt x="33" y="34"/>
                    <a:pt x="34" y="32"/>
                    <a:pt x="34" y="31"/>
                  </a:cubicBezTo>
                  <a:cubicBezTo>
                    <a:pt x="35" y="29"/>
                    <a:pt x="32" y="30"/>
                    <a:pt x="31" y="29"/>
                  </a:cubicBezTo>
                  <a:cubicBezTo>
                    <a:pt x="31" y="28"/>
                    <a:pt x="30" y="28"/>
                    <a:pt x="30" y="27"/>
                  </a:cubicBezTo>
                  <a:cubicBezTo>
                    <a:pt x="30" y="26"/>
                    <a:pt x="32" y="25"/>
                    <a:pt x="32" y="25"/>
                  </a:cubicBezTo>
                  <a:cubicBezTo>
                    <a:pt x="31" y="23"/>
                    <a:pt x="25" y="26"/>
                    <a:pt x="24" y="25"/>
                  </a:cubicBezTo>
                  <a:cubicBezTo>
                    <a:pt x="24" y="25"/>
                    <a:pt x="25" y="23"/>
                    <a:pt x="25" y="22"/>
                  </a:cubicBezTo>
                  <a:cubicBezTo>
                    <a:pt x="24" y="21"/>
                    <a:pt x="27" y="19"/>
                    <a:pt x="27" y="18"/>
                  </a:cubicBezTo>
                  <a:cubicBezTo>
                    <a:pt x="29" y="15"/>
                    <a:pt x="31" y="13"/>
                    <a:pt x="30" y="10"/>
                  </a:cubicBezTo>
                  <a:cubicBezTo>
                    <a:pt x="30" y="9"/>
                    <a:pt x="31" y="8"/>
                    <a:pt x="31" y="7"/>
                  </a:cubicBezTo>
                  <a:cubicBezTo>
                    <a:pt x="31" y="5"/>
                    <a:pt x="29" y="7"/>
                    <a:pt x="28" y="6"/>
                  </a:cubicBezTo>
                  <a:cubicBezTo>
                    <a:pt x="28" y="4"/>
                    <a:pt x="27" y="3"/>
                    <a:pt x="27" y="2"/>
                  </a:cubicBezTo>
                  <a:cubicBezTo>
                    <a:pt x="25" y="0"/>
                    <a:pt x="25" y="3"/>
                    <a:pt x="23" y="2"/>
                  </a:cubicBezTo>
                  <a:cubicBezTo>
                    <a:pt x="24" y="4"/>
                    <a:pt x="22" y="4"/>
                    <a:pt x="22" y="5"/>
                  </a:cubicBezTo>
                  <a:cubicBezTo>
                    <a:pt x="22" y="5"/>
                    <a:pt x="22" y="9"/>
                    <a:pt x="22" y="9"/>
                  </a:cubicBezTo>
                  <a:cubicBezTo>
                    <a:pt x="21" y="9"/>
                    <a:pt x="21" y="7"/>
                    <a:pt x="21" y="7"/>
                  </a:cubicBezTo>
                  <a:cubicBezTo>
                    <a:pt x="19" y="7"/>
                    <a:pt x="18" y="8"/>
                    <a:pt x="18" y="9"/>
                  </a:cubicBezTo>
                  <a:cubicBezTo>
                    <a:pt x="17" y="10"/>
                    <a:pt x="15" y="10"/>
                    <a:pt x="14" y="11"/>
                  </a:cubicBezTo>
                  <a:cubicBezTo>
                    <a:pt x="13" y="12"/>
                    <a:pt x="14" y="14"/>
                    <a:pt x="13" y="15"/>
                  </a:cubicBezTo>
                  <a:cubicBezTo>
                    <a:pt x="13" y="16"/>
                    <a:pt x="12" y="17"/>
                    <a:pt x="11" y="18"/>
                  </a:cubicBezTo>
                  <a:cubicBezTo>
                    <a:pt x="11" y="19"/>
                    <a:pt x="11" y="20"/>
                    <a:pt x="11" y="21"/>
                  </a:cubicBezTo>
                  <a:cubicBezTo>
                    <a:pt x="11" y="23"/>
                    <a:pt x="10" y="25"/>
                    <a:pt x="9" y="25"/>
                  </a:cubicBezTo>
                  <a:cubicBezTo>
                    <a:pt x="8" y="25"/>
                    <a:pt x="7" y="25"/>
                    <a:pt x="6" y="25"/>
                  </a:cubicBezTo>
                  <a:cubicBezTo>
                    <a:pt x="5" y="27"/>
                    <a:pt x="6" y="35"/>
                    <a:pt x="4" y="35"/>
                  </a:cubicBezTo>
                  <a:cubicBezTo>
                    <a:pt x="4" y="35"/>
                    <a:pt x="2" y="35"/>
                    <a:pt x="2" y="35"/>
                  </a:cubicBezTo>
                  <a:cubicBezTo>
                    <a:pt x="2" y="36"/>
                    <a:pt x="2" y="37"/>
                    <a:pt x="2" y="37"/>
                  </a:cubicBezTo>
                  <a:cubicBezTo>
                    <a:pt x="2" y="38"/>
                    <a:pt x="1" y="39"/>
                    <a:pt x="0" y="40"/>
                  </a:cubicBezTo>
                  <a:cubicBezTo>
                    <a:pt x="0" y="41"/>
                    <a:pt x="4" y="46"/>
                    <a:pt x="5" y="47"/>
                  </a:cubicBezTo>
                  <a:cubicBezTo>
                    <a:pt x="5" y="47"/>
                    <a:pt x="4" y="44"/>
                    <a:pt x="4" y="44"/>
                  </a:cubicBezTo>
                  <a:cubicBezTo>
                    <a:pt x="4" y="44"/>
                    <a:pt x="7" y="48"/>
                    <a:pt x="7" y="48"/>
                  </a:cubicBezTo>
                  <a:cubicBezTo>
                    <a:pt x="8" y="50"/>
                    <a:pt x="6" y="50"/>
                    <a:pt x="7" y="52"/>
                  </a:cubicBezTo>
                  <a:cubicBezTo>
                    <a:pt x="6" y="51"/>
                    <a:pt x="8" y="51"/>
                    <a:pt x="9" y="52"/>
                  </a:cubicBezTo>
                  <a:cubicBezTo>
                    <a:pt x="10" y="54"/>
                    <a:pt x="11" y="56"/>
                    <a:pt x="11" y="58"/>
                  </a:cubicBezTo>
                  <a:cubicBezTo>
                    <a:pt x="11" y="58"/>
                    <a:pt x="10" y="67"/>
                    <a:pt x="10" y="67"/>
                  </a:cubicBezTo>
                  <a:cubicBezTo>
                    <a:pt x="11" y="67"/>
                    <a:pt x="11" y="64"/>
                    <a:pt x="11" y="64"/>
                  </a:cubicBezTo>
                  <a:cubicBezTo>
                    <a:pt x="11" y="64"/>
                    <a:pt x="11" y="67"/>
                    <a:pt x="11" y="67"/>
                  </a:cubicBezTo>
                  <a:cubicBezTo>
                    <a:pt x="11" y="67"/>
                    <a:pt x="12" y="66"/>
                    <a:pt x="12" y="66"/>
                  </a:cubicBezTo>
                  <a:cubicBezTo>
                    <a:pt x="12" y="66"/>
                    <a:pt x="12" y="68"/>
                    <a:pt x="12" y="68"/>
                  </a:cubicBezTo>
                  <a:cubicBezTo>
                    <a:pt x="13" y="68"/>
                    <a:pt x="13" y="66"/>
                    <a:pt x="14" y="66"/>
                  </a:cubicBezTo>
                  <a:cubicBezTo>
                    <a:pt x="14" y="66"/>
                    <a:pt x="14" y="67"/>
                    <a:pt x="14" y="67"/>
                  </a:cubicBezTo>
                  <a:cubicBezTo>
                    <a:pt x="14" y="67"/>
                    <a:pt x="17" y="66"/>
                    <a:pt x="17" y="65"/>
                  </a:cubicBezTo>
                  <a:cubicBezTo>
                    <a:pt x="18" y="65"/>
                    <a:pt x="23" y="62"/>
                    <a:pt x="21" y="61"/>
                  </a:cubicBezTo>
                  <a:cubicBezTo>
                    <a:pt x="22" y="61"/>
                    <a:pt x="21" y="63"/>
                    <a:pt x="22" y="64"/>
                  </a:cubicBezTo>
                  <a:cubicBezTo>
                    <a:pt x="23" y="64"/>
                    <a:pt x="24" y="64"/>
                    <a:pt x="24" y="65"/>
                  </a:cubicBezTo>
                  <a:cubicBezTo>
                    <a:pt x="25" y="67"/>
                    <a:pt x="25" y="70"/>
                    <a:pt x="25" y="72"/>
                  </a:cubicBezTo>
                  <a:cubicBezTo>
                    <a:pt x="26" y="75"/>
                    <a:pt x="26" y="77"/>
                    <a:pt x="28" y="79"/>
                  </a:cubicBezTo>
                  <a:cubicBezTo>
                    <a:pt x="28" y="79"/>
                    <a:pt x="29" y="80"/>
                    <a:pt x="29" y="80"/>
                  </a:cubicBezTo>
                  <a:cubicBezTo>
                    <a:pt x="29" y="82"/>
                    <a:pt x="30" y="82"/>
                    <a:pt x="30" y="82"/>
                  </a:cubicBezTo>
                  <a:cubicBezTo>
                    <a:pt x="31" y="83"/>
                    <a:pt x="29" y="85"/>
                    <a:pt x="30" y="85"/>
                  </a:cubicBezTo>
                  <a:cubicBezTo>
                    <a:pt x="30" y="85"/>
                    <a:pt x="30" y="85"/>
                    <a:pt x="31" y="85"/>
                  </a:cubicBezTo>
                  <a:cubicBezTo>
                    <a:pt x="31" y="86"/>
                    <a:pt x="29" y="87"/>
                    <a:pt x="29" y="88"/>
                  </a:cubicBezTo>
                  <a:cubicBezTo>
                    <a:pt x="29" y="90"/>
                    <a:pt x="30" y="88"/>
                    <a:pt x="31" y="89"/>
                  </a:cubicBezTo>
                  <a:cubicBezTo>
                    <a:pt x="31" y="89"/>
                    <a:pt x="29" y="97"/>
                    <a:pt x="29" y="98"/>
                  </a:cubicBezTo>
                  <a:cubicBezTo>
                    <a:pt x="31" y="96"/>
                    <a:pt x="32" y="92"/>
                    <a:pt x="33" y="90"/>
                  </a:cubicBezTo>
                  <a:cubicBezTo>
                    <a:pt x="34" y="88"/>
                    <a:pt x="35" y="87"/>
                    <a:pt x="34" y="85"/>
                  </a:cubicBezTo>
                  <a:cubicBezTo>
                    <a:pt x="33" y="83"/>
                    <a:pt x="33" y="82"/>
                    <a:pt x="33" y="80"/>
                  </a:cubicBezTo>
                  <a:cubicBezTo>
                    <a:pt x="32" y="78"/>
                    <a:pt x="27" y="74"/>
                    <a:pt x="28" y="71"/>
                  </a:cubicBezTo>
                  <a:cubicBezTo>
                    <a:pt x="28" y="71"/>
                    <a:pt x="30" y="70"/>
                    <a:pt x="30" y="69"/>
                  </a:cubicBezTo>
                  <a:cubicBezTo>
                    <a:pt x="29" y="67"/>
                    <a:pt x="30" y="67"/>
                    <a:pt x="30" y="65"/>
                  </a:cubicBezTo>
                  <a:cubicBezTo>
                    <a:pt x="31" y="62"/>
                    <a:pt x="27" y="60"/>
                    <a:pt x="26" y="58"/>
                  </a:cubicBezTo>
                  <a:cubicBezTo>
                    <a:pt x="23" y="56"/>
                    <a:pt x="25" y="52"/>
                    <a:pt x="26" y="49"/>
                  </a:cubicBezTo>
                  <a:cubicBezTo>
                    <a:pt x="26" y="47"/>
                    <a:pt x="27" y="47"/>
                    <a:pt x="29" y="47"/>
                  </a:cubicBezTo>
                  <a:cubicBezTo>
                    <a:pt x="31" y="47"/>
                    <a:pt x="33" y="45"/>
                    <a:pt x="34" y="44"/>
                  </a:cubicBezTo>
                  <a:cubicBezTo>
                    <a:pt x="36" y="43"/>
                    <a:pt x="37" y="44"/>
                    <a:pt x="39" y="42"/>
                  </a:cubicBezTo>
                  <a:cubicBezTo>
                    <a:pt x="40" y="40"/>
                    <a:pt x="41" y="39"/>
                    <a:pt x="41" y="38"/>
                  </a:cubicBezTo>
                  <a:cubicBezTo>
                    <a:pt x="41" y="38"/>
                    <a:pt x="40" y="38"/>
                    <a:pt x="39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7" name="Freeform 703">
              <a:extLst>
                <a:ext uri="{FF2B5EF4-FFF2-40B4-BE49-F238E27FC236}">
                  <a16:creationId xmlns:a16="http://schemas.microsoft.com/office/drawing/2014/main" id="{EE546DCE-6E25-E14E-82A5-C79883A3F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6034" y="3890575"/>
              <a:ext cx="106717" cy="130608"/>
            </a:xfrm>
            <a:custGeom>
              <a:avLst/>
              <a:gdLst>
                <a:gd name="T0" fmla="*/ 21 w 23"/>
                <a:gd name="T1" fmla="*/ 26 h 28"/>
                <a:gd name="T2" fmla="*/ 20 w 23"/>
                <a:gd name="T3" fmla="*/ 17 h 28"/>
                <a:gd name="T4" fmla="*/ 18 w 23"/>
                <a:gd name="T5" fmla="*/ 16 h 28"/>
                <a:gd name="T6" fmla="*/ 16 w 23"/>
                <a:gd name="T7" fmla="*/ 18 h 28"/>
                <a:gd name="T8" fmla="*/ 17 w 23"/>
                <a:gd name="T9" fmla="*/ 13 h 28"/>
                <a:gd name="T10" fmla="*/ 18 w 23"/>
                <a:gd name="T11" fmla="*/ 7 h 28"/>
                <a:gd name="T12" fmla="*/ 14 w 23"/>
                <a:gd name="T13" fmla="*/ 7 h 28"/>
                <a:gd name="T14" fmla="*/ 10 w 23"/>
                <a:gd name="T15" fmla="*/ 7 h 28"/>
                <a:gd name="T16" fmla="*/ 8 w 23"/>
                <a:gd name="T17" fmla="*/ 4 h 28"/>
                <a:gd name="T18" fmla="*/ 6 w 23"/>
                <a:gd name="T19" fmla="*/ 2 h 28"/>
                <a:gd name="T20" fmla="*/ 2 w 23"/>
                <a:gd name="T21" fmla="*/ 1 h 28"/>
                <a:gd name="T22" fmla="*/ 4 w 23"/>
                <a:gd name="T23" fmla="*/ 5 h 28"/>
                <a:gd name="T24" fmla="*/ 1 w 23"/>
                <a:gd name="T25" fmla="*/ 9 h 28"/>
                <a:gd name="T26" fmla="*/ 3 w 23"/>
                <a:gd name="T27" fmla="*/ 16 h 28"/>
                <a:gd name="T28" fmla="*/ 5 w 23"/>
                <a:gd name="T29" fmla="*/ 25 h 28"/>
                <a:gd name="T30" fmla="*/ 6 w 23"/>
                <a:gd name="T31" fmla="*/ 22 h 28"/>
                <a:gd name="T32" fmla="*/ 7 w 23"/>
                <a:gd name="T33" fmla="*/ 24 h 28"/>
                <a:gd name="T34" fmla="*/ 7 w 23"/>
                <a:gd name="T35" fmla="*/ 23 h 28"/>
                <a:gd name="T36" fmla="*/ 8 w 23"/>
                <a:gd name="T37" fmla="*/ 21 h 28"/>
                <a:gd name="T38" fmla="*/ 13 w 23"/>
                <a:gd name="T39" fmla="*/ 22 h 28"/>
                <a:gd name="T40" fmla="*/ 11 w 23"/>
                <a:gd name="T41" fmla="*/ 16 h 28"/>
                <a:gd name="T42" fmla="*/ 13 w 23"/>
                <a:gd name="T43" fmla="*/ 19 h 28"/>
                <a:gd name="T44" fmla="*/ 17 w 23"/>
                <a:gd name="T45" fmla="*/ 20 h 28"/>
                <a:gd name="T46" fmla="*/ 18 w 23"/>
                <a:gd name="T47" fmla="*/ 22 h 28"/>
                <a:gd name="T48" fmla="*/ 19 w 23"/>
                <a:gd name="T49" fmla="*/ 28 h 28"/>
                <a:gd name="T50" fmla="*/ 21 w 23"/>
                <a:gd name="T51" fmla="*/ 26 h 28"/>
                <a:gd name="T52" fmla="*/ 21 w 23"/>
                <a:gd name="T53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8">
                  <a:moveTo>
                    <a:pt x="21" y="26"/>
                  </a:moveTo>
                  <a:cubicBezTo>
                    <a:pt x="22" y="24"/>
                    <a:pt x="20" y="19"/>
                    <a:pt x="20" y="17"/>
                  </a:cubicBezTo>
                  <a:cubicBezTo>
                    <a:pt x="20" y="17"/>
                    <a:pt x="19" y="13"/>
                    <a:pt x="18" y="16"/>
                  </a:cubicBezTo>
                  <a:cubicBezTo>
                    <a:pt x="18" y="16"/>
                    <a:pt x="17" y="17"/>
                    <a:pt x="16" y="18"/>
                  </a:cubicBezTo>
                  <a:cubicBezTo>
                    <a:pt x="16" y="17"/>
                    <a:pt x="14" y="13"/>
                    <a:pt x="17" y="13"/>
                  </a:cubicBezTo>
                  <a:cubicBezTo>
                    <a:pt x="19" y="12"/>
                    <a:pt x="23" y="6"/>
                    <a:pt x="18" y="7"/>
                  </a:cubicBezTo>
                  <a:cubicBezTo>
                    <a:pt x="17" y="8"/>
                    <a:pt x="15" y="7"/>
                    <a:pt x="14" y="7"/>
                  </a:cubicBezTo>
                  <a:cubicBezTo>
                    <a:pt x="13" y="7"/>
                    <a:pt x="11" y="7"/>
                    <a:pt x="10" y="7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2"/>
                    <a:pt x="7" y="3"/>
                    <a:pt x="6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3"/>
                    <a:pt x="3" y="4"/>
                    <a:pt x="4" y="5"/>
                  </a:cubicBezTo>
                  <a:cubicBezTo>
                    <a:pt x="7" y="8"/>
                    <a:pt x="2" y="6"/>
                    <a:pt x="1" y="9"/>
                  </a:cubicBezTo>
                  <a:cubicBezTo>
                    <a:pt x="0" y="12"/>
                    <a:pt x="2" y="14"/>
                    <a:pt x="3" y="16"/>
                  </a:cubicBezTo>
                  <a:cubicBezTo>
                    <a:pt x="5" y="19"/>
                    <a:pt x="6" y="22"/>
                    <a:pt x="5" y="25"/>
                  </a:cubicBezTo>
                  <a:cubicBezTo>
                    <a:pt x="6" y="26"/>
                    <a:pt x="6" y="23"/>
                    <a:pt x="6" y="22"/>
                  </a:cubicBezTo>
                  <a:cubicBezTo>
                    <a:pt x="6" y="23"/>
                    <a:pt x="6" y="24"/>
                    <a:pt x="7" y="24"/>
                  </a:cubicBezTo>
                  <a:cubicBezTo>
                    <a:pt x="7" y="24"/>
                    <a:pt x="7" y="23"/>
                    <a:pt x="7" y="23"/>
                  </a:cubicBezTo>
                  <a:cubicBezTo>
                    <a:pt x="8" y="26"/>
                    <a:pt x="8" y="23"/>
                    <a:pt x="8" y="21"/>
                  </a:cubicBezTo>
                  <a:cubicBezTo>
                    <a:pt x="8" y="22"/>
                    <a:pt x="12" y="25"/>
                    <a:pt x="13" y="22"/>
                  </a:cubicBezTo>
                  <a:cubicBezTo>
                    <a:pt x="13" y="21"/>
                    <a:pt x="12" y="16"/>
                    <a:pt x="11" y="16"/>
                  </a:cubicBezTo>
                  <a:cubicBezTo>
                    <a:pt x="12" y="16"/>
                    <a:pt x="13" y="18"/>
                    <a:pt x="13" y="19"/>
                  </a:cubicBezTo>
                  <a:cubicBezTo>
                    <a:pt x="14" y="20"/>
                    <a:pt x="17" y="18"/>
                    <a:pt x="17" y="20"/>
                  </a:cubicBezTo>
                  <a:cubicBezTo>
                    <a:pt x="17" y="21"/>
                    <a:pt x="18" y="20"/>
                    <a:pt x="18" y="22"/>
                  </a:cubicBezTo>
                  <a:cubicBezTo>
                    <a:pt x="18" y="24"/>
                    <a:pt x="18" y="26"/>
                    <a:pt x="19" y="28"/>
                  </a:cubicBezTo>
                  <a:cubicBezTo>
                    <a:pt x="20" y="27"/>
                    <a:pt x="20" y="27"/>
                    <a:pt x="21" y="26"/>
                  </a:cubicBezTo>
                  <a:cubicBezTo>
                    <a:pt x="22" y="25"/>
                    <a:pt x="20" y="27"/>
                    <a:pt x="21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8" name="Freeform 704">
              <a:extLst>
                <a:ext uri="{FF2B5EF4-FFF2-40B4-BE49-F238E27FC236}">
                  <a16:creationId xmlns:a16="http://schemas.microsoft.com/office/drawing/2014/main" id="{4A34798B-951D-4844-8514-60BCF0FF7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6724" y="4035518"/>
              <a:ext cx="195911" cy="359967"/>
            </a:xfrm>
            <a:custGeom>
              <a:avLst/>
              <a:gdLst>
                <a:gd name="T0" fmla="*/ 40 w 42"/>
                <a:gd name="T1" fmla="*/ 30 h 77"/>
                <a:gd name="T2" fmla="*/ 41 w 42"/>
                <a:gd name="T3" fmla="*/ 27 h 77"/>
                <a:gd name="T4" fmla="*/ 39 w 42"/>
                <a:gd name="T5" fmla="*/ 24 h 77"/>
                <a:gd name="T6" fmla="*/ 36 w 42"/>
                <a:gd name="T7" fmla="*/ 20 h 77"/>
                <a:gd name="T8" fmla="*/ 35 w 42"/>
                <a:gd name="T9" fmla="*/ 15 h 77"/>
                <a:gd name="T10" fmla="*/ 30 w 42"/>
                <a:gd name="T11" fmla="*/ 12 h 77"/>
                <a:gd name="T12" fmla="*/ 25 w 42"/>
                <a:gd name="T13" fmla="*/ 14 h 77"/>
                <a:gd name="T14" fmla="*/ 21 w 42"/>
                <a:gd name="T15" fmla="*/ 14 h 77"/>
                <a:gd name="T16" fmla="*/ 17 w 42"/>
                <a:gd name="T17" fmla="*/ 16 h 77"/>
                <a:gd name="T18" fmla="*/ 19 w 42"/>
                <a:gd name="T19" fmla="*/ 12 h 77"/>
                <a:gd name="T20" fmla="*/ 19 w 42"/>
                <a:gd name="T21" fmla="*/ 9 h 77"/>
                <a:gd name="T22" fmla="*/ 18 w 42"/>
                <a:gd name="T23" fmla="*/ 5 h 77"/>
                <a:gd name="T24" fmla="*/ 15 w 42"/>
                <a:gd name="T25" fmla="*/ 4 h 77"/>
                <a:gd name="T26" fmla="*/ 9 w 42"/>
                <a:gd name="T27" fmla="*/ 1 h 77"/>
                <a:gd name="T28" fmla="*/ 4 w 42"/>
                <a:gd name="T29" fmla="*/ 4 h 77"/>
                <a:gd name="T30" fmla="*/ 1 w 42"/>
                <a:gd name="T31" fmla="*/ 8 h 77"/>
                <a:gd name="T32" fmla="*/ 0 w 42"/>
                <a:gd name="T33" fmla="*/ 13 h 77"/>
                <a:gd name="T34" fmla="*/ 3 w 42"/>
                <a:gd name="T35" fmla="*/ 16 h 77"/>
                <a:gd name="T36" fmla="*/ 6 w 42"/>
                <a:gd name="T37" fmla="*/ 20 h 77"/>
                <a:gd name="T38" fmla="*/ 5 w 42"/>
                <a:gd name="T39" fmla="*/ 24 h 77"/>
                <a:gd name="T40" fmla="*/ 5 w 42"/>
                <a:gd name="T41" fmla="*/ 27 h 77"/>
                <a:gd name="T42" fmla="*/ 4 w 42"/>
                <a:gd name="T43" fmla="*/ 28 h 77"/>
                <a:gd name="T44" fmla="*/ 6 w 42"/>
                <a:gd name="T45" fmla="*/ 33 h 77"/>
                <a:gd name="T46" fmla="*/ 9 w 42"/>
                <a:gd name="T47" fmla="*/ 37 h 77"/>
                <a:gd name="T48" fmla="*/ 10 w 42"/>
                <a:gd name="T49" fmla="*/ 42 h 77"/>
                <a:gd name="T50" fmla="*/ 6 w 42"/>
                <a:gd name="T51" fmla="*/ 52 h 77"/>
                <a:gd name="T52" fmla="*/ 5 w 42"/>
                <a:gd name="T53" fmla="*/ 55 h 77"/>
                <a:gd name="T54" fmla="*/ 4 w 42"/>
                <a:gd name="T55" fmla="*/ 58 h 77"/>
                <a:gd name="T56" fmla="*/ 5 w 42"/>
                <a:gd name="T57" fmla="*/ 62 h 77"/>
                <a:gd name="T58" fmla="*/ 11 w 42"/>
                <a:gd name="T59" fmla="*/ 69 h 77"/>
                <a:gd name="T60" fmla="*/ 13 w 42"/>
                <a:gd name="T61" fmla="*/ 72 h 77"/>
                <a:gd name="T62" fmla="*/ 16 w 42"/>
                <a:gd name="T63" fmla="*/ 72 h 77"/>
                <a:gd name="T64" fmla="*/ 18 w 42"/>
                <a:gd name="T65" fmla="*/ 74 h 77"/>
                <a:gd name="T66" fmla="*/ 19 w 42"/>
                <a:gd name="T67" fmla="*/ 76 h 77"/>
                <a:gd name="T68" fmla="*/ 21 w 42"/>
                <a:gd name="T69" fmla="*/ 76 h 77"/>
                <a:gd name="T70" fmla="*/ 23 w 42"/>
                <a:gd name="T71" fmla="*/ 74 h 77"/>
                <a:gd name="T72" fmla="*/ 16 w 42"/>
                <a:gd name="T73" fmla="*/ 69 h 77"/>
                <a:gd name="T74" fmla="*/ 13 w 42"/>
                <a:gd name="T75" fmla="*/ 67 h 77"/>
                <a:gd name="T76" fmla="*/ 15 w 42"/>
                <a:gd name="T77" fmla="*/ 67 h 77"/>
                <a:gd name="T78" fmla="*/ 12 w 42"/>
                <a:gd name="T79" fmla="*/ 60 h 77"/>
                <a:gd name="T80" fmla="*/ 11 w 42"/>
                <a:gd name="T81" fmla="*/ 58 h 77"/>
                <a:gd name="T82" fmla="*/ 9 w 42"/>
                <a:gd name="T83" fmla="*/ 56 h 77"/>
                <a:gd name="T84" fmla="*/ 11 w 42"/>
                <a:gd name="T85" fmla="*/ 48 h 77"/>
                <a:gd name="T86" fmla="*/ 13 w 42"/>
                <a:gd name="T87" fmla="*/ 43 h 77"/>
                <a:gd name="T88" fmla="*/ 14 w 42"/>
                <a:gd name="T89" fmla="*/ 36 h 77"/>
                <a:gd name="T90" fmla="*/ 17 w 42"/>
                <a:gd name="T91" fmla="*/ 40 h 77"/>
                <a:gd name="T92" fmla="*/ 22 w 42"/>
                <a:gd name="T93" fmla="*/ 41 h 77"/>
                <a:gd name="T94" fmla="*/ 27 w 42"/>
                <a:gd name="T95" fmla="*/ 44 h 77"/>
                <a:gd name="T96" fmla="*/ 24 w 42"/>
                <a:gd name="T97" fmla="*/ 38 h 77"/>
                <a:gd name="T98" fmla="*/ 28 w 42"/>
                <a:gd name="T99" fmla="*/ 33 h 77"/>
                <a:gd name="T100" fmla="*/ 34 w 42"/>
                <a:gd name="T101" fmla="*/ 32 h 77"/>
                <a:gd name="T102" fmla="*/ 38 w 42"/>
                <a:gd name="T103" fmla="*/ 33 h 77"/>
                <a:gd name="T104" fmla="*/ 40 w 42"/>
                <a:gd name="T105" fmla="*/ 30 h 77"/>
                <a:gd name="T106" fmla="*/ 40 w 42"/>
                <a:gd name="T107" fmla="*/ 3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77">
                  <a:moveTo>
                    <a:pt x="40" y="30"/>
                  </a:moveTo>
                  <a:cubicBezTo>
                    <a:pt x="41" y="30"/>
                    <a:pt x="40" y="28"/>
                    <a:pt x="41" y="27"/>
                  </a:cubicBezTo>
                  <a:cubicBezTo>
                    <a:pt x="42" y="26"/>
                    <a:pt x="40" y="24"/>
                    <a:pt x="39" y="24"/>
                  </a:cubicBezTo>
                  <a:cubicBezTo>
                    <a:pt x="38" y="23"/>
                    <a:pt x="36" y="22"/>
                    <a:pt x="36" y="20"/>
                  </a:cubicBezTo>
                  <a:cubicBezTo>
                    <a:pt x="36" y="18"/>
                    <a:pt x="37" y="17"/>
                    <a:pt x="35" y="15"/>
                  </a:cubicBezTo>
                  <a:cubicBezTo>
                    <a:pt x="34" y="14"/>
                    <a:pt x="32" y="12"/>
                    <a:pt x="30" y="12"/>
                  </a:cubicBezTo>
                  <a:cubicBezTo>
                    <a:pt x="28" y="12"/>
                    <a:pt x="27" y="14"/>
                    <a:pt x="25" y="14"/>
                  </a:cubicBezTo>
                  <a:cubicBezTo>
                    <a:pt x="23" y="13"/>
                    <a:pt x="23" y="13"/>
                    <a:pt x="21" y="14"/>
                  </a:cubicBezTo>
                  <a:cubicBezTo>
                    <a:pt x="21" y="14"/>
                    <a:pt x="18" y="17"/>
                    <a:pt x="17" y="16"/>
                  </a:cubicBezTo>
                  <a:cubicBezTo>
                    <a:pt x="17" y="15"/>
                    <a:pt x="20" y="13"/>
                    <a:pt x="19" y="12"/>
                  </a:cubicBezTo>
                  <a:cubicBezTo>
                    <a:pt x="17" y="11"/>
                    <a:pt x="19" y="10"/>
                    <a:pt x="19" y="9"/>
                  </a:cubicBezTo>
                  <a:cubicBezTo>
                    <a:pt x="19" y="8"/>
                    <a:pt x="19" y="5"/>
                    <a:pt x="18" y="5"/>
                  </a:cubicBezTo>
                  <a:cubicBezTo>
                    <a:pt x="16" y="6"/>
                    <a:pt x="14" y="6"/>
                    <a:pt x="15" y="4"/>
                  </a:cubicBezTo>
                  <a:cubicBezTo>
                    <a:pt x="16" y="0"/>
                    <a:pt x="11" y="0"/>
                    <a:pt x="9" y="1"/>
                  </a:cubicBezTo>
                  <a:cubicBezTo>
                    <a:pt x="8" y="3"/>
                    <a:pt x="6" y="4"/>
                    <a:pt x="4" y="4"/>
                  </a:cubicBezTo>
                  <a:cubicBezTo>
                    <a:pt x="2" y="4"/>
                    <a:pt x="1" y="7"/>
                    <a:pt x="1" y="8"/>
                  </a:cubicBezTo>
                  <a:cubicBezTo>
                    <a:pt x="1" y="10"/>
                    <a:pt x="0" y="11"/>
                    <a:pt x="0" y="13"/>
                  </a:cubicBezTo>
                  <a:cubicBezTo>
                    <a:pt x="0" y="15"/>
                    <a:pt x="1" y="15"/>
                    <a:pt x="3" y="16"/>
                  </a:cubicBezTo>
                  <a:cubicBezTo>
                    <a:pt x="4" y="18"/>
                    <a:pt x="5" y="19"/>
                    <a:pt x="6" y="20"/>
                  </a:cubicBezTo>
                  <a:cubicBezTo>
                    <a:pt x="7" y="22"/>
                    <a:pt x="5" y="23"/>
                    <a:pt x="5" y="24"/>
                  </a:cubicBezTo>
                  <a:cubicBezTo>
                    <a:pt x="5" y="25"/>
                    <a:pt x="6" y="26"/>
                    <a:pt x="5" y="27"/>
                  </a:cubicBezTo>
                  <a:cubicBezTo>
                    <a:pt x="5" y="27"/>
                    <a:pt x="4" y="27"/>
                    <a:pt x="4" y="28"/>
                  </a:cubicBezTo>
                  <a:cubicBezTo>
                    <a:pt x="3" y="29"/>
                    <a:pt x="5" y="32"/>
                    <a:pt x="6" y="33"/>
                  </a:cubicBezTo>
                  <a:cubicBezTo>
                    <a:pt x="7" y="34"/>
                    <a:pt x="8" y="35"/>
                    <a:pt x="9" y="37"/>
                  </a:cubicBezTo>
                  <a:cubicBezTo>
                    <a:pt x="9" y="39"/>
                    <a:pt x="9" y="40"/>
                    <a:pt x="10" y="42"/>
                  </a:cubicBezTo>
                  <a:cubicBezTo>
                    <a:pt x="11" y="46"/>
                    <a:pt x="8" y="49"/>
                    <a:pt x="6" y="52"/>
                  </a:cubicBezTo>
                  <a:cubicBezTo>
                    <a:pt x="6" y="53"/>
                    <a:pt x="5" y="54"/>
                    <a:pt x="5" y="55"/>
                  </a:cubicBezTo>
                  <a:cubicBezTo>
                    <a:pt x="4" y="56"/>
                    <a:pt x="4" y="57"/>
                    <a:pt x="4" y="58"/>
                  </a:cubicBezTo>
                  <a:cubicBezTo>
                    <a:pt x="4" y="59"/>
                    <a:pt x="3" y="62"/>
                    <a:pt x="5" y="62"/>
                  </a:cubicBezTo>
                  <a:cubicBezTo>
                    <a:pt x="8" y="64"/>
                    <a:pt x="9" y="67"/>
                    <a:pt x="11" y="69"/>
                  </a:cubicBezTo>
                  <a:cubicBezTo>
                    <a:pt x="12" y="70"/>
                    <a:pt x="12" y="71"/>
                    <a:pt x="13" y="72"/>
                  </a:cubicBezTo>
                  <a:cubicBezTo>
                    <a:pt x="14" y="72"/>
                    <a:pt x="15" y="72"/>
                    <a:pt x="16" y="72"/>
                  </a:cubicBezTo>
                  <a:cubicBezTo>
                    <a:pt x="17" y="73"/>
                    <a:pt x="18" y="73"/>
                    <a:pt x="18" y="74"/>
                  </a:cubicBezTo>
                  <a:cubicBezTo>
                    <a:pt x="18" y="75"/>
                    <a:pt x="18" y="76"/>
                    <a:pt x="19" y="76"/>
                  </a:cubicBezTo>
                  <a:cubicBezTo>
                    <a:pt x="19" y="77"/>
                    <a:pt x="20" y="76"/>
                    <a:pt x="21" y="76"/>
                  </a:cubicBezTo>
                  <a:cubicBezTo>
                    <a:pt x="22" y="76"/>
                    <a:pt x="23" y="74"/>
                    <a:pt x="23" y="74"/>
                  </a:cubicBezTo>
                  <a:cubicBezTo>
                    <a:pt x="21" y="71"/>
                    <a:pt x="20" y="70"/>
                    <a:pt x="16" y="69"/>
                  </a:cubicBezTo>
                  <a:cubicBezTo>
                    <a:pt x="15" y="69"/>
                    <a:pt x="14" y="68"/>
                    <a:pt x="13" y="67"/>
                  </a:cubicBezTo>
                  <a:cubicBezTo>
                    <a:pt x="13" y="65"/>
                    <a:pt x="14" y="67"/>
                    <a:pt x="15" y="67"/>
                  </a:cubicBezTo>
                  <a:cubicBezTo>
                    <a:pt x="14" y="67"/>
                    <a:pt x="12" y="61"/>
                    <a:pt x="12" y="60"/>
                  </a:cubicBezTo>
                  <a:cubicBezTo>
                    <a:pt x="12" y="59"/>
                    <a:pt x="12" y="59"/>
                    <a:pt x="11" y="58"/>
                  </a:cubicBezTo>
                  <a:cubicBezTo>
                    <a:pt x="10" y="58"/>
                    <a:pt x="9" y="57"/>
                    <a:pt x="9" y="56"/>
                  </a:cubicBezTo>
                  <a:cubicBezTo>
                    <a:pt x="8" y="53"/>
                    <a:pt x="10" y="50"/>
                    <a:pt x="11" y="48"/>
                  </a:cubicBezTo>
                  <a:cubicBezTo>
                    <a:pt x="11" y="46"/>
                    <a:pt x="13" y="44"/>
                    <a:pt x="13" y="43"/>
                  </a:cubicBezTo>
                  <a:cubicBezTo>
                    <a:pt x="13" y="41"/>
                    <a:pt x="12" y="37"/>
                    <a:pt x="14" y="36"/>
                  </a:cubicBezTo>
                  <a:cubicBezTo>
                    <a:pt x="17" y="36"/>
                    <a:pt x="17" y="37"/>
                    <a:pt x="17" y="40"/>
                  </a:cubicBezTo>
                  <a:cubicBezTo>
                    <a:pt x="16" y="42"/>
                    <a:pt x="20" y="41"/>
                    <a:pt x="22" y="41"/>
                  </a:cubicBezTo>
                  <a:cubicBezTo>
                    <a:pt x="23" y="41"/>
                    <a:pt x="26" y="43"/>
                    <a:pt x="27" y="44"/>
                  </a:cubicBezTo>
                  <a:cubicBezTo>
                    <a:pt x="27" y="42"/>
                    <a:pt x="25" y="41"/>
                    <a:pt x="24" y="38"/>
                  </a:cubicBezTo>
                  <a:cubicBezTo>
                    <a:pt x="24" y="36"/>
                    <a:pt x="26" y="35"/>
                    <a:pt x="28" y="33"/>
                  </a:cubicBezTo>
                  <a:cubicBezTo>
                    <a:pt x="29" y="32"/>
                    <a:pt x="32" y="32"/>
                    <a:pt x="34" y="32"/>
                  </a:cubicBezTo>
                  <a:cubicBezTo>
                    <a:pt x="36" y="32"/>
                    <a:pt x="37" y="32"/>
                    <a:pt x="38" y="33"/>
                  </a:cubicBezTo>
                  <a:cubicBezTo>
                    <a:pt x="40" y="33"/>
                    <a:pt x="39" y="32"/>
                    <a:pt x="40" y="30"/>
                  </a:cubicBezTo>
                  <a:cubicBezTo>
                    <a:pt x="41" y="30"/>
                    <a:pt x="40" y="31"/>
                    <a:pt x="40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9" name="Freeform 705">
              <a:extLst>
                <a:ext uri="{FF2B5EF4-FFF2-40B4-BE49-F238E27FC236}">
                  <a16:creationId xmlns:a16="http://schemas.microsoft.com/office/drawing/2014/main" id="{46BF5F5B-A54F-5C45-8A16-B0B2A56FD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3440" y="3960658"/>
              <a:ext cx="178390" cy="364746"/>
            </a:xfrm>
            <a:custGeom>
              <a:avLst/>
              <a:gdLst>
                <a:gd name="T0" fmla="*/ 37 w 38"/>
                <a:gd name="T1" fmla="*/ 55 h 78"/>
                <a:gd name="T2" fmla="*/ 36 w 38"/>
                <a:gd name="T3" fmla="*/ 49 h 78"/>
                <a:gd name="T4" fmla="*/ 32 w 38"/>
                <a:gd name="T5" fmla="*/ 41 h 78"/>
                <a:gd name="T6" fmla="*/ 28 w 38"/>
                <a:gd name="T7" fmla="*/ 37 h 78"/>
                <a:gd name="T8" fmla="*/ 22 w 38"/>
                <a:gd name="T9" fmla="*/ 31 h 78"/>
                <a:gd name="T10" fmla="*/ 18 w 38"/>
                <a:gd name="T11" fmla="*/ 26 h 78"/>
                <a:gd name="T12" fmla="*/ 19 w 38"/>
                <a:gd name="T13" fmla="*/ 20 h 78"/>
                <a:gd name="T14" fmla="*/ 23 w 38"/>
                <a:gd name="T15" fmla="*/ 15 h 78"/>
                <a:gd name="T16" fmla="*/ 29 w 38"/>
                <a:gd name="T17" fmla="*/ 11 h 78"/>
                <a:gd name="T18" fmla="*/ 23 w 38"/>
                <a:gd name="T19" fmla="*/ 7 h 78"/>
                <a:gd name="T20" fmla="*/ 24 w 38"/>
                <a:gd name="T21" fmla="*/ 4 h 78"/>
                <a:gd name="T22" fmla="*/ 19 w 38"/>
                <a:gd name="T23" fmla="*/ 3 h 78"/>
                <a:gd name="T24" fmla="*/ 14 w 38"/>
                <a:gd name="T25" fmla="*/ 3 h 78"/>
                <a:gd name="T26" fmla="*/ 11 w 38"/>
                <a:gd name="T27" fmla="*/ 5 h 78"/>
                <a:gd name="T28" fmla="*/ 8 w 38"/>
                <a:gd name="T29" fmla="*/ 5 h 78"/>
                <a:gd name="T30" fmla="*/ 5 w 38"/>
                <a:gd name="T31" fmla="*/ 5 h 78"/>
                <a:gd name="T32" fmla="*/ 3 w 38"/>
                <a:gd name="T33" fmla="*/ 5 h 78"/>
                <a:gd name="T34" fmla="*/ 0 w 38"/>
                <a:gd name="T35" fmla="*/ 6 h 78"/>
                <a:gd name="T36" fmla="*/ 4 w 38"/>
                <a:gd name="T37" fmla="*/ 9 h 78"/>
                <a:gd name="T38" fmla="*/ 5 w 38"/>
                <a:gd name="T39" fmla="*/ 13 h 78"/>
                <a:gd name="T40" fmla="*/ 9 w 38"/>
                <a:gd name="T41" fmla="*/ 14 h 78"/>
                <a:gd name="T42" fmla="*/ 12 w 38"/>
                <a:gd name="T43" fmla="*/ 17 h 78"/>
                <a:gd name="T44" fmla="*/ 13 w 38"/>
                <a:gd name="T45" fmla="*/ 21 h 78"/>
                <a:gd name="T46" fmla="*/ 10 w 38"/>
                <a:gd name="T47" fmla="*/ 22 h 78"/>
                <a:gd name="T48" fmla="*/ 14 w 38"/>
                <a:gd name="T49" fmla="*/ 25 h 78"/>
                <a:gd name="T50" fmla="*/ 19 w 38"/>
                <a:gd name="T51" fmla="*/ 31 h 78"/>
                <a:gd name="T52" fmla="*/ 23 w 38"/>
                <a:gd name="T53" fmla="*/ 35 h 78"/>
                <a:gd name="T54" fmla="*/ 26 w 38"/>
                <a:gd name="T55" fmla="*/ 39 h 78"/>
                <a:gd name="T56" fmla="*/ 28 w 38"/>
                <a:gd name="T57" fmla="*/ 43 h 78"/>
                <a:gd name="T58" fmla="*/ 27 w 38"/>
                <a:gd name="T59" fmla="*/ 48 h 78"/>
                <a:gd name="T60" fmla="*/ 28 w 38"/>
                <a:gd name="T61" fmla="*/ 52 h 78"/>
                <a:gd name="T62" fmla="*/ 28 w 38"/>
                <a:gd name="T63" fmla="*/ 57 h 78"/>
                <a:gd name="T64" fmla="*/ 23 w 38"/>
                <a:gd name="T65" fmla="*/ 60 h 78"/>
                <a:gd name="T66" fmla="*/ 20 w 38"/>
                <a:gd name="T67" fmla="*/ 62 h 78"/>
                <a:gd name="T68" fmla="*/ 20 w 38"/>
                <a:gd name="T69" fmla="*/ 65 h 78"/>
                <a:gd name="T70" fmla="*/ 18 w 38"/>
                <a:gd name="T71" fmla="*/ 66 h 78"/>
                <a:gd name="T72" fmla="*/ 14 w 38"/>
                <a:gd name="T73" fmla="*/ 67 h 78"/>
                <a:gd name="T74" fmla="*/ 15 w 38"/>
                <a:gd name="T75" fmla="*/ 70 h 78"/>
                <a:gd name="T76" fmla="*/ 14 w 38"/>
                <a:gd name="T77" fmla="*/ 74 h 78"/>
                <a:gd name="T78" fmla="*/ 14 w 38"/>
                <a:gd name="T79" fmla="*/ 77 h 78"/>
                <a:gd name="T80" fmla="*/ 18 w 38"/>
                <a:gd name="T81" fmla="*/ 75 h 78"/>
                <a:gd name="T82" fmla="*/ 19 w 38"/>
                <a:gd name="T83" fmla="*/ 71 h 78"/>
                <a:gd name="T84" fmla="*/ 22 w 38"/>
                <a:gd name="T85" fmla="*/ 72 h 78"/>
                <a:gd name="T86" fmla="*/ 21 w 38"/>
                <a:gd name="T87" fmla="*/ 70 h 78"/>
                <a:gd name="T88" fmla="*/ 23 w 38"/>
                <a:gd name="T89" fmla="*/ 71 h 78"/>
                <a:gd name="T90" fmla="*/ 24 w 38"/>
                <a:gd name="T91" fmla="*/ 67 h 78"/>
                <a:gd name="T92" fmla="*/ 26 w 38"/>
                <a:gd name="T93" fmla="*/ 68 h 78"/>
                <a:gd name="T94" fmla="*/ 30 w 38"/>
                <a:gd name="T95" fmla="*/ 66 h 78"/>
                <a:gd name="T96" fmla="*/ 36 w 38"/>
                <a:gd name="T97" fmla="*/ 61 h 78"/>
                <a:gd name="T98" fmla="*/ 36 w 38"/>
                <a:gd name="T99" fmla="*/ 57 h 78"/>
                <a:gd name="T100" fmla="*/ 37 w 38"/>
                <a:gd name="T101" fmla="*/ 55 h 78"/>
                <a:gd name="T102" fmla="*/ 37 w 38"/>
                <a:gd name="T103" fmla="*/ 5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" h="78">
                  <a:moveTo>
                    <a:pt x="37" y="55"/>
                  </a:moveTo>
                  <a:cubicBezTo>
                    <a:pt x="36" y="54"/>
                    <a:pt x="36" y="52"/>
                    <a:pt x="36" y="49"/>
                  </a:cubicBezTo>
                  <a:cubicBezTo>
                    <a:pt x="35" y="46"/>
                    <a:pt x="34" y="44"/>
                    <a:pt x="32" y="41"/>
                  </a:cubicBezTo>
                  <a:cubicBezTo>
                    <a:pt x="31" y="39"/>
                    <a:pt x="30" y="38"/>
                    <a:pt x="28" y="37"/>
                  </a:cubicBezTo>
                  <a:cubicBezTo>
                    <a:pt x="26" y="35"/>
                    <a:pt x="23" y="34"/>
                    <a:pt x="22" y="31"/>
                  </a:cubicBezTo>
                  <a:cubicBezTo>
                    <a:pt x="22" y="29"/>
                    <a:pt x="20" y="28"/>
                    <a:pt x="18" y="26"/>
                  </a:cubicBezTo>
                  <a:cubicBezTo>
                    <a:pt x="17" y="25"/>
                    <a:pt x="18" y="21"/>
                    <a:pt x="19" y="20"/>
                  </a:cubicBezTo>
                  <a:cubicBezTo>
                    <a:pt x="21" y="19"/>
                    <a:pt x="23" y="17"/>
                    <a:pt x="23" y="15"/>
                  </a:cubicBezTo>
                  <a:cubicBezTo>
                    <a:pt x="24" y="14"/>
                    <a:pt x="28" y="12"/>
                    <a:pt x="29" y="11"/>
                  </a:cubicBezTo>
                  <a:cubicBezTo>
                    <a:pt x="27" y="10"/>
                    <a:pt x="25" y="9"/>
                    <a:pt x="23" y="7"/>
                  </a:cubicBezTo>
                  <a:cubicBezTo>
                    <a:pt x="21" y="6"/>
                    <a:pt x="24" y="6"/>
                    <a:pt x="24" y="4"/>
                  </a:cubicBezTo>
                  <a:cubicBezTo>
                    <a:pt x="24" y="4"/>
                    <a:pt x="19" y="3"/>
                    <a:pt x="19" y="3"/>
                  </a:cubicBezTo>
                  <a:cubicBezTo>
                    <a:pt x="17" y="2"/>
                    <a:pt x="15" y="0"/>
                    <a:pt x="14" y="3"/>
                  </a:cubicBezTo>
                  <a:cubicBezTo>
                    <a:pt x="13" y="4"/>
                    <a:pt x="12" y="4"/>
                    <a:pt x="11" y="5"/>
                  </a:cubicBezTo>
                  <a:cubicBezTo>
                    <a:pt x="9" y="8"/>
                    <a:pt x="9" y="4"/>
                    <a:pt x="8" y="5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3" y="4"/>
                    <a:pt x="1" y="6"/>
                    <a:pt x="0" y="6"/>
                  </a:cubicBezTo>
                  <a:cubicBezTo>
                    <a:pt x="0" y="7"/>
                    <a:pt x="3" y="9"/>
                    <a:pt x="4" y="9"/>
                  </a:cubicBezTo>
                  <a:cubicBezTo>
                    <a:pt x="5" y="11"/>
                    <a:pt x="4" y="12"/>
                    <a:pt x="5" y="13"/>
                  </a:cubicBezTo>
                  <a:cubicBezTo>
                    <a:pt x="5" y="15"/>
                    <a:pt x="8" y="15"/>
                    <a:pt x="9" y="14"/>
                  </a:cubicBezTo>
                  <a:cubicBezTo>
                    <a:pt x="11" y="13"/>
                    <a:pt x="12" y="16"/>
                    <a:pt x="12" y="17"/>
                  </a:cubicBezTo>
                  <a:cubicBezTo>
                    <a:pt x="13" y="19"/>
                    <a:pt x="15" y="19"/>
                    <a:pt x="13" y="21"/>
                  </a:cubicBezTo>
                  <a:cubicBezTo>
                    <a:pt x="11" y="22"/>
                    <a:pt x="10" y="19"/>
                    <a:pt x="10" y="22"/>
                  </a:cubicBezTo>
                  <a:cubicBezTo>
                    <a:pt x="10" y="24"/>
                    <a:pt x="13" y="24"/>
                    <a:pt x="14" y="25"/>
                  </a:cubicBezTo>
                  <a:cubicBezTo>
                    <a:pt x="16" y="27"/>
                    <a:pt x="17" y="29"/>
                    <a:pt x="19" y="31"/>
                  </a:cubicBezTo>
                  <a:cubicBezTo>
                    <a:pt x="20" y="33"/>
                    <a:pt x="22" y="33"/>
                    <a:pt x="23" y="35"/>
                  </a:cubicBezTo>
                  <a:cubicBezTo>
                    <a:pt x="24" y="37"/>
                    <a:pt x="24" y="38"/>
                    <a:pt x="26" y="39"/>
                  </a:cubicBezTo>
                  <a:cubicBezTo>
                    <a:pt x="27" y="40"/>
                    <a:pt x="26" y="42"/>
                    <a:pt x="28" y="43"/>
                  </a:cubicBezTo>
                  <a:cubicBezTo>
                    <a:pt x="29" y="44"/>
                    <a:pt x="28" y="47"/>
                    <a:pt x="27" y="48"/>
                  </a:cubicBezTo>
                  <a:cubicBezTo>
                    <a:pt x="26" y="49"/>
                    <a:pt x="27" y="51"/>
                    <a:pt x="28" y="52"/>
                  </a:cubicBezTo>
                  <a:cubicBezTo>
                    <a:pt x="28" y="54"/>
                    <a:pt x="28" y="55"/>
                    <a:pt x="28" y="57"/>
                  </a:cubicBezTo>
                  <a:cubicBezTo>
                    <a:pt x="26" y="59"/>
                    <a:pt x="26" y="59"/>
                    <a:pt x="23" y="60"/>
                  </a:cubicBezTo>
                  <a:cubicBezTo>
                    <a:pt x="21" y="60"/>
                    <a:pt x="24" y="63"/>
                    <a:pt x="20" y="62"/>
                  </a:cubicBezTo>
                  <a:cubicBezTo>
                    <a:pt x="18" y="62"/>
                    <a:pt x="20" y="64"/>
                    <a:pt x="20" y="65"/>
                  </a:cubicBezTo>
                  <a:cubicBezTo>
                    <a:pt x="21" y="67"/>
                    <a:pt x="19" y="66"/>
                    <a:pt x="18" y="66"/>
                  </a:cubicBezTo>
                  <a:cubicBezTo>
                    <a:pt x="16" y="66"/>
                    <a:pt x="15" y="66"/>
                    <a:pt x="14" y="67"/>
                  </a:cubicBezTo>
                  <a:cubicBezTo>
                    <a:pt x="11" y="69"/>
                    <a:pt x="13" y="69"/>
                    <a:pt x="15" y="70"/>
                  </a:cubicBezTo>
                  <a:cubicBezTo>
                    <a:pt x="16" y="70"/>
                    <a:pt x="14" y="73"/>
                    <a:pt x="14" y="74"/>
                  </a:cubicBezTo>
                  <a:cubicBezTo>
                    <a:pt x="13" y="74"/>
                    <a:pt x="13" y="78"/>
                    <a:pt x="14" y="77"/>
                  </a:cubicBezTo>
                  <a:cubicBezTo>
                    <a:pt x="16" y="76"/>
                    <a:pt x="17" y="75"/>
                    <a:pt x="18" y="75"/>
                  </a:cubicBezTo>
                  <a:cubicBezTo>
                    <a:pt x="22" y="74"/>
                    <a:pt x="20" y="73"/>
                    <a:pt x="19" y="71"/>
                  </a:cubicBezTo>
                  <a:cubicBezTo>
                    <a:pt x="20" y="71"/>
                    <a:pt x="21" y="73"/>
                    <a:pt x="22" y="72"/>
                  </a:cubicBezTo>
                  <a:cubicBezTo>
                    <a:pt x="23" y="71"/>
                    <a:pt x="21" y="70"/>
                    <a:pt x="21" y="70"/>
                  </a:cubicBezTo>
                  <a:cubicBezTo>
                    <a:pt x="21" y="69"/>
                    <a:pt x="23" y="71"/>
                    <a:pt x="23" y="71"/>
                  </a:cubicBezTo>
                  <a:cubicBezTo>
                    <a:pt x="22" y="71"/>
                    <a:pt x="23" y="67"/>
                    <a:pt x="24" y="67"/>
                  </a:cubicBezTo>
                  <a:cubicBezTo>
                    <a:pt x="24" y="66"/>
                    <a:pt x="26" y="68"/>
                    <a:pt x="26" y="68"/>
                  </a:cubicBezTo>
                  <a:cubicBezTo>
                    <a:pt x="28" y="68"/>
                    <a:pt x="29" y="67"/>
                    <a:pt x="30" y="66"/>
                  </a:cubicBezTo>
                  <a:cubicBezTo>
                    <a:pt x="31" y="65"/>
                    <a:pt x="36" y="63"/>
                    <a:pt x="36" y="61"/>
                  </a:cubicBezTo>
                  <a:cubicBezTo>
                    <a:pt x="36" y="60"/>
                    <a:pt x="35" y="59"/>
                    <a:pt x="36" y="57"/>
                  </a:cubicBezTo>
                  <a:cubicBezTo>
                    <a:pt x="36" y="56"/>
                    <a:pt x="38" y="57"/>
                    <a:pt x="37" y="55"/>
                  </a:cubicBezTo>
                  <a:cubicBezTo>
                    <a:pt x="36" y="54"/>
                    <a:pt x="38" y="56"/>
                    <a:pt x="37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0" name="Freeform 706">
              <a:extLst>
                <a:ext uri="{FF2B5EF4-FFF2-40B4-BE49-F238E27FC236}">
                  <a16:creationId xmlns:a16="http://schemas.microsoft.com/office/drawing/2014/main" id="{784B804E-82B3-C04B-B447-D856444B8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028" y="3989328"/>
              <a:ext cx="172020" cy="210246"/>
            </a:xfrm>
            <a:custGeom>
              <a:avLst/>
              <a:gdLst>
                <a:gd name="T0" fmla="*/ 37 w 37"/>
                <a:gd name="T1" fmla="*/ 38 h 45"/>
                <a:gd name="T2" fmla="*/ 35 w 37"/>
                <a:gd name="T3" fmla="*/ 35 h 45"/>
                <a:gd name="T4" fmla="*/ 33 w 37"/>
                <a:gd name="T5" fmla="*/ 32 h 45"/>
                <a:gd name="T6" fmla="*/ 30 w 37"/>
                <a:gd name="T7" fmla="*/ 28 h 45"/>
                <a:gd name="T8" fmla="*/ 26 w 37"/>
                <a:gd name="T9" fmla="*/ 22 h 45"/>
                <a:gd name="T10" fmla="*/ 22 w 37"/>
                <a:gd name="T11" fmla="*/ 18 h 45"/>
                <a:gd name="T12" fmla="*/ 19 w 37"/>
                <a:gd name="T13" fmla="*/ 15 h 45"/>
                <a:gd name="T14" fmla="*/ 22 w 37"/>
                <a:gd name="T15" fmla="*/ 14 h 45"/>
                <a:gd name="T16" fmla="*/ 21 w 37"/>
                <a:gd name="T17" fmla="*/ 10 h 45"/>
                <a:gd name="T18" fmla="*/ 14 w 37"/>
                <a:gd name="T19" fmla="*/ 8 h 45"/>
                <a:gd name="T20" fmla="*/ 13 w 37"/>
                <a:gd name="T21" fmla="*/ 4 h 45"/>
                <a:gd name="T22" fmla="*/ 9 w 37"/>
                <a:gd name="T23" fmla="*/ 0 h 45"/>
                <a:gd name="T24" fmla="*/ 7 w 37"/>
                <a:gd name="T25" fmla="*/ 0 h 45"/>
                <a:gd name="T26" fmla="*/ 8 w 37"/>
                <a:gd name="T27" fmla="*/ 4 h 45"/>
                <a:gd name="T28" fmla="*/ 8 w 37"/>
                <a:gd name="T29" fmla="*/ 7 h 45"/>
                <a:gd name="T30" fmla="*/ 4 w 37"/>
                <a:gd name="T31" fmla="*/ 5 h 45"/>
                <a:gd name="T32" fmla="*/ 0 w 37"/>
                <a:gd name="T33" fmla="*/ 10 h 45"/>
                <a:gd name="T34" fmla="*/ 4 w 37"/>
                <a:gd name="T35" fmla="*/ 15 h 45"/>
                <a:gd name="T36" fmla="*/ 4 w 37"/>
                <a:gd name="T37" fmla="*/ 22 h 45"/>
                <a:gd name="T38" fmla="*/ 3 w 37"/>
                <a:gd name="T39" fmla="*/ 26 h 45"/>
                <a:gd name="T40" fmla="*/ 7 w 37"/>
                <a:gd name="T41" fmla="*/ 25 h 45"/>
                <a:gd name="T42" fmla="*/ 10 w 37"/>
                <a:gd name="T43" fmla="*/ 23 h 45"/>
                <a:gd name="T44" fmla="*/ 15 w 37"/>
                <a:gd name="T45" fmla="*/ 22 h 45"/>
                <a:gd name="T46" fmla="*/ 23 w 37"/>
                <a:gd name="T47" fmla="*/ 28 h 45"/>
                <a:gd name="T48" fmla="*/ 27 w 37"/>
                <a:gd name="T49" fmla="*/ 36 h 45"/>
                <a:gd name="T50" fmla="*/ 27 w 37"/>
                <a:gd name="T51" fmla="*/ 39 h 45"/>
                <a:gd name="T52" fmla="*/ 25 w 37"/>
                <a:gd name="T53" fmla="*/ 43 h 45"/>
                <a:gd name="T54" fmla="*/ 29 w 37"/>
                <a:gd name="T55" fmla="*/ 43 h 45"/>
                <a:gd name="T56" fmla="*/ 32 w 37"/>
                <a:gd name="T57" fmla="*/ 42 h 45"/>
                <a:gd name="T58" fmla="*/ 35 w 37"/>
                <a:gd name="T59" fmla="*/ 42 h 45"/>
                <a:gd name="T60" fmla="*/ 37 w 37"/>
                <a:gd name="T61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7" h="45">
                  <a:moveTo>
                    <a:pt x="37" y="38"/>
                  </a:moveTo>
                  <a:cubicBezTo>
                    <a:pt x="37" y="37"/>
                    <a:pt x="36" y="37"/>
                    <a:pt x="35" y="35"/>
                  </a:cubicBezTo>
                  <a:cubicBezTo>
                    <a:pt x="35" y="33"/>
                    <a:pt x="34" y="34"/>
                    <a:pt x="33" y="32"/>
                  </a:cubicBezTo>
                  <a:cubicBezTo>
                    <a:pt x="32" y="30"/>
                    <a:pt x="32" y="29"/>
                    <a:pt x="30" y="28"/>
                  </a:cubicBezTo>
                  <a:cubicBezTo>
                    <a:pt x="28" y="26"/>
                    <a:pt x="27" y="24"/>
                    <a:pt x="26" y="22"/>
                  </a:cubicBezTo>
                  <a:cubicBezTo>
                    <a:pt x="25" y="21"/>
                    <a:pt x="23" y="19"/>
                    <a:pt x="22" y="18"/>
                  </a:cubicBezTo>
                  <a:cubicBezTo>
                    <a:pt x="20" y="17"/>
                    <a:pt x="19" y="18"/>
                    <a:pt x="19" y="15"/>
                  </a:cubicBezTo>
                  <a:cubicBezTo>
                    <a:pt x="19" y="14"/>
                    <a:pt x="21" y="16"/>
                    <a:pt x="22" y="14"/>
                  </a:cubicBezTo>
                  <a:cubicBezTo>
                    <a:pt x="24" y="13"/>
                    <a:pt x="22" y="12"/>
                    <a:pt x="21" y="10"/>
                  </a:cubicBezTo>
                  <a:cubicBezTo>
                    <a:pt x="19" y="5"/>
                    <a:pt x="16" y="11"/>
                    <a:pt x="14" y="8"/>
                  </a:cubicBezTo>
                  <a:cubicBezTo>
                    <a:pt x="13" y="7"/>
                    <a:pt x="14" y="5"/>
                    <a:pt x="13" y="4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9" y="0"/>
                    <a:pt x="7" y="0"/>
                    <a:pt x="7" y="0"/>
                  </a:cubicBezTo>
                  <a:cubicBezTo>
                    <a:pt x="6" y="1"/>
                    <a:pt x="8" y="3"/>
                    <a:pt x="8" y="4"/>
                  </a:cubicBezTo>
                  <a:cubicBezTo>
                    <a:pt x="8" y="5"/>
                    <a:pt x="9" y="7"/>
                    <a:pt x="8" y="7"/>
                  </a:cubicBezTo>
                  <a:cubicBezTo>
                    <a:pt x="6" y="7"/>
                    <a:pt x="6" y="5"/>
                    <a:pt x="4" y="5"/>
                  </a:cubicBezTo>
                  <a:cubicBezTo>
                    <a:pt x="3" y="4"/>
                    <a:pt x="0" y="10"/>
                    <a:pt x="0" y="10"/>
                  </a:cubicBezTo>
                  <a:cubicBezTo>
                    <a:pt x="1" y="13"/>
                    <a:pt x="0" y="17"/>
                    <a:pt x="4" y="15"/>
                  </a:cubicBezTo>
                  <a:cubicBezTo>
                    <a:pt x="6" y="14"/>
                    <a:pt x="4" y="22"/>
                    <a:pt x="4" y="22"/>
                  </a:cubicBezTo>
                  <a:cubicBezTo>
                    <a:pt x="6" y="23"/>
                    <a:pt x="4" y="24"/>
                    <a:pt x="3" y="26"/>
                  </a:cubicBezTo>
                  <a:cubicBezTo>
                    <a:pt x="3" y="27"/>
                    <a:pt x="6" y="25"/>
                    <a:pt x="7" y="25"/>
                  </a:cubicBezTo>
                  <a:cubicBezTo>
                    <a:pt x="7" y="24"/>
                    <a:pt x="9" y="23"/>
                    <a:pt x="10" y="23"/>
                  </a:cubicBezTo>
                  <a:cubicBezTo>
                    <a:pt x="12" y="24"/>
                    <a:pt x="13" y="24"/>
                    <a:pt x="15" y="22"/>
                  </a:cubicBezTo>
                  <a:cubicBezTo>
                    <a:pt x="17" y="21"/>
                    <a:pt x="24" y="25"/>
                    <a:pt x="23" y="28"/>
                  </a:cubicBezTo>
                  <a:cubicBezTo>
                    <a:pt x="21" y="32"/>
                    <a:pt x="25" y="33"/>
                    <a:pt x="27" y="36"/>
                  </a:cubicBezTo>
                  <a:cubicBezTo>
                    <a:pt x="27" y="37"/>
                    <a:pt x="27" y="38"/>
                    <a:pt x="27" y="39"/>
                  </a:cubicBezTo>
                  <a:cubicBezTo>
                    <a:pt x="27" y="40"/>
                    <a:pt x="26" y="42"/>
                    <a:pt x="25" y="43"/>
                  </a:cubicBezTo>
                  <a:cubicBezTo>
                    <a:pt x="26" y="43"/>
                    <a:pt x="29" y="45"/>
                    <a:pt x="29" y="43"/>
                  </a:cubicBezTo>
                  <a:cubicBezTo>
                    <a:pt x="29" y="42"/>
                    <a:pt x="31" y="41"/>
                    <a:pt x="32" y="42"/>
                  </a:cubicBezTo>
                  <a:cubicBezTo>
                    <a:pt x="33" y="43"/>
                    <a:pt x="34" y="43"/>
                    <a:pt x="35" y="42"/>
                  </a:cubicBezTo>
                  <a:cubicBezTo>
                    <a:pt x="37" y="42"/>
                    <a:pt x="37" y="40"/>
                    <a:pt x="37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1" name="Freeform 707">
              <a:extLst>
                <a:ext uri="{FF2B5EF4-FFF2-40B4-BE49-F238E27FC236}">
                  <a16:creationId xmlns:a16="http://schemas.microsoft.com/office/drawing/2014/main" id="{C58C40A1-7453-3949-BB60-B77F7C787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9481" y="4559540"/>
              <a:ext cx="210246" cy="178390"/>
            </a:xfrm>
            <a:custGeom>
              <a:avLst/>
              <a:gdLst>
                <a:gd name="T0" fmla="*/ 45 w 45"/>
                <a:gd name="T1" fmla="*/ 29 h 38"/>
                <a:gd name="T2" fmla="*/ 45 w 45"/>
                <a:gd name="T3" fmla="*/ 26 h 38"/>
                <a:gd name="T4" fmla="*/ 45 w 45"/>
                <a:gd name="T5" fmla="*/ 24 h 38"/>
                <a:gd name="T6" fmla="*/ 45 w 45"/>
                <a:gd name="T7" fmla="*/ 15 h 38"/>
                <a:gd name="T8" fmla="*/ 45 w 45"/>
                <a:gd name="T9" fmla="*/ 6 h 38"/>
                <a:gd name="T10" fmla="*/ 35 w 45"/>
                <a:gd name="T11" fmla="*/ 3 h 38"/>
                <a:gd name="T12" fmla="*/ 30 w 45"/>
                <a:gd name="T13" fmla="*/ 0 h 38"/>
                <a:gd name="T14" fmla="*/ 26 w 45"/>
                <a:gd name="T15" fmla="*/ 3 h 38"/>
                <a:gd name="T16" fmla="*/ 22 w 45"/>
                <a:gd name="T17" fmla="*/ 5 h 38"/>
                <a:gd name="T18" fmla="*/ 18 w 45"/>
                <a:gd name="T19" fmla="*/ 10 h 38"/>
                <a:gd name="T20" fmla="*/ 14 w 45"/>
                <a:gd name="T21" fmla="*/ 8 h 38"/>
                <a:gd name="T22" fmla="*/ 11 w 45"/>
                <a:gd name="T23" fmla="*/ 5 h 38"/>
                <a:gd name="T24" fmla="*/ 9 w 45"/>
                <a:gd name="T25" fmla="*/ 6 h 38"/>
                <a:gd name="T26" fmla="*/ 7 w 45"/>
                <a:gd name="T27" fmla="*/ 5 h 38"/>
                <a:gd name="T28" fmla="*/ 4 w 45"/>
                <a:gd name="T29" fmla="*/ 6 h 38"/>
                <a:gd name="T30" fmla="*/ 0 w 45"/>
                <a:gd name="T31" fmla="*/ 7 h 38"/>
                <a:gd name="T32" fmla="*/ 3 w 45"/>
                <a:gd name="T33" fmla="*/ 8 h 38"/>
                <a:gd name="T34" fmla="*/ 4 w 45"/>
                <a:gd name="T35" fmla="*/ 11 h 38"/>
                <a:gd name="T36" fmla="*/ 7 w 45"/>
                <a:gd name="T37" fmla="*/ 14 h 38"/>
                <a:gd name="T38" fmla="*/ 9 w 45"/>
                <a:gd name="T39" fmla="*/ 8 h 38"/>
                <a:gd name="T40" fmla="*/ 10 w 45"/>
                <a:gd name="T41" fmla="*/ 12 h 38"/>
                <a:gd name="T42" fmla="*/ 15 w 45"/>
                <a:gd name="T43" fmla="*/ 12 h 38"/>
                <a:gd name="T44" fmla="*/ 18 w 45"/>
                <a:gd name="T45" fmla="*/ 15 h 38"/>
                <a:gd name="T46" fmla="*/ 27 w 45"/>
                <a:gd name="T47" fmla="*/ 19 h 38"/>
                <a:gd name="T48" fmla="*/ 32 w 45"/>
                <a:gd name="T49" fmla="*/ 22 h 38"/>
                <a:gd name="T50" fmla="*/ 34 w 45"/>
                <a:gd name="T51" fmla="*/ 26 h 38"/>
                <a:gd name="T52" fmla="*/ 36 w 45"/>
                <a:gd name="T53" fmla="*/ 27 h 38"/>
                <a:gd name="T54" fmla="*/ 34 w 45"/>
                <a:gd name="T55" fmla="*/ 28 h 38"/>
                <a:gd name="T56" fmla="*/ 36 w 45"/>
                <a:gd name="T57" fmla="*/ 29 h 38"/>
                <a:gd name="T58" fmla="*/ 35 w 45"/>
                <a:gd name="T59" fmla="*/ 30 h 38"/>
                <a:gd name="T60" fmla="*/ 32 w 45"/>
                <a:gd name="T61" fmla="*/ 31 h 38"/>
                <a:gd name="T62" fmla="*/ 29 w 45"/>
                <a:gd name="T63" fmla="*/ 34 h 38"/>
                <a:gd name="T64" fmla="*/ 34 w 45"/>
                <a:gd name="T65" fmla="*/ 35 h 38"/>
                <a:gd name="T66" fmla="*/ 36 w 45"/>
                <a:gd name="T67" fmla="*/ 31 h 38"/>
                <a:gd name="T68" fmla="*/ 36 w 45"/>
                <a:gd name="T69" fmla="*/ 33 h 38"/>
                <a:gd name="T70" fmla="*/ 40 w 45"/>
                <a:gd name="T71" fmla="*/ 32 h 38"/>
                <a:gd name="T72" fmla="*/ 45 w 45"/>
                <a:gd name="T73" fmla="*/ 38 h 38"/>
                <a:gd name="T74" fmla="*/ 45 w 45"/>
                <a:gd name="T7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38">
                  <a:moveTo>
                    <a:pt x="45" y="29"/>
                  </a:moveTo>
                  <a:cubicBezTo>
                    <a:pt x="45" y="28"/>
                    <a:pt x="44" y="27"/>
                    <a:pt x="45" y="26"/>
                  </a:cubicBezTo>
                  <a:cubicBezTo>
                    <a:pt x="45" y="25"/>
                    <a:pt x="45" y="25"/>
                    <a:pt x="45" y="24"/>
                  </a:cubicBezTo>
                  <a:cubicBezTo>
                    <a:pt x="45" y="21"/>
                    <a:pt x="45" y="18"/>
                    <a:pt x="45" y="15"/>
                  </a:cubicBezTo>
                  <a:cubicBezTo>
                    <a:pt x="45" y="12"/>
                    <a:pt x="45" y="9"/>
                    <a:pt x="45" y="6"/>
                  </a:cubicBezTo>
                  <a:cubicBezTo>
                    <a:pt x="45" y="6"/>
                    <a:pt x="36" y="3"/>
                    <a:pt x="35" y="3"/>
                  </a:cubicBezTo>
                  <a:cubicBezTo>
                    <a:pt x="33" y="2"/>
                    <a:pt x="32" y="1"/>
                    <a:pt x="30" y="0"/>
                  </a:cubicBezTo>
                  <a:cubicBezTo>
                    <a:pt x="27" y="0"/>
                    <a:pt x="27" y="2"/>
                    <a:pt x="26" y="3"/>
                  </a:cubicBezTo>
                  <a:cubicBezTo>
                    <a:pt x="26" y="4"/>
                    <a:pt x="23" y="4"/>
                    <a:pt x="22" y="5"/>
                  </a:cubicBezTo>
                  <a:cubicBezTo>
                    <a:pt x="21" y="7"/>
                    <a:pt x="20" y="9"/>
                    <a:pt x="18" y="10"/>
                  </a:cubicBezTo>
                  <a:cubicBezTo>
                    <a:pt x="16" y="11"/>
                    <a:pt x="14" y="10"/>
                    <a:pt x="14" y="8"/>
                  </a:cubicBezTo>
                  <a:cubicBezTo>
                    <a:pt x="13" y="6"/>
                    <a:pt x="12" y="6"/>
                    <a:pt x="11" y="5"/>
                  </a:cubicBezTo>
                  <a:cubicBezTo>
                    <a:pt x="11" y="3"/>
                    <a:pt x="10" y="5"/>
                    <a:pt x="9" y="6"/>
                  </a:cubicBezTo>
                  <a:cubicBezTo>
                    <a:pt x="8" y="6"/>
                    <a:pt x="7" y="5"/>
                    <a:pt x="7" y="5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4" y="7"/>
                    <a:pt x="0" y="6"/>
                    <a:pt x="0" y="7"/>
                  </a:cubicBezTo>
                  <a:cubicBezTo>
                    <a:pt x="0" y="8"/>
                    <a:pt x="2" y="8"/>
                    <a:pt x="3" y="8"/>
                  </a:cubicBezTo>
                  <a:cubicBezTo>
                    <a:pt x="4" y="9"/>
                    <a:pt x="4" y="10"/>
                    <a:pt x="4" y="11"/>
                  </a:cubicBezTo>
                  <a:cubicBezTo>
                    <a:pt x="4" y="13"/>
                    <a:pt x="7" y="13"/>
                    <a:pt x="7" y="14"/>
                  </a:cubicBezTo>
                  <a:cubicBezTo>
                    <a:pt x="7" y="12"/>
                    <a:pt x="7" y="9"/>
                    <a:pt x="9" y="8"/>
                  </a:cubicBezTo>
                  <a:cubicBezTo>
                    <a:pt x="7" y="9"/>
                    <a:pt x="8" y="11"/>
                    <a:pt x="10" y="12"/>
                  </a:cubicBezTo>
                  <a:cubicBezTo>
                    <a:pt x="12" y="13"/>
                    <a:pt x="13" y="13"/>
                    <a:pt x="15" y="12"/>
                  </a:cubicBezTo>
                  <a:cubicBezTo>
                    <a:pt x="12" y="13"/>
                    <a:pt x="17" y="15"/>
                    <a:pt x="18" y="15"/>
                  </a:cubicBezTo>
                  <a:cubicBezTo>
                    <a:pt x="21" y="16"/>
                    <a:pt x="24" y="18"/>
                    <a:pt x="27" y="19"/>
                  </a:cubicBezTo>
                  <a:cubicBezTo>
                    <a:pt x="29" y="20"/>
                    <a:pt x="31" y="21"/>
                    <a:pt x="32" y="22"/>
                  </a:cubicBezTo>
                  <a:cubicBezTo>
                    <a:pt x="32" y="24"/>
                    <a:pt x="33" y="25"/>
                    <a:pt x="34" y="26"/>
                  </a:cubicBezTo>
                  <a:cubicBezTo>
                    <a:pt x="34" y="26"/>
                    <a:pt x="36" y="27"/>
                    <a:pt x="36" y="27"/>
                  </a:cubicBezTo>
                  <a:cubicBezTo>
                    <a:pt x="36" y="27"/>
                    <a:pt x="34" y="28"/>
                    <a:pt x="34" y="28"/>
                  </a:cubicBezTo>
                  <a:cubicBezTo>
                    <a:pt x="34" y="28"/>
                    <a:pt x="36" y="28"/>
                    <a:pt x="36" y="29"/>
                  </a:cubicBezTo>
                  <a:cubicBezTo>
                    <a:pt x="36" y="28"/>
                    <a:pt x="35" y="29"/>
                    <a:pt x="35" y="30"/>
                  </a:cubicBezTo>
                  <a:cubicBezTo>
                    <a:pt x="34" y="31"/>
                    <a:pt x="33" y="30"/>
                    <a:pt x="32" y="31"/>
                  </a:cubicBezTo>
                  <a:cubicBezTo>
                    <a:pt x="31" y="31"/>
                    <a:pt x="28" y="34"/>
                    <a:pt x="29" y="34"/>
                  </a:cubicBezTo>
                  <a:cubicBezTo>
                    <a:pt x="30" y="35"/>
                    <a:pt x="32" y="35"/>
                    <a:pt x="34" y="35"/>
                  </a:cubicBezTo>
                  <a:cubicBezTo>
                    <a:pt x="34" y="34"/>
                    <a:pt x="35" y="30"/>
                    <a:pt x="36" y="31"/>
                  </a:cubicBezTo>
                  <a:cubicBezTo>
                    <a:pt x="36" y="32"/>
                    <a:pt x="33" y="33"/>
                    <a:pt x="36" y="33"/>
                  </a:cubicBezTo>
                  <a:cubicBezTo>
                    <a:pt x="38" y="34"/>
                    <a:pt x="39" y="34"/>
                    <a:pt x="40" y="32"/>
                  </a:cubicBezTo>
                  <a:cubicBezTo>
                    <a:pt x="39" y="34"/>
                    <a:pt x="44" y="37"/>
                    <a:pt x="45" y="38"/>
                  </a:cubicBezTo>
                  <a:cubicBezTo>
                    <a:pt x="45" y="35"/>
                    <a:pt x="45" y="32"/>
                    <a:pt x="4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2" name="Freeform 708">
              <a:extLst>
                <a:ext uri="{FF2B5EF4-FFF2-40B4-BE49-F238E27FC236}">
                  <a16:creationId xmlns:a16="http://schemas.microsoft.com/office/drawing/2014/main" id="{F4B001D3-911B-3A4F-8E7B-0E3403E89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4949" y="4588211"/>
              <a:ext cx="238916" cy="191132"/>
            </a:xfrm>
            <a:custGeom>
              <a:avLst/>
              <a:gdLst>
                <a:gd name="T0" fmla="*/ 50 w 51"/>
                <a:gd name="T1" fmla="*/ 39 h 41"/>
                <a:gd name="T2" fmla="*/ 45 w 51"/>
                <a:gd name="T3" fmla="*/ 37 h 41"/>
                <a:gd name="T4" fmla="*/ 47 w 51"/>
                <a:gd name="T5" fmla="*/ 36 h 41"/>
                <a:gd name="T6" fmla="*/ 42 w 51"/>
                <a:gd name="T7" fmla="*/ 34 h 41"/>
                <a:gd name="T8" fmla="*/ 38 w 51"/>
                <a:gd name="T9" fmla="*/ 30 h 41"/>
                <a:gd name="T10" fmla="*/ 37 w 51"/>
                <a:gd name="T11" fmla="*/ 28 h 41"/>
                <a:gd name="T12" fmla="*/ 34 w 51"/>
                <a:gd name="T13" fmla="*/ 26 h 41"/>
                <a:gd name="T14" fmla="*/ 29 w 51"/>
                <a:gd name="T15" fmla="*/ 21 h 41"/>
                <a:gd name="T16" fmla="*/ 34 w 51"/>
                <a:gd name="T17" fmla="*/ 21 h 41"/>
                <a:gd name="T18" fmla="*/ 34 w 51"/>
                <a:gd name="T19" fmla="*/ 18 h 41"/>
                <a:gd name="T20" fmla="*/ 31 w 51"/>
                <a:gd name="T21" fmla="*/ 17 h 41"/>
                <a:gd name="T22" fmla="*/ 25 w 51"/>
                <a:gd name="T23" fmla="*/ 12 h 41"/>
                <a:gd name="T24" fmla="*/ 19 w 51"/>
                <a:gd name="T25" fmla="*/ 7 h 41"/>
                <a:gd name="T26" fmla="*/ 16 w 51"/>
                <a:gd name="T27" fmla="*/ 6 h 41"/>
                <a:gd name="T28" fmla="*/ 13 w 51"/>
                <a:gd name="T29" fmla="*/ 4 h 41"/>
                <a:gd name="T30" fmla="*/ 8 w 51"/>
                <a:gd name="T31" fmla="*/ 2 h 41"/>
                <a:gd name="T32" fmla="*/ 1 w 51"/>
                <a:gd name="T33" fmla="*/ 0 h 41"/>
                <a:gd name="T34" fmla="*/ 1 w 51"/>
                <a:gd name="T35" fmla="*/ 10 h 41"/>
                <a:gd name="T36" fmla="*/ 1 w 51"/>
                <a:gd name="T37" fmla="*/ 20 h 41"/>
                <a:gd name="T38" fmla="*/ 1 w 51"/>
                <a:gd name="T39" fmla="*/ 25 h 41"/>
                <a:gd name="T40" fmla="*/ 1 w 51"/>
                <a:gd name="T41" fmla="*/ 30 h 41"/>
                <a:gd name="T42" fmla="*/ 4 w 51"/>
                <a:gd name="T43" fmla="*/ 33 h 41"/>
                <a:gd name="T44" fmla="*/ 13 w 51"/>
                <a:gd name="T45" fmla="*/ 31 h 41"/>
                <a:gd name="T46" fmla="*/ 9 w 51"/>
                <a:gd name="T47" fmla="*/ 28 h 41"/>
                <a:gd name="T48" fmla="*/ 14 w 51"/>
                <a:gd name="T49" fmla="*/ 30 h 41"/>
                <a:gd name="T50" fmla="*/ 13 w 51"/>
                <a:gd name="T51" fmla="*/ 26 h 41"/>
                <a:gd name="T52" fmla="*/ 15 w 51"/>
                <a:gd name="T53" fmla="*/ 27 h 41"/>
                <a:gd name="T54" fmla="*/ 18 w 51"/>
                <a:gd name="T55" fmla="*/ 25 h 41"/>
                <a:gd name="T56" fmla="*/ 26 w 51"/>
                <a:gd name="T57" fmla="*/ 27 h 41"/>
                <a:gd name="T58" fmla="*/ 31 w 51"/>
                <a:gd name="T59" fmla="*/ 33 h 41"/>
                <a:gd name="T60" fmla="*/ 36 w 51"/>
                <a:gd name="T61" fmla="*/ 38 h 41"/>
                <a:gd name="T62" fmla="*/ 45 w 51"/>
                <a:gd name="T63" fmla="*/ 40 h 41"/>
                <a:gd name="T64" fmla="*/ 48 w 51"/>
                <a:gd name="T65" fmla="*/ 40 h 41"/>
                <a:gd name="T66" fmla="*/ 50 w 51"/>
                <a:gd name="T67" fmla="*/ 39 h 41"/>
                <a:gd name="T68" fmla="*/ 50 w 51"/>
                <a:gd name="T6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1">
                  <a:moveTo>
                    <a:pt x="50" y="39"/>
                  </a:moveTo>
                  <a:cubicBezTo>
                    <a:pt x="48" y="38"/>
                    <a:pt x="46" y="38"/>
                    <a:pt x="45" y="37"/>
                  </a:cubicBezTo>
                  <a:cubicBezTo>
                    <a:pt x="44" y="36"/>
                    <a:pt x="46" y="35"/>
                    <a:pt x="47" y="36"/>
                  </a:cubicBezTo>
                  <a:cubicBezTo>
                    <a:pt x="45" y="35"/>
                    <a:pt x="42" y="36"/>
                    <a:pt x="42" y="34"/>
                  </a:cubicBezTo>
                  <a:cubicBezTo>
                    <a:pt x="42" y="32"/>
                    <a:pt x="39" y="32"/>
                    <a:pt x="38" y="30"/>
                  </a:cubicBezTo>
                  <a:cubicBezTo>
                    <a:pt x="37" y="29"/>
                    <a:pt x="38" y="29"/>
                    <a:pt x="37" y="28"/>
                  </a:cubicBezTo>
                  <a:cubicBezTo>
                    <a:pt x="36" y="27"/>
                    <a:pt x="35" y="27"/>
                    <a:pt x="34" y="26"/>
                  </a:cubicBezTo>
                  <a:cubicBezTo>
                    <a:pt x="34" y="26"/>
                    <a:pt x="30" y="21"/>
                    <a:pt x="29" y="21"/>
                  </a:cubicBezTo>
                  <a:cubicBezTo>
                    <a:pt x="30" y="20"/>
                    <a:pt x="33" y="21"/>
                    <a:pt x="34" y="21"/>
                  </a:cubicBezTo>
                  <a:cubicBezTo>
                    <a:pt x="36" y="21"/>
                    <a:pt x="35" y="20"/>
                    <a:pt x="34" y="18"/>
                  </a:cubicBezTo>
                  <a:cubicBezTo>
                    <a:pt x="34" y="17"/>
                    <a:pt x="32" y="17"/>
                    <a:pt x="31" y="17"/>
                  </a:cubicBezTo>
                  <a:cubicBezTo>
                    <a:pt x="28" y="15"/>
                    <a:pt x="26" y="14"/>
                    <a:pt x="25" y="12"/>
                  </a:cubicBezTo>
                  <a:cubicBezTo>
                    <a:pt x="24" y="10"/>
                    <a:pt x="21" y="8"/>
                    <a:pt x="19" y="7"/>
                  </a:cubicBezTo>
                  <a:cubicBezTo>
                    <a:pt x="18" y="6"/>
                    <a:pt x="17" y="6"/>
                    <a:pt x="16" y="6"/>
                  </a:cubicBezTo>
                  <a:cubicBezTo>
                    <a:pt x="15" y="6"/>
                    <a:pt x="14" y="4"/>
                    <a:pt x="13" y="4"/>
                  </a:cubicBezTo>
                  <a:cubicBezTo>
                    <a:pt x="12" y="3"/>
                    <a:pt x="10" y="3"/>
                    <a:pt x="8" y="2"/>
                  </a:cubicBezTo>
                  <a:cubicBezTo>
                    <a:pt x="6" y="2"/>
                    <a:pt x="4" y="0"/>
                    <a:pt x="1" y="0"/>
                  </a:cubicBezTo>
                  <a:cubicBezTo>
                    <a:pt x="1" y="3"/>
                    <a:pt x="1" y="7"/>
                    <a:pt x="1" y="10"/>
                  </a:cubicBezTo>
                  <a:cubicBezTo>
                    <a:pt x="1" y="13"/>
                    <a:pt x="2" y="17"/>
                    <a:pt x="1" y="20"/>
                  </a:cubicBezTo>
                  <a:cubicBezTo>
                    <a:pt x="0" y="21"/>
                    <a:pt x="1" y="23"/>
                    <a:pt x="1" y="25"/>
                  </a:cubicBezTo>
                  <a:cubicBezTo>
                    <a:pt x="1" y="27"/>
                    <a:pt x="1" y="28"/>
                    <a:pt x="1" y="30"/>
                  </a:cubicBezTo>
                  <a:cubicBezTo>
                    <a:pt x="1" y="33"/>
                    <a:pt x="2" y="33"/>
                    <a:pt x="4" y="33"/>
                  </a:cubicBezTo>
                  <a:cubicBezTo>
                    <a:pt x="7" y="33"/>
                    <a:pt x="10" y="33"/>
                    <a:pt x="13" y="31"/>
                  </a:cubicBezTo>
                  <a:cubicBezTo>
                    <a:pt x="14" y="31"/>
                    <a:pt x="9" y="28"/>
                    <a:pt x="9" y="28"/>
                  </a:cubicBezTo>
                  <a:cubicBezTo>
                    <a:pt x="10" y="28"/>
                    <a:pt x="14" y="31"/>
                    <a:pt x="14" y="30"/>
                  </a:cubicBezTo>
                  <a:cubicBezTo>
                    <a:pt x="14" y="29"/>
                    <a:pt x="13" y="28"/>
                    <a:pt x="13" y="26"/>
                  </a:cubicBezTo>
                  <a:cubicBezTo>
                    <a:pt x="13" y="26"/>
                    <a:pt x="16" y="28"/>
                    <a:pt x="15" y="27"/>
                  </a:cubicBezTo>
                  <a:cubicBezTo>
                    <a:pt x="15" y="25"/>
                    <a:pt x="17" y="25"/>
                    <a:pt x="18" y="25"/>
                  </a:cubicBezTo>
                  <a:cubicBezTo>
                    <a:pt x="19" y="25"/>
                    <a:pt x="26" y="28"/>
                    <a:pt x="26" y="27"/>
                  </a:cubicBezTo>
                  <a:cubicBezTo>
                    <a:pt x="26" y="29"/>
                    <a:pt x="30" y="31"/>
                    <a:pt x="31" y="33"/>
                  </a:cubicBezTo>
                  <a:cubicBezTo>
                    <a:pt x="32" y="35"/>
                    <a:pt x="34" y="38"/>
                    <a:pt x="36" y="38"/>
                  </a:cubicBezTo>
                  <a:cubicBezTo>
                    <a:pt x="39" y="38"/>
                    <a:pt x="42" y="39"/>
                    <a:pt x="45" y="40"/>
                  </a:cubicBezTo>
                  <a:cubicBezTo>
                    <a:pt x="46" y="40"/>
                    <a:pt x="48" y="41"/>
                    <a:pt x="48" y="40"/>
                  </a:cubicBezTo>
                  <a:cubicBezTo>
                    <a:pt x="48" y="39"/>
                    <a:pt x="51" y="39"/>
                    <a:pt x="50" y="39"/>
                  </a:cubicBezTo>
                  <a:cubicBezTo>
                    <a:pt x="49" y="38"/>
                    <a:pt x="51" y="39"/>
                    <a:pt x="50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3" name="Freeform 709">
              <a:extLst>
                <a:ext uri="{FF2B5EF4-FFF2-40B4-BE49-F238E27FC236}">
                  <a16:creationId xmlns:a16="http://schemas.microsoft.com/office/drawing/2014/main" id="{67EF1FA5-4B46-1841-9A16-9CBBE5992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2717" y="4414599"/>
              <a:ext cx="238916" cy="210246"/>
            </a:xfrm>
            <a:custGeom>
              <a:avLst/>
              <a:gdLst>
                <a:gd name="T0" fmla="*/ 33 w 51"/>
                <a:gd name="T1" fmla="*/ 5 h 45"/>
                <a:gd name="T2" fmla="*/ 29 w 51"/>
                <a:gd name="T3" fmla="*/ 13 h 45"/>
                <a:gd name="T4" fmla="*/ 20 w 51"/>
                <a:gd name="T5" fmla="*/ 16 h 45"/>
                <a:gd name="T6" fmla="*/ 15 w 51"/>
                <a:gd name="T7" fmla="*/ 18 h 45"/>
                <a:gd name="T8" fmla="*/ 10 w 51"/>
                <a:gd name="T9" fmla="*/ 19 h 45"/>
                <a:gd name="T10" fmla="*/ 7 w 51"/>
                <a:gd name="T11" fmla="*/ 18 h 45"/>
                <a:gd name="T12" fmla="*/ 3 w 51"/>
                <a:gd name="T13" fmla="*/ 14 h 45"/>
                <a:gd name="T14" fmla="*/ 0 w 51"/>
                <a:gd name="T15" fmla="*/ 20 h 45"/>
                <a:gd name="T16" fmla="*/ 4 w 51"/>
                <a:gd name="T17" fmla="*/ 29 h 45"/>
                <a:gd name="T18" fmla="*/ 8 w 51"/>
                <a:gd name="T19" fmla="*/ 37 h 45"/>
                <a:gd name="T20" fmla="*/ 13 w 51"/>
                <a:gd name="T21" fmla="*/ 39 h 45"/>
                <a:gd name="T22" fmla="*/ 14 w 51"/>
                <a:gd name="T23" fmla="*/ 41 h 45"/>
                <a:gd name="T24" fmla="*/ 19 w 51"/>
                <a:gd name="T25" fmla="*/ 41 h 45"/>
                <a:gd name="T26" fmla="*/ 21 w 51"/>
                <a:gd name="T27" fmla="*/ 39 h 45"/>
                <a:gd name="T28" fmla="*/ 25 w 51"/>
                <a:gd name="T29" fmla="*/ 40 h 45"/>
                <a:gd name="T30" fmla="*/ 28 w 51"/>
                <a:gd name="T31" fmla="*/ 40 h 45"/>
                <a:gd name="T32" fmla="*/ 31 w 51"/>
                <a:gd name="T33" fmla="*/ 43 h 45"/>
                <a:gd name="T34" fmla="*/ 34 w 51"/>
                <a:gd name="T35" fmla="*/ 42 h 45"/>
                <a:gd name="T36" fmla="*/ 36 w 51"/>
                <a:gd name="T37" fmla="*/ 43 h 45"/>
                <a:gd name="T38" fmla="*/ 37 w 51"/>
                <a:gd name="T39" fmla="*/ 37 h 45"/>
                <a:gd name="T40" fmla="*/ 37 w 51"/>
                <a:gd name="T41" fmla="*/ 33 h 45"/>
                <a:gd name="T42" fmla="*/ 39 w 51"/>
                <a:gd name="T43" fmla="*/ 30 h 45"/>
                <a:gd name="T44" fmla="*/ 42 w 51"/>
                <a:gd name="T45" fmla="*/ 24 h 45"/>
                <a:gd name="T46" fmla="*/ 47 w 51"/>
                <a:gd name="T47" fmla="*/ 19 h 45"/>
                <a:gd name="T48" fmla="*/ 49 w 51"/>
                <a:gd name="T49" fmla="*/ 18 h 45"/>
                <a:gd name="T50" fmla="*/ 45 w 51"/>
                <a:gd name="T51" fmla="*/ 13 h 45"/>
                <a:gd name="T52" fmla="*/ 42 w 51"/>
                <a:gd name="T53" fmla="*/ 7 h 45"/>
                <a:gd name="T54" fmla="*/ 44 w 51"/>
                <a:gd name="T55" fmla="*/ 6 h 45"/>
                <a:gd name="T56" fmla="*/ 44 w 51"/>
                <a:gd name="T57" fmla="*/ 3 h 45"/>
                <a:gd name="T58" fmla="*/ 33 w 51"/>
                <a:gd name="T59" fmla="*/ 5 h 45"/>
                <a:gd name="T60" fmla="*/ 33 w 51"/>
                <a:gd name="T61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45">
                  <a:moveTo>
                    <a:pt x="33" y="5"/>
                  </a:moveTo>
                  <a:cubicBezTo>
                    <a:pt x="32" y="8"/>
                    <a:pt x="31" y="10"/>
                    <a:pt x="29" y="13"/>
                  </a:cubicBezTo>
                  <a:cubicBezTo>
                    <a:pt x="28" y="17"/>
                    <a:pt x="23" y="17"/>
                    <a:pt x="20" y="16"/>
                  </a:cubicBezTo>
                  <a:cubicBezTo>
                    <a:pt x="18" y="15"/>
                    <a:pt x="16" y="17"/>
                    <a:pt x="15" y="18"/>
                  </a:cubicBezTo>
                  <a:cubicBezTo>
                    <a:pt x="14" y="19"/>
                    <a:pt x="11" y="18"/>
                    <a:pt x="10" y="19"/>
                  </a:cubicBezTo>
                  <a:cubicBezTo>
                    <a:pt x="8" y="20"/>
                    <a:pt x="8" y="20"/>
                    <a:pt x="7" y="18"/>
                  </a:cubicBezTo>
                  <a:cubicBezTo>
                    <a:pt x="5" y="17"/>
                    <a:pt x="4" y="16"/>
                    <a:pt x="3" y="14"/>
                  </a:cubicBezTo>
                  <a:cubicBezTo>
                    <a:pt x="2" y="13"/>
                    <a:pt x="0" y="19"/>
                    <a:pt x="0" y="20"/>
                  </a:cubicBezTo>
                  <a:cubicBezTo>
                    <a:pt x="0" y="23"/>
                    <a:pt x="3" y="26"/>
                    <a:pt x="4" y="29"/>
                  </a:cubicBezTo>
                  <a:cubicBezTo>
                    <a:pt x="6" y="32"/>
                    <a:pt x="5" y="35"/>
                    <a:pt x="8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6" y="38"/>
                    <a:pt x="13" y="40"/>
                    <a:pt x="14" y="41"/>
                  </a:cubicBezTo>
                  <a:cubicBezTo>
                    <a:pt x="15" y="41"/>
                    <a:pt x="18" y="41"/>
                    <a:pt x="19" y="41"/>
                  </a:cubicBezTo>
                  <a:cubicBezTo>
                    <a:pt x="20" y="40"/>
                    <a:pt x="20" y="38"/>
                    <a:pt x="21" y="39"/>
                  </a:cubicBezTo>
                  <a:cubicBezTo>
                    <a:pt x="22" y="40"/>
                    <a:pt x="24" y="41"/>
                    <a:pt x="25" y="40"/>
                  </a:cubicBezTo>
                  <a:cubicBezTo>
                    <a:pt x="26" y="40"/>
                    <a:pt x="28" y="39"/>
                    <a:pt x="28" y="40"/>
                  </a:cubicBezTo>
                  <a:cubicBezTo>
                    <a:pt x="29" y="43"/>
                    <a:pt x="27" y="45"/>
                    <a:pt x="31" y="43"/>
                  </a:cubicBezTo>
                  <a:cubicBezTo>
                    <a:pt x="32" y="43"/>
                    <a:pt x="33" y="42"/>
                    <a:pt x="34" y="42"/>
                  </a:cubicBezTo>
                  <a:cubicBezTo>
                    <a:pt x="35" y="42"/>
                    <a:pt x="36" y="43"/>
                    <a:pt x="36" y="43"/>
                  </a:cubicBezTo>
                  <a:cubicBezTo>
                    <a:pt x="37" y="41"/>
                    <a:pt x="35" y="39"/>
                    <a:pt x="37" y="37"/>
                  </a:cubicBezTo>
                  <a:cubicBezTo>
                    <a:pt x="38" y="36"/>
                    <a:pt x="37" y="35"/>
                    <a:pt x="37" y="33"/>
                  </a:cubicBezTo>
                  <a:cubicBezTo>
                    <a:pt x="37" y="32"/>
                    <a:pt x="38" y="31"/>
                    <a:pt x="39" y="30"/>
                  </a:cubicBezTo>
                  <a:cubicBezTo>
                    <a:pt x="41" y="28"/>
                    <a:pt x="43" y="27"/>
                    <a:pt x="42" y="24"/>
                  </a:cubicBezTo>
                  <a:cubicBezTo>
                    <a:pt x="42" y="22"/>
                    <a:pt x="45" y="18"/>
                    <a:pt x="47" y="19"/>
                  </a:cubicBezTo>
                  <a:cubicBezTo>
                    <a:pt x="48" y="20"/>
                    <a:pt x="51" y="19"/>
                    <a:pt x="49" y="18"/>
                  </a:cubicBezTo>
                  <a:cubicBezTo>
                    <a:pt x="48" y="16"/>
                    <a:pt x="45" y="15"/>
                    <a:pt x="45" y="13"/>
                  </a:cubicBezTo>
                  <a:cubicBezTo>
                    <a:pt x="45" y="11"/>
                    <a:pt x="43" y="9"/>
                    <a:pt x="42" y="7"/>
                  </a:cubicBezTo>
                  <a:cubicBezTo>
                    <a:pt x="41" y="4"/>
                    <a:pt x="44" y="7"/>
                    <a:pt x="44" y="6"/>
                  </a:cubicBezTo>
                  <a:cubicBezTo>
                    <a:pt x="45" y="5"/>
                    <a:pt x="41" y="4"/>
                    <a:pt x="44" y="3"/>
                  </a:cubicBezTo>
                  <a:cubicBezTo>
                    <a:pt x="40" y="2"/>
                    <a:pt x="34" y="0"/>
                    <a:pt x="33" y="5"/>
                  </a:cubicBezTo>
                  <a:cubicBezTo>
                    <a:pt x="32" y="7"/>
                    <a:pt x="34" y="3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4" name="Freeform 710">
              <a:extLst>
                <a:ext uri="{FF2B5EF4-FFF2-40B4-BE49-F238E27FC236}">
                  <a16:creationId xmlns:a16="http://schemas.microsoft.com/office/drawing/2014/main" id="{8EF816A1-B404-B944-B6FB-A3B44E464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7051" y="4358851"/>
              <a:ext cx="229360" cy="149721"/>
            </a:xfrm>
            <a:custGeom>
              <a:avLst/>
              <a:gdLst>
                <a:gd name="T0" fmla="*/ 45 w 49"/>
                <a:gd name="T1" fmla="*/ 10 h 32"/>
                <a:gd name="T2" fmla="*/ 47 w 49"/>
                <a:gd name="T3" fmla="*/ 8 h 32"/>
                <a:gd name="T4" fmla="*/ 43 w 49"/>
                <a:gd name="T5" fmla="*/ 7 h 32"/>
                <a:gd name="T6" fmla="*/ 42 w 49"/>
                <a:gd name="T7" fmla="*/ 6 h 32"/>
                <a:gd name="T8" fmla="*/ 41 w 49"/>
                <a:gd name="T9" fmla="*/ 6 h 32"/>
                <a:gd name="T10" fmla="*/ 41 w 49"/>
                <a:gd name="T11" fmla="*/ 4 h 32"/>
                <a:gd name="T12" fmla="*/ 39 w 49"/>
                <a:gd name="T13" fmla="*/ 2 h 32"/>
                <a:gd name="T14" fmla="*/ 37 w 49"/>
                <a:gd name="T15" fmla="*/ 2 h 32"/>
                <a:gd name="T16" fmla="*/ 36 w 49"/>
                <a:gd name="T17" fmla="*/ 1 h 32"/>
                <a:gd name="T18" fmla="*/ 32 w 49"/>
                <a:gd name="T19" fmla="*/ 6 h 32"/>
                <a:gd name="T20" fmla="*/ 30 w 49"/>
                <a:gd name="T21" fmla="*/ 8 h 32"/>
                <a:gd name="T22" fmla="*/ 29 w 49"/>
                <a:gd name="T23" fmla="*/ 9 h 32"/>
                <a:gd name="T24" fmla="*/ 29 w 49"/>
                <a:gd name="T25" fmla="*/ 10 h 32"/>
                <a:gd name="T26" fmla="*/ 25 w 49"/>
                <a:gd name="T27" fmla="*/ 12 h 32"/>
                <a:gd name="T28" fmla="*/ 25 w 49"/>
                <a:gd name="T29" fmla="*/ 15 h 32"/>
                <a:gd name="T30" fmla="*/ 27 w 49"/>
                <a:gd name="T31" fmla="*/ 14 h 32"/>
                <a:gd name="T32" fmla="*/ 29 w 49"/>
                <a:gd name="T33" fmla="*/ 13 h 32"/>
                <a:gd name="T34" fmla="*/ 28 w 49"/>
                <a:gd name="T35" fmla="*/ 11 h 32"/>
                <a:gd name="T36" fmla="*/ 29 w 49"/>
                <a:gd name="T37" fmla="*/ 13 h 32"/>
                <a:gd name="T38" fmla="*/ 26 w 49"/>
                <a:gd name="T39" fmla="*/ 14 h 32"/>
                <a:gd name="T40" fmla="*/ 23 w 49"/>
                <a:gd name="T41" fmla="*/ 13 h 32"/>
                <a:gd name="T42" fmla="*/ 14 w 49"/>
                <a:gd name="T43" fmla="*/ 20 h 32"/>
                <a:gd name="T44" fmla="*/ 9 w 49"/>
                <a:gd name="T45" fmla="*/ 23 h 32"/>
                <a:gd name="T46" fmla="*/ 7 w 49"/>
                <a:gd name="T47" fmla="*/ 26 h 32"/>
                <a:gd name="T48" fmla="*/ 9 w 49"/>
                <a:gd name="T49" fmla="*/ 28 h 32"/>
                <a:gd name="T50" fmla="*/ 0 w 49"/>
                <a:gd name="T51" fmla="*/ 26 h 32"/>
                <a:gd name="T52" fmla="*/ 5 w 49"/>
                <a:gd name="T53" fmla="*/ 32 h 32"/>
                <a:gd name="T54" fmla="*/ 7 w 49"/>
                <a:gd name="T55" fmla="*/ 31 h 32"/>
                <a:gd name="T56" fmla="*/ 12 w 49"/>
                <a:gd name="T57" fmla="*/ 30 h 32"/>
                <a:gd name="T58" fmla="*/ 20 w 49"/>
                <a:gd name="T59" fmla="*/ 29 h 32"/>
                <a:gd name="T60" fmla="*/ 27 w 49"/>
                <a:gd name="T61" fmla="*/ 24 h 32"/>
                <a:gd name="T62" fmla="*/ 30 w 49"/>
                <a:gd name="T63" fmla="*/ 18 h 32"/>
                <a:gd name="T64" fmla="*/ 34 w 49"/>
                <a:gd name="T65" fmla="*/ 14 h 32"/>
                <a:gd name="T66" fmla="*/ 43 w 49"/>
                <a:gd name="T67" fmla="*/ 14 h 32"/>
                <a:gd name="T68" fmla="*/ 45 w 49"/>
                <a:gd name="T6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" h="32">
                  <a:moveTo>
                    <a:pt x="45" y="10"/>
                  </a:moveTo>
                  <a:cubicBezTo>
                    <a:pt x="48" y="10"/>
                    <a:pt x="49" y="9"/>
                    <a:pt x="47" y="8"/>
                  </a:cubicBezTo>
                  <a:cubicBezTo>
                    <a:pt x="45" y="7"/>
                    <a:pt x="45" y="6"/>
                    <a:pt x="43" y="7"/>
                  </a:cubicBezTo>
                  <a:cubicBezTo>
                    <a:pt x="42" y="8"/>
                    <a:pt x="43" y="7"/>
                    <a:pt x="42" y="6"/>
                  </a:cubicBezTo>
                  <a:cubicBezTo>
                    <a:pt x="42" y="6"/>
                    <a:pt x="41" y="6"/>
                    <a:pt x="41" y="6"/>
                  </a:cubicBezTo>
                  <a:cubicBezTo>
                    <a:pt x="41" y="6"/>
                    <a:pt x="41" y="4"/>
                    <a:pt x="41" y="4"/>
                  </a:cubicBezTo>
                  <a:cubicBezTo>
                    <a:pt x="40" y="3"/>
                    <a:pt x="39" y="2"/>
                    <a:pt x="39" y="2"/>
                  </a:cubicBezTo>
                  <a:cubicBezTo>
                    <a:pt x="37" y="0"/>
                    <a:pt x="38" y="1"/>
                    <a:pt x="37" y="2"/>
                  </a:cubicBezTo>
                  <a:cubicBezTo>
                    <a:pt x="36" y="3"/>
                    <a:pt x="36" y="1"/>
                    <a:pt x="36" y="1"/>
                  </a:cubicBezTo>
                  <a:cubicBezTo>
                    <a:pt x="35" y="1"/>
                    <a:pt x="32" y="5"/>
                    <a:pt x="32" y="6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29" y="8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1"/>
                    <a:pt x="26" y="11"/>
                    <a:pt x="25" y="12"/>
                  </a:cubicBezTo>
                  <a:cubicBezTo>
                    <a:pt x="22" y="12"/>
                    <a:pt x="23" y="14"/>
                    <a:pt x="25" y="15"/>
                  </a:cubicBezTo>
                  <a:cubicBezTo>
                    <a:pt x="27" y="17"/>
                    <a:pt x="26" y="15"/>
                    <a:pt x="27" y="14"/>
                  </a:cubicBezTo>
                  <a:cubicBezTo>
                    <a:pt x="27" y="13"/>
                    <a:pt x="29" y="13"/>
                    <a:pt x="29" y="13"/>
                  </a:cubicBezTo>
                  <a:cubicBezTo>
                    <a:pt x="29" y="13"/>
                    <a:pt x="28" y="12"/>
                    <a:pt x="28" y="11"/>
                  </a:cubicBezTo>
                  <a:cubicBezTo>
                    <a:pt x="28" y="12"/>
                    <a:pt x="29" y="13"/>
                    <a:pt x="29" y="13"/>
                  </a:cubicBezTo>
                  <a:cubicBezTo>
                    <a:pt x="29" y="13"/>
                    <a:pt x="27" y="13"/>
                    <a:pt x="26" y="14"/>
                  </a:cubicBezTo>
                  <a:cubicBezTo>
                    <a:pt x="26" y="17"/>
                    <a:pt x="24" y="14"/>
                    <a:pt x="23" y="13"/>
                  </a:cubicBezTo>
                  <a:cubicBezTo>
                    <a:pt x="20" y="16"/>
                    <a:pt x="18" y="19"/>
                    <a:pt x="14" y="20"/>
                  </a:cubicBezTo>
                  <a:cubicBezTo>
                    <a:pt x="12" y="21"/>
                    <a:pt x="10" y="21"/>
                    <a:pt x="9" y="23"/>
                  </a:cubicBezTo>
                  <a:cubicBezTo>
                    <a:pt x="8" y="24"/>
                    <a:pt x="8" y="25"/>
                    <a:pt x="7" y="26"/>
                  </a:cubicBezTo>
                  <a:cubicBezTo>
                    <a:pt x="7" y="27"/>
                    <a:pt x="9" y="28"/>
                    <a:pt x="9" y="28"/>
                  </a:cubicBezTo>
                  <a:cubicBezTo>
                    <a:pt x="8" y="29"/>
                    <a:pt x="1" y="26"/>
                    <a:pt x="0" y="26"/>
                  </a:cubicBezTo>
                  <a:cubicBezTo>
                    <a:pt x="1" y="28"/>
                    <a:pt x="3" y="31"/>
                    <a:pt x="5" y="32"/>
                  </a:cubicBezTo>
                  <a:cubicBezTo>
                    <a:pt x="6" y="32"/>
                    <a:pt x="7" y="31"/>
                    <a:pt x="7" y="31"/>
                  </a:cubicBezTo>
                  <a:cubicBezTo>
                    <a:pt x="9" y="30"/>
                    <a:pt x="12" y="31"/>
                    <a:pt x="12" y="30"/>
                  </a:cubicBezTo>
                  <a:cubicBezTo>
                    <a:pt x="15" y="27"/>
                    <a:pt x="17" y="28"/>
                    <a:pt x="20" y="29"/>
                  </a:cubicBezTo>
                  <a:cubicBezTo>
                    <a:pt x="23" y="29"/>
                    <a:pt x="26" y="27"/>
                    <a:pt x="27" y="24"/>
                  </a:cubicBezTo>
                  <a:cubicBezTo>
                    <a:pt x="28" y="22"/>
                    <a:pt x="29" y="20"/>
                    <a:pt x="30" y="18"/>
                  </a:cubicBezTo>
                  <a:cubicBezTo>
                    <a:pt x="30" y="15"/>
                    <a:pt x="31" y="14"/>
                    <a:pt x="34" y="14"/>
                  </a:cubicBezTo>
                  <a:cubicBezTo>
                    <a:pt x="37" y="14"/>
                    <a:pt x="40" y="15"/>
                    <a:pt x="43" y="14"/>
                  </a:cubicBezTo>
                  <a:cubicBezTo>
                    <a:pt x="47" y="13"/>
                    <a:pt x="40" y="10"/>
                    <a:pt x="45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5" name="Freeform 711">
              <a:extLst>
                <a:ext uri="{FF2B5EF4-FFF2-40B4-BE49-F238E27FC236}">
                  <a16:creationId xmlns:a16="http://schemas.microsoft.com/office/drawing/2014/main" id="{46A7E269-3504-3D42-BB0B-DA6ABC0DC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0370" y="3839607"/>
              <a:ext cx="79638" cy="46190"/>
            </a:xfrm>
            <a:custGeom>
              <a:avLst/>
              <a:gdLst>
                <a:gd name="T0" fmla="*/ 2 w 17"/>
                <a:gd name="T1" fmla="*/ 8 h 10"/>
                <a:gd name="T2" fmla="*/ 7 w 17"/>
                <a:gd name="T3" fmla="*/ 9 h 10"/>
                <a:gd name="T4" fmla="*/ 12 w 17"/>
                <a:gd name="T5" fmla="*/ 9 h 10"/>
                <a:gd name="T6" fmla="*/ 16 w 17"/>
                <a:gd name="T7" fmla="*/ 8 h 10"/>
                <a:gd name="T8" fmla="*/ 15 w 17"/>
                <a:gd name="T9" fmla="*/ 3 h 10"/>
                <a:gd name="T10" fmla="*/ 10 w 17"/>
                <a:gd name="T11" fmla="*/ 3 h 10"/>
                <a:gd name="T12" fmla="*/ 6 w 17"/>
                <a:gd name="T13" fmla="*/ 1 h 10"/>
                <a:gd name="T14" fmla="*/ 2 w 17"/>
                <a:gd name="T15" fmla="*/ 8 h 10"/>
                <a:gd name="T16" fmla="*/ 2 w 1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2" y="8"/>
                  </a:moveTo>
                  <a:cubicBezTo>
                    <a:pt x="3" y="9"/>
                    <a:pt x="6" y="10"/>
                    <a:pt x="7" y="9"/>
                  </a:cubicBezTo>
                  <a:cubicBezTo>
                    <a:pt x="9" y="8"/>
                    <a:pt x="10" y="10"/>
                    <a:pt x="12" y="9"/>
                  </a:cubicBezTo>
                  <a:cubicBezTo>
                    <a:pt x="13" y="9"/>
                    <a:pt x="17" y="9"/>
                    <a:pt x="16" y="8"/>
                  </a:cubicBezTo>
                  <a:cubicBezTo>
                    <a:pt x="15" y="6"/>
                    <a:pt x="14" y="5"/>
                    <a:pt x="15" y="3"/>
                  </a:cubicBezTo>
                  <a:cubicBezTo>
                    <a:pt x="13" y="2"/>
                    <a:pt x="11" y="4"/>
                    <a:pt x="10" y="3"/>
                  </a:cubicBezTo>
                  <a:cubicBezTo>
                    <a:pt x="9" y="2"/>
                    <a:pt x="7" y="0"/>
                    <a:pt x="6" y="1"/>
                  </a:cubicBezTo>
                  <a:cubicBezTo>
                    <a:pt x="4" y="3"/>
                    <a:pt x="0" y="6"/>
                    <a:pt x="2" y="8"/>
                  </a:cubicBezTo>
                  <a:cubicBezTo>
                    <a:pt x="3" y="9"/>
                    <a:pt x="1" y="7"/>
                    <a:pt x="2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6" name="Freeform 712">
              <a:extLst>
                <a:ext uri="{FF2B5EF4-FFF2-40B4-BE49-F238E27FC236}">
                  <a16:creationId xmlns:a16="http://schemas.microsoft.com/office/drawing/2014/main" id="{E5955500-9CF1-FB45-9785-492A58C9F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7201" y="3787046"/>
              <a:ext cx="173611" cy="108308"/>
            </a:xfrm>
            <a:custGeom>
              <a:avLst/>
              <a:gdLst>
                <a:gd name="T0" fmla="*/ 1 w 37"/>
                <a:gd name="T1" fmla="*/ 3 h 23"/>
                <a:gd name="T2" fmla="*/ 0 w 37"/>
                <a:gd name="T3" fmla="*/ 9 h 23"/>
                <a:gd name="T4" fmla="*/ 5 w 37"/>
                <a:gd name="T5" fmla="*/ 13 h 23"/>
                <a:gd name="T6" fmla="*/ 7 w 37"/>
                <a:gd name="T7" fmla="*/ 14 h 23"/>
                <a:gd name="T8" fmla="*/ 12 w 37"/>
                <a:gd name="T9" fmla="*/ 15 h 23"/>
                <a:gd name="T10" fmla="*/ 15 w 37"/>
                <a:gd name="T11" fmla="*/ 16 h 23"/>
                <a:gd name="T12" fmla="*/ 19 w 37"/>
                <a:gd name="T13" fmla="*/ 16 h 23"/>
                <a:gd name="T14" fmla="*/ 22 w 37"/>
                <a:gd name="T15" fmla="*/ 19 h 23"/>
                <a:gd name="T16" fmla="*/ 26 w 37"/>
                <a:gd name="T17" fmla="*/ 20 h 23"/>
                <a:gd name="T18" fmla="*/ 29 w 37"/>
                <a:gd name="T19" fmla="*/ 22 h 23"/>
                <a:gd name="T20" fmla="*/ 32 w 37"/>
                <a:gd name="T21" fmla="*/ 20 h 23"/>
                <a:gd name="T22" fmla="*/ 35 w 37"/>
                <a:gd name="T23" fmla="*/ 22 h 23"/>
                <a:gd name="T24" fmla="*/ 37 w 37"/>
                <a:gd name="T25" fmla="*/ 21 h 23"/>
                <a:gd name="T26" fmla="*/ 37 w 37"/>
                <a:gd name="T27" fmla="*/ 18 h 23"/>
                <a:gd name="T28" fmla="*/ 37 w 37"/>
                <a:gd name="T29" fmla="*/ 14 h 23"/>
                <a:gd name="T30" fmla="*/ 32 w 37"/>
                <a:gd name="T31" fmla="*/ 14 h 23"/>
                <a:gd name="T32" fmla="*/ 31 w 37"/>
                <a:gd name="T33" fmla="*/ 13 h 23"/>
                <a:gd name="T34" fmla="*/ 28 w 37"/>
                <a:gd name="T35" fmla="*/ 13 h 23"/>
                <a:gd name="T36" fmla="*/ 26 w 37"/>
                <a:gd name="T37" fmla="*/ 12 h 23"/>
                <a:gd name="T38" fmla="*/ 24 w 37"/>
                <a:gd name="T39" fmla="*/ 12 h 23"/>
                <a:gd name="T40" fmla="*/ 20 w 37"/>
                <a:gd name="T41" fmla="*/ 10 h 23"/>
                <a:gd name="T42" fmla="*/ 18 w 37"/>
                <a:gd name="T43" fmla="*/ 8 h 23"/>
                <a:gd name="T44" fmla="*/ 16 w 37"/>
                <a:gd name="T45" fmla="*/ 7 h 23"/>
                <a:gd name="T46" fmla="*/ 10 w 37"/>
                <a:gd name="T47" fmla="*/ 2 h 23"/>
                <a:gd name="T48" fmla="*/ 8 w 37"/>
                <a:gd name="T49" fmla="*/ 0 h 23"/>
                <a:gd name="T50" fmla="*/ 5 w 37"/>
                <a:gd name="T51" fmla="*/ 2 h 23"/>
                <a:gd name="T52" fmla="*/ 4 w 37"/>
                <a:gd name="T53" fmla="*/ 2 h 23"/>
                <a:gd name="T54" fmla="*/ 1 w 37"/>
                <a:gd name="T55" fmla="*/ 3 h 23"/>
                <a:gd name="T56" fmla="*/ 1 w 37"/>
                <a:gd name="T57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23">
                  <a:moveTo>
                    <a:pt x="1" y="3"/>
                  </a:moveTo>
                  <a:cubicBezTo>
                    <a:pt x="0" y="4"/>
                    <a:pt x="0" y="8"/>
                    <a:pt x="0" y="9"/>
                  </a:cubicBezTo>
                  <a:cubicBezTo>
                    <a:pt x="1" y="10"/>
                    <a:pt x="4" y="11"/>
                    <a:pt x="5" y="13"/>
                  </a:cubicBezTo>
                  <a:cubicBezTo>
                    <a:pt x="6" y="13"/>
                    <a:pt x="7" y="14"/>
                    <a:pt x="7" y="14"/>
                  </a:cubicBezTo>
                  <a:cubicBezTo>
                    <a:pt x="9" y="15"/>
                    <a:pt x="10" y="14"/>
                    <a:pt x="12" y="15"/>
                  </a:cubicBezTo>
                  <a:cubicBezTo>
                    <a:pt x="13" y="15"/>
                    <a:pt x="14" y="16"/>
                    <a:pt x="15" y="16"/>
                  </a:cubicBezTo>
                  <a:cubicBezTo>
                    <a:pt x="16" y="16"/>
                    <a:pt x="18" y="16"/>
                    <a:pt x="19" y="16"/>
                  </a:cubicBezTo>
                  <a:cubicBezTo>
                    <a:pt x="20" y="17"/>
                    <a:pt x="21" y="18"/>
                    <a:pt x="22" y="19"/>
                  </a:cubicBezTo>
                  <a:cubicBezTo>
                    <a:pt x="23" y="19"/>
                    <a:pt x="25" y="19"/>
                    <a:pt x="26" y="20"/>
                  </a:cubicBezTo>
                  <a:cubicBezTo>
                    <a:pt x="27" y="20"/>
                    <a:pt x="28" y="22"/>
                    <a:pt x="29" y="22"/>
                  </a:cubicBezTo>
                  <a:cubicBezTo>
                    <a:pt x="30" y="22"/>
                    <a:pt x="31" y="20"/>
                    <a:pt x="32" y="20"/>
                  </a:cubicBezTo>
                  <a:cubicBezTo>
                    <a:pt x="33" y="21"/>
                    <a:pt x="33" y="23"/>
                    <a:pt x="35" y="22"/>
                  </a:cubicBezTo>
                  <a:cubicBezTo>
                    <a:pt x="35" y="22"/>
                    <a:pt x="37" y="21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36" y="17"/>
                    <a:pt x="37" y="16"/>
                    <a:pt x="37" y="14"/>
                  </a:cubicBezTo>
                  <a:cubicBezTo>
                    <a:pt x="35" y="14"/>
                    <a:pt x="34" y="15"/>
                    <a:pt x="32" y="14"/>
                  </a:cubicBezTo>
                  <a:cubicBezTo>
                    <a:pt x="32" y="14"/>
                    <a:pt x="31" y="13"/>
                    <a:pt x="31" y="13"/>
                  </a:cubicBezTo>
                  <a:cubicBezTo>
                    <a:pt x="30" y="13"/>
                    <a:pt x="29" y="14"/>
                    <a:pt x="28" y="13"/>
                  </a:cubicBezTo>
                  <a:cubicBezTo>
                    <a:pt x="28" y="13"/>
                    <a:pt x="27" y="12"/>
                    <a:pt x="26" y="12"/>
                  </a:cubicBezTo>
                  <a:cubicBezTo>
                    <a:pt x="25" y="12"/>
                    <a:pt x="24" y="14"/>
                    <a:pt x="24" y="12"/>
                  </a:cubicBezTo>
                  <a:cubicBezTo>
                    <a:pt x="22" y="10"/>
                    <a:pt x="21" y="11"/>
                    <a:pt x="20" y="10"/>
                  </a:cubicBezTo>
                  <a:cubicBezTo>
                    <a:pt x="19" y="9"/>
                    <a:pt x="19" y="8"/>
                    <a:pt x="18" y="8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4" y="6"/>
                    <a:pt x="11" y="4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6" y="1"/>
                    <a:pt x="5" y="2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4"/>
                    <a:pt x="2" y="3"/>
                    <a:pt x="1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7" name="Freeform 713">
              <a:extLst>
                <a:ext uri="{FF2B5EF4-FFF2-40B4-BE49-F238E27FC236}">
                  <a16:creationId xmlns:a16="http://schemas.microsoft.com/office/drawing/2014/main" id="{9DF0EFC7-D626-9944-9614-1520EC926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8218" y="4180460"/>
              <a:ext cx="130606" cy="108308"/>
            </a:xfrm>
            <a:custGeom>
              <a:avLst/>
              <a:gdLst>
                <a:gd name="T0" fmla="*/ 14 w 28"/>
                <a:gd name="T1" fmla="*/ 19 h 23"/>
                <a:gd name="T2" fmla="*/ 19 w 28"/>
                <a:gd name="T3" fmla="*/ 18 h 23"/>
                <a:gd name="T4" fmla="*/ 19 w 28"/>
                <a:gd name="T5" fmla="*/ 15 h 23"/>
                <a:gd name="T6" fmla="*/ 21 w 28"/>
                <a:gd name="T7" fmla="*/ 14 h 23"/>
                <a:gd name="T8" fmla="*/ 24 w 28"/>
                <a:gd name="T9" fmla="*/ 12 h 23"/>
                <a:gd name="T10" fmla="*/ 27 w 28"/>
                <a:gd name="T11" fmla="*/ 9 h 23"/>
                <a:gd name="T12" fmla="*/ 26 w 28"/>
                <a:gd name="T13" fmla="*/ 1 h 23"/>
                <a:gd name="T14" fmla="*/ 22 w 28"/>
                <a:gd name="T15" fmla="*/ 1 h 23"/>
                <a:gd name="T16" fmla="*/ 19 w 28"/>
                <a:gd name="T17" fmla="*/ 2 h 23"/>
                <a:gd name="T18" fmla="*/ 17 w 28"/>
                <a:gd name="T19" fmla="*/ 2 h 23"/>
                <a:gd name="T20" fmla="*/ 3 w 28"/>
                <a:gd name="T21" fmla="*/ 3 h 23"/>
                <a:gd name="T22" fmla="*/ 0 w 28"/>
                <a:gd name="T23" fmla="*/ 7 h 23"/>
                <a:gd name="T24" fmla="*/ 1 w 28"/>
                <a:gd name="T25" fmla="*/ 10 h 23"/>
                <a:gd name="T26" fmla="*/ 3 w 28"/>
                <a:gd name="T27" fmla="*/ 14 h 23"/>
                <a:gd name="T28" fmla="*/ 5 w 28"/>
                <a:gd name="T29" fmla="*/ 18 h 23"/>
                <a:gd name="T30" fmla="*/ 6 w 28"/>
                <a:gd name="T31" fmla="*/ 19 h 23"/>
                <a:gd name="T32" fmla="*/ 7 w 28"/>
                <a:gd name="T33" fmla="*/ 21 h 23"/>
                <a:gd name="T34" fmla="*/ 8 w 28"/>
                <a:gd name="T35" fmla="*/ 23 h 23"/>
                <a:gd name="T36" fmla="*/ 14 w 28"/>
                <a:gd name="T37" fmla="*/ 19 h 23"/>
                <a:gd name="T38" fmla="*/ 14 w 28"/>
                <a:gd name="T3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23">
                  <a:moveTo>
                    <a:pt x="14" y="19"/>
                  </a:moveTo>
                  <a:cubicBezTo>
                    <a:pt x="14" y="18"/>
                    <a:pt x="20" y="20"/>
                    <a:pt x="19" y="18"/>
                  </a:cubicBezTo>
                  <a:cubicBezTo>
                    <a:pt x="19" y="18"/>
                    <a:pt x="18" y="15"/>
                    <a:pt x="19" y="15"/>
                  </a:cubicBezTo>
                  <a:cubicBezTo>
                    <a:pt x="20" y="15"/>
                    <a:pt x="21" y="16"/>
                    <a:pt x="21" y="14"/>
                  </a:cubicBezTo>
                  <a:cubicBezTo>
                    <a:pt x="21" y="12"/>
                    <a:pt x="23" y="13"/>
                    <a:pt x="24" y="12"/>
                  </a:cubicBezTo>
                  <a:cubicBezTo>
                    <a:pt x="26" y="12"/>
                    <a:pt x="26" y="10"/>
                    <a:pt x="27" y="9"/>
                  </a:cubicBezTo>
                  <a:cubicBezTo>
                    <a:pt x="28" y="7"/>
                    <a:pt x="25" y="2"/>
                    <a:pt x="26" y="1"/>
                  </a:cubicBezTo>
                  <a:cubicBezTo>
                    <a:pt x="24" y="2"/>
                    <a:pt x="24" y="2"/>
                    <a:pt x="22" y="1"/>
                  </a:cubicBezTo>
                  <a:cubicBezTo>
                    <a:pt x="21" y="0"/>
                    <a:pt x="19" y="2"/>
                    <a:pt x="19" y="2"/>
                  </a:cubicBezTo>
                  <a:cubicBezTo>
                    <a:pt x="19" y="4"/>
                    <a:pt x="17" y="2"/>
                    <a:pt x="17" y="2"/>
                  </a:cubicBezTo>
                  <a:cubicBezTo>
                    <a:pt x="13" y="1"/>
                    <a:pt x="6" y="0"/>
                    <a:pt x="3" y="3"/>
                  </a:cubicBezTo>
                  <a:cubicBezTo>
                    <a:pt x="2" y="4"/>
                    <a:pt x="0" y="5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3" y="11"/>
                    <a:pt x="3" y="13"/>
                    <a:pt x="3" y="14"/>
                  </a:cubicBezTo>
                  <a:cubicBezTo>
                    <a:pt x="4" y="16"/>
                    <a:pt x="4" y="17"/>
                    <a:pt x="5" y="18"/>
                  </a:cubicBezTo>
                  <a:cubicBezTo>
                    <a:pt x="5" y="19"/>
                    <a:pt x="6" y="18"/>
                    <a:pt x="6" y="19"/>
                  </a:cubicBezTo>
                  <a:cubicBezTo>
                    <a:pt x="7" y="19"/>
                    <a:pt x="6" y="20"/>
                    <a:pt x="7" y="21"/>
                  </a:cubicBezTo>
                  <a:cubicBezTo>
                    <a:pt x="9" y="21"/>
                    <a:pt x="8" y="22"/>
                    <a:pt x="8" y="23"/>
                  </a:cubicBezTo>
                  <a:cubicBezTo>
                    <a:pt x="8" y="22"/>
                    <a:pt x="14" y="20"/>
                    <a:pt x="14" y="19"/>
                  </a:cubicBezTo>
                  <a:cubicBezTo>
                    <a:pt x="14" y="19"/>
                    <a:pt x="14" y="20"/>
                    <a:pt x="14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8" name="Freeform 714">
              <a:extLst>
                <a:ext uri="{FF2B5EF4-FFF2-40B4-BE49-F238E27FC236}">
                  <a16:creationId xmlns:a16="http://schemas.microsoft.com/office/drawing/2014/main" id="{3828A8DC-40D5-3541-8233-F9B113411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7249" y="4371593"/>
              <a:ext cx="103530" cy="122645"/>
            </a:xfrm>
            <a:custGeom>
              <a:avLst/>
              <a:gdLst>
                <a:gd name="T0" fmla="*/ 10 w 22"/>
                <a:gd name="T1" fmla="*/ 3 h 26"/>
                <a:gd name="T2" fmla="*/ 7 w 22"/>
                <a:gd name="T3" fmla="*/ 4 h 26"/>
                <a:gd name="T4" fmla="*/ 6 w 22"/>
                <a:gd name="T5" fmla="*/ 4 h 26"/>
                <a:gd name="T6" fmla="*/ 5 w 22"/>
                <a:gd name="T7" fmla="*/ 1 h 26"/>
                <a:gd name="T8" fmla="*/ 0 w 22"/>
                <a:gd name="T9" fmla="*/ 0 h 26"/>
                <a:gd name="T10" fmla="*/ 1 w 22"/>
                <a:gd name="T11" fmla="*/ 6 h 26"/>
                <a:gd name="T12" fmla="*/ 4 w 22"/>
                <a:gd name="T13" fmla="*/ 14 h 26"/>
                <a:gd name="T14" fmla="*/ 9 w 22"/>
                <a:gd name="T15" fmla="*/ 21 h 26"/>
                <a:gd name="T16" fmla="*/ 19 w 22"/>
                <a:gd name="T17" fmla="*/ 26 h 26"/>
                <a:gd name="T18" fmla="*/ 20 w 22"/>
                <a:gd name="T19" fmla="*/ 23 h 26"/>
                <a:gd name="T20" fmla="*/ 16 w 22"/>
                <a:gd name="T21" fmla="*/ 14 h 26"/>
                <a:gd name="T22" fmla="*/ 16 w 22"/>
                <a:gd name="T23" fmla="*/ 6 h 26"/>
                <a:gd name="T24" fmla="*/ 10 w 22"/>
                <a:gd name="T25" fmla="*/ 3 h 26"/>
                <a:gd name="T26" fmla="*/ 10 w 22"/>
                <a:gd name="T27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6">
                  <a:moveTo>
                    <a:pt x="10" y="3"/>
                  </a:moveTo>
                  <a:cubicBezTo>
                    <a:pt x="9" y="3"/>
                    <a:pt x="8" y="4"/>
                    <a:pt x="7" y="4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4"/>
                    <a:pt x="5" y="2"/>
                    <a:pt x="5" y="1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1"/>
                    <a:pt x="1" y="4"/>
                    <a:pt x="1" y="6"/>
                  </a:cubicBezTo>
                  <a:cubicBezTo>
                    <a:pt x="2" y="8"/>
                    <a:pt x="3" y="11"/>
                    <a:pt x="4" y="14"/>
                  </a:cubicBezTo>
                  <a:cubicBezTo>
                    <a:pt x="6" y="16"/>
                    <a:pt x="7" y="19"/>
                    <a:pt x="9" y="21"/>
                  </a:cubicBezTo>
                  <a:cubicBezTo>
                    <a:pt x="12" y="22"/>
                    <a:pt x="15" y="26"/>
                    <a:pt x="19" y="26"/>
                  </a:cubicBezTo>
                  <a:cubicBezTo>
                    <a:pt x="22" y="26"/>
                    <a:pt x="21" y="25"/>
                    <a:pt x="20" y="23"/>
                  </a:cubicBezTo>
                  <a:cubicBezTo>
                    <a:pt x="18" y="20"/>
                    <a:pt x="16" y="18"/>
                    <a:pt x="16" y="14"/>
                  </a:cubicBezTo>
                  <a:cubicBezTo>
                    <a:pt x="16" y="11"/>
                    <a:pt x="18" y="9"/>
                    <a:pt x="16" y="6"/>
                  </a:cubicBezTo>
                  <a:cubicBezTo>
                    <a:pt x="15" y="5"/>
                    <a:pt x="11" y="0"/>
                    <a:pt x="10" y="3"/>
                  </a:cubicBezTo>
                  <a:cubicBezTo>
                    <a:pt x="9" y="4"/>
                    <a:pt x="10" y="2"/>
                    <a:pt x="10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9" name="Freeform 715">
              <a:extLst>
                <a:ext uri="{FF2B5EF4-FFF2-40B4-BE49-F238E27FC236}">
                  <a16:creationId xmlns:a16="http://schemas.microsoft.com/office/drawing/2014/main" id="{96FE8600-D0AB-BE4C-ADC3-F983FEE71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4294" y="3132416"/>
              <a:ext cx="1400048" cy="912659"/>
            </a:xfrm>
            <a:custGeom>
              <a:avLst/>
              <a:gdLst>
                <a:gd name="T0" fmla="*/ 279 w 300"/>
                <a:gd name="T1" fmla="*/ 37 h 195"/>
                <a:gd name="T2" fmla="*/ 244 w 300"/>
                <a:gd name="T3" fmla="*/ 1 h 195"/>
                <a:gd name="T4" fmla="*/ 223 w 300"/>
                <a:gd name="T5" fmla="*/ 18 h 195"/>
                <a:gd name="T6" fmla="*/ 214 w 300"/>
                <a:gd name="T7" fmla="*/ 27 h 195"/>
                <a:gd name="T8" fmla="*/ 205 w 300"/>
                <a:gd name="T9" fmla="*/ 39 h 195"/>
                <a:gd name="T10" fmla="*/ 224 w 300"/>
                <a:gd name="T11" fmla="*/ 46 h 195"/>
                <a:gd name="T12" fmla="*/ 197 w 300"/>
                <a:gd name="T13" fmla="*/ 55 h 195"/>
                <a:gd name="T14" fmla="*/ 180 w 300"/>
                <a:gd name="T15" fmla="*/ 66 h 195"/>
                <a:gd name="T16" fmla="*/ 146 w 300"/>
                <a:gd name="T17" fmla="*/ 75 h 195"/>
                <a:gd name="T18" fmla="*/ 121 w 300"/>
                <a:gd name="T19" fmla="*/ 70 h 195"/>
                <a:gd name="T20" fmla="*/ 94 w 300"/>
                <a:gd name="T21" fmla="*/ 56 h 195"/>
                <a:gd name="T22" fmla="*/ 66 w 300"/>
                <a:gd name="T23" fmla="*/ 30 h 195"/>
                <a:gd name="T24" fmla="*/ 56 w 300"/>
                <a:gd name="T25" fmla="*/ 44 h 195"/>
                <a:gd name="T26" fmla="*/ 44 w 300"/>
                <a:gd name="T27" fmla="*/ 51 h 195"/>
                <a:gd name="T28" fmla="*/ 34 w 300"/>
                <a:gd name="T29" fmla="*/ 63 h 195"/>
                <a:gd name="T30" fmla="*/ 28 w 300"/>
                <a:gd name="T31" fmla="*/ 76 h 195"/>
                <a:gd name="T32" fmla="*/ 11 w 300"/>
                <a:gd name="T33" fmla="*/ 84 h 195"/>
                <a:gd name="T34" fmla="*/ 1 w 300"/>
                <a:gd name="T35" fmla="*/ 91 h 195"/>
                <a:gd name="T36" fmla="*/ 7 w 300"/>
                <a:gd name="T37" fmla="*/ 103 h 195"/>
                <a:gd name="T38" fmla="*/ 23 w 300"/>
                <a:gd name="T39" fmla="*/ 111 h 195"/>
                <a:gd name="T40" fmla="*/ 27 w 300"/>
                <a:gd name="T41" fmla="*/ 121 h 195"/>
                <a:gd name="T42" fmla="*/ 27 w 300"/>
                <a:gd name="T43" fmla="*/ 135 h 195"/>
                <a:gd name="T44" fmla="*/ 40 w 300"/>
                <a:gd name="T45" fmla="*/ 140 h 195"/>
                <a:gd name="T46" fmla="*/ 62 w 300"/>
                <a:gd name="T47" fmla="*/ 154 h 195"/>
                <a:gd name="T48" fmla="*/ 74 w 300"/>
                <a:gd name="T49" fmla="*/ 156 h 195"/>
                <a:gd name="T50" fmla="*/ 92 w 300"/>
                <a:gd name="T51" fmla="*/ 151 h 195"/>
                <a:gd name="T52" fmla="*/ 106 w 300"/>
                <a:gd name="T53" fmla="*/ 146 h 195"/>
                <a:gd name="T54" fmla="*/ 116 w 300"/>
                <a:gd name="T55" fmla="*/ 155 h 195"/>
                <a:gd name="T56" fmla="*/ 117 w 300"/>
                <a:gd name="T57" fmla="*/ 166 h 195"/>
                <a:gd name="T58" fmla="*/ 119 w 300"/>
                <a:gd name="T59" fmla="*/ 178 h 195"/>
                <a:gd name="T60" fmla="*/ 125 w 300"/>
                <a:gd name="T61" fmla="*/ 187 h 195"/>
                <a:gd name="T62" fmla="*/ 134 w 300"/>
                <a:gd name="T63" fmla="*/ 186 h 195"/>
                <a:gd name="T64" fmla="*/ 143 w 300"/>
                <a:gd name="T65" fmla="*/ 182 h 195"/>
                <a:gd name="T66" fmla="*/ 155 w 300"/>
                <a:gd name="T67" fmla="*/ 180 h 195"/>
                <a:gd name="T68" fmla="*/ 168 w 300"/>
                <a:gd name="T69" fmla="*/ 186 h 195"/>
                <a:gd name="T70" fmla="*/ 175 w 300"/>
                <a:gd name="T71" fmla="*/ 195 h 195"/>
                <a:gd name="T72" fmla="*/ 189 w 300"/>
                <a:gd name="T73" fmla="*/ 186 h 195"/>
                <a:gd name="T74" fmla="*/ 202 w 300"/>
                <a:gd name="T75" fmla="*/ 182 h 195"/>
                <a:gd name="T76" fmla="*/ 215 w 300"/>
                <a:gd name="T77" fmla="*/ 173 h 195"/>
                <a:gd name="T78" fmla="*/ 221 w 300"/>
                <a:gd name="T79" fmla="*/ 164 h 195"/>
                <a:gd name="T80" fmla="*/ 228 w 300"/>
                <a:gd name="T81" fmla="*/ 156 h 195"/>
                <a:gd name="T82" fmla="*/ 232 w 300"/>
                <a:gd name="T83" fmla="*/ 149 h 195"/>
                <a:gd name="T84" fmla="*/ 236 w 300"/>
                <a:gd name="T85" fmla="*/ 143 h 195"/>
                <a:gd name="T86" fmla="*/ 231 w 300"/>
                <a:gd name="T87" fmla="*/ 139 h 195"/>
                <a:gd name="T88" fmla="*/ 229 w 300"/>
                <a:gd name="T89" fmla="*/ 132 h 195"/>
                <a:gd name="T90" fmla="*/ 221 w 300"/>
                <a:gd name="T91" fmla="*/ 115 h 195"/>
                <a:gd name="T92" fmla="*/ 229 w 300"/>
                <a:gd name="T93" fmla="*/ 106 h 195"/>
                <a:gd name="T94" fmla="*/ 238 w 300"/>
                <a:gd name="T95" fmla="*/ 102 h 195"/>
                <a:gd name="T96" fmla="*/ 220 w 300"/>
                <a:gd name="T97" fmla="*/ 102 h 195"/>
                <a:gd name="T98" fmla="*/ 221 w 300"/>
                <a:gd name="T99" fmla="*/ 90 h 195"/>
                <a:gd name="T100" fmla="*/ 234 w 300"/>
                <a:gd name="T101" fmla="*/ 87 h 195"/>
                <a:gd name="T102" fmla="*/ 238 w 300"/>
                <a:gd name="T103" fmla="*/ 89 h 195"/>
                <a:gd name="T104" fmla="*/ 259 w 300"/>
                <a:gd name="T105" fmla="*/ 77 h 195"/>
                <a:gd name="T106" fmla="*/ 271 w 300"/>
                <a:gd name="T107" fmla="*/ 72 h 195"/>
                <a:gd name="T108" fmla="*/ 281 w 300"/>
                <a:gd name="T109" fmla="*/ 60 h 195"/>
                <a:gd name="T110" fmla="*/ 295 w 300"/>
                <a:gd name="T111" fmla="*/ 4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0" h="195">
                  <a:moveTo>
                    <a:pt x="298" y="37"/>
                  </a:moveTo>
                  <a:cubicBezTo>
                    <a:pt x="298" y="35"/>
                    <a:pt x="294" y="36"/>
                    <a:pt x="293" y="37"/>
                  </a:cubicBezTo>
                  <a:cubicBezTo>
                    <a:pt x="291" y="37"/>
                    <a:pt x="290" y="38"/>
                    <a:pt x="288" y="39"/>
                  </a:cubicBezTo>
                  <a:cubicBezTo>
                    <a:pt x="286" y="40"/>
                    <a:pt x="279" y="40"/>
                    <a:pt x="279" y="37"/>
                  </a:cubicBezTo>
                  <a:cubicBezTo>
                    <a:pt x="277" y="33"/>
                    <a:pt x="276" y="31"/>
                    <a:pt x="272" y="29"/>
                  </a:cubicBezTo>
                  <a:cubicBezTo>
                    <a:pt x="269" y="28"/>
                    <a:pt x="263" y="28"/>
                    <a:pt x="262" y="24"/>
                  </a:cubicBezTo>
                  <a:cubicBezTo>
                    <a:pt x="261" y="18"/>
                    <a:pt x="259" y="11"/>
                    <a:pt x="255" y="6"/>
                  </a:cubicBezTo>
                  <a:cubicBezTo>
                    <a:pt x="252" y="3"/>
                    <a:pt x="248" y="3"/>
                    <a:pt x="244" y="1"/>
                  </a:cubicBezTo>
                  <a:cubicBezTo>
                    <a:pt x="240" y="0"/>
                    <a:pt x="233" y="1"/>
                    <a:pt x="229" y="3"/>
                  </a:cubicBezTo>
                  <a:cubicBezTo>
                    <a:pt x="228" y="4"/>
                    <a:pt x="226" y="5"/>
                    <a:pt x="225" y="6"/>
                  </a:cubicBezTo>
                  <a:cubicBezTo>
                    <a:pt x="225" y="7"/>
                    <a:pt x="228" y="7"/>
                    <a:pt x="228" y="8"/>
                  </a:cubicBezTo>
                  <a:cubicBezTo>
                    <a:pt x="229" y="12"/>
                    <a:pt x="224" y="15"/>
                    <a:pt x="223" y="18"/>
                  </a:cubicBezTo>
                  <a:cubicBezTo>
                    <a:pt x="222" y="19"/>
                    <a:pt x="222" y="20"/>
                    <a:pt x="222" y="21"/>
                  </a:cubicBezTo>
                  <a:cubicBezTo>
                    <a:pt x="222" y="22"/>
                    <a:pt x="222" y="22"/>
                    <a:pt x="222" y="23"/>
                  </a:cubicBezTo>
                  <a:cubicBezTo>
                    <a:pt x="222" y="25"/>
                    <a:pt x="219" y="25"/>
                    <a:pt x="217" y="26"/>
                  </a:cubicBezTo>
                  <a:cubicBezTo>
                    <a:pt x="216" y="26"/>
                    <a:pt x="215" y="27"/>
                    <a:pt x="214" y="27"/>
                  </a:cubicBezTo>
                  <a:cubicBezTo>
                    <a:pt x="213" y="27"/>
                    <a:pt x="208" y="25"/>
                    <a:pt x="208" y="25"/>
                  </a:cubicBezTo>
                  <a:cubicBezTo>
                    <a:pt x="207" y="27"/>
                    <a:pt x="206" y="30"/>
                    <a:pt x="205" y="32"/>
                  </a:cubicBezTo>
                  <a:cubicBezTo>
                    <a:pt x="205" y="33"/>
                    <a:pt x="204" y="34"/>
                    <a:pt x="204" y="35"/>
                  </a:cubicBezTo>
                  <a:cubicBezTo>
                    <a:pt x="204" y="35"/>
                    <a:pt x="202" y="41"/>
                    <a:pt x="205" y="39"/>
                  </a:cubicBezTo>
                  <a:cubicBezTo>
                    <a:pt x="206" y="38"/>
                    <a:pt x="206" y="38"/>
                    <a:pt x="208" y="38"/>
                  </a:cubicBezTo>
                  <a:cubicBezTo>
                    <a:pt x="209" y="38"/>
                    <a:pt x="211" y="40"/>
                    <a:pt x="212" y="39"/>
                  </a:cubicBezTo>
                  <a:cubicBezTo>
                    <a:pt x="216" y="36"/>
                    <a:pt x="219" y="38"/>
                    <a:pt x="222" y="42"/>
                  </a:cubicBezTo>
                  <a:cubicBezTo>
                    <a:pt x="223" y="43"/>
                    <a:pt x="225" y="45"/>
                    <a:pt x="224" y="46"/>
                  </a:cubicBezTo>
                  <a:cubicBezTo>
                    <a:pt x="224" y="46"/>
                    <a:pt x="220" y="45"/>
                    <a:pt x="219" y="45"/>
                  </a:cubicBezTo>
                  <a:cubicBezTo>
                    <a:pt x="216" y="46"/>
                    <a:pt x="212" y="46"/>
                    <a:pt x="209" y="47"/>
                  </a:cubicBezTo>
                  <a:cubicBezTo>
                    <a:pt x="206" y="48"/>
                    <a:pt x="206" y="54"/>
                    <a:pt x="202" y="54"/>
                  </a:cubicBezTo>
                  <a:cubicBezTo>
                    <a:pt x="200" y="54"/>
                    <a:pt x="198" y="53"/>
                    <a:pt x="197" y="55"/>
                  </a:cubicBezTo>
                  <a:cubicBezTo>
                    <a:pt x="196" y="56"/>
                    <a:pt x="194" y="58"/>
                    <a:pt x="192" y="58"/>
                  </a:cubicBezTo>
                  <a:cubicBezTo>
                    <a:pt x="189" y="57"/>
                    <a:pt x="183" y="53"/>
                    <a:pt x="182" y="59"/>
                  </a:cubicBezTo>
                  <a:cubicBezTo>
                    <a:pt x="182" y="61"/>
                    <a:pt x="184" y="62"/>
                    <a:pt x="184" y="63"/>
                  </a:cubicBezTo>
                  <a:cubicBezTo>
                    <a:pt x="184" y="65"/>
                    <a:pt x="181" y="65"/>
                    <a:pt x="180" y="66"/>
                  </a:cubicBezTo>
                  <a:cubicBezTo>
                    <a:pt x="177" y="69"/>
                    <a:pt x="176" y="72"/>
                    <a:pt x="172" y="72"/>
                  </a:cubicBezTo>
                  <a:cubicBezTo>
                    <a:pt x="167" y="72"/>
                    <a:pt x="162" y="72"/>
                    <a:pt x="157" y="73"/>
                  </a:cubicBezTo>
                  <a:cubicBezTo>
                    <a:pt x="155" y="74"/>
                    <a:pt x="151" y="78"/>
                    <a:pt x="150" y="77"/>
                  </a:cubicBezTo>
                  <a:cubicBezTo>
                    <a:pt x="148" y="77"/>
                    <a:pt x="147" y="75"/>
                    <a:pt x="146" y="75"/>
                  </a:cubicBezTo>
                  <a:cubicBezTo>
                    <a:pt x="144" y="75"/>
                    <a:pt x="143" y="75"/>
                    <a:pt x="141" y="75"/>
                  </a:cubicBezTo>
                  <a:cubicBezTo>
                    <a:pt x="139" y="74"/>
                    <a:pt x="137" y="74"/>
                    <a:pt x="135" y="72"/>
                  </a:cubicBezTo>
                  <a:cubicBezTo>
                    <a:pt x="133" y="71"/>
                    <a:pt x="132" y="71"/>
                    <a:pt x="131" y="70"/>
                  </a:cubicBezTo>
                  <a:cubicBezTo>
                    <a:pt x="127" y="70"/>
                    <a:pt x="125" y="70"/>
                    <a:pt x="121" y="70"/>
                  </a:cubicBezTo>
                  <a:cubicBezTo>
                    <a:pt x="118" y="70"/>
                    <a:pt x="113" y="71"/>
                    <a:pt x="109" y="70"/>
                  </a:cubicBezTo>
                  <a:cubicBezTo>
                    <a:pt x="108" y="70"/>
                    <a:pt x="107" y="68"/>
                    <a:pt x="107" y="67"/>
                  </a:cubicBezTo>
                  <a:cubicBezTo>
                    <a:pt x="105" y="65"/>
                    <a:pt x="104" y="63"/>
                    <a:pt x="102" y="61"/>
                  </a:cubicBezTo>
                  <a:cubicBezTo>
                    <a:pt x="99" y="59"/>
                    <a:pt x="97" y="56"/>
                    <a:pt x="94" y="56"/>
                  </a:cubicBezTo>
                  <a:cubicBezTo>
                    <a:pt x="92" y="56"/>
                    <a:pt x="81" y="56"/>
                    <a:pt x="83" y="52"/>
                  </a:cubicBezTo>
                  <a:cubicBezTo>
                    <a:pt x="85" y="48"/>
                    <a:pt x="84" y="41"/>
                    <a:pt x="79" y="38"/>
                  </a:cubicBezTo>
                  <a:cubicBezTo>
                    <a:pt x="75" y="35"/>
                    <a:pt x="70" y="35"/>
                    <a:pt x="69" y="29"/>
                  </a:cubicBezTo>
                  <a:cubicBezTo>
                    <a:pt x="68" y="30"/>
                    <a:pt x="67" y="29"/>
                    <a:pt x="66" y="30"/>
                  </a:cubicBezTo>
                  <a:cubicBezTo>
                    <a:pt x="65" y="31"/>
                    <a:pt x="65" y="31"/>
                    <a:pt x="65" y="32"/>
                  </a:cubicBezTo>
                  <a:cubicBezTo>
                    <a:pt x="63" y="35"/>
                    <a:pt x="60" y="34"/>
                    <a:pt x="59" y="37"/>
                  </a:cubicBezTo>
                  <a:cubicBezTo>
                    <a:pt x="59" y="39"/>
                    <a:pt x="61" y="41"/>
                    <a:pt x="60" y="42"/>
                  </a:cubicBezTo>
                  <a:cubicBezTo>
                    <a:pt x="59" y="43"/>
                    <a:pt x="57" y="44"/>
                    <a:pt x="56" y="44"/>
                  </a:cubicBezTo>
                  <a:cubicBezTo>
                    <a:pt x="55" y="45"/>
                    <a:pt x="54" y="43"/>
                    <a:pt x="53" y="44"/>
                  </a:cubicBezTo>
                  <a:cubicBezTo>
                    <a:pt x="51" y="44"/>
                    <a:pt x="50" y="43"/>
                    <a:pt x="48" y="42"/>
                  </a:cubicBezTo>
                  <a:cubicBezTo>
                    <a:pt x="47" y="41"/>
                    <a:pt x="46" y="46"/>
                    <a:pt x="45" y="47"/>
                  </a:cubicBezTo>
                  <a:cubicBezTo>
                    <a:pt x="45" y="48"/>
                    <a:pt x="44" y="50"/>
                    <a:pt x="44" y="51"/>
                  </a:cubicBezTo>
                  <a:cubicBezTo>
                    <a:pt x="44" y="53"/>
                    <a:pt x="45" y="53"/>
                    <a:pt x="45" y="54"/>
                  </a:cubicBezTo>
                  <a:cubicBezTo>
                    <a:pt x="45" y="56"/>
                    <a:pt x="39" y="54"/>
                    <a:pt x="39" y="54"/>
                  </a:cubicBezTo>
                  <a:cubicBezTo>
                    <a:pt x="37" y="55"/>
                    <a:pt x="33" y="55"/>
                    <a:pt x="32" y="56"/>
                  </a:cubicBezTo>
                  <a:cubicBezTo>
                    <a:pt x="33" y="55"/>
                    <a:pt x="34" y="62"/>
                    <a:pt x="34" y="63"/>
                  </a:cubicBezTo>
                  <a:cubicBezTo>
                    <a:pt x="35" y="64"/>
                    <a:pt x="36" y="65"/>
                    <a:pt x="37" y="66"/>
                  </a:cubicBezTo>
                  <a:cubicBezTo>
                    <a:pt x="37" y="67"/>
                    <a:pt x="34" y="69"/>
                    <a:pt x="33" y="70"/>
                  </a:cubicBezTo>
                  <a:cubicBezTo>
                    <a:pt x="32" y="71"/>
                    <a:pt x="33" y="74"/>
                    <a:pt x="32" y="74"/>
                  </a:cubicBezTo>
                  <a:cubicBezTo>
                    <a:pt x="31" y="75"/>
                    <a:pt x="29" y="75"/>
                    <a:pt x="28" y="76"/>
                  </a:cubicBezTo>
                  <a:cubicBezTo>
                    <a:pt x="26" y="77"/>
                    <a:pt x="25" y="78"/>
                    <a:pt x="24" y="79"/>
                  </a:cubicBezTo>
                  <a:cubicBezTo>
                    <a:pt x="22" y="79"/>
                    <a:pt x="21" y="79"/>
                    <a:pt x="19" y="80"/>
                  </a:cubicBezTo>
                  <a:cubicBezTo>
                    <a:pt x="17" y="80"/>
                    <a:pt x="16" y="81"/>
                    <a:pt x="15" y="83"/>
                  </a:cubicBezTo>
                  <a:cubicBezTo>
                    <a:pt x="15" y="83"/>
                    <a:pt x="11" y="84"/>
                    <a:pt x="11" y="84"/>
                  </a:cubicBezTo>
                  <a:cubicBezTo>
                    <a:pt x="11" y="84"/>
                    <a:pt x="11" y="83"/>
                    <a:pt x="11" y="83"/>
                  </a:cubicBezTo>
                  <a:cubicBezTo>
                    <a:pt x="10" y="83"/>
                    <a:pt x="9" y="83"/>
                    <a:pt x="7" y="83"/>
                  </a:cubicBezTo>
                  <a:cubicBezTo>
                    <a:pt x="6" y="83"/>
                    <a:pt x="3" y="85"/>
                    <a:pt x="3" y="86"/>
                  </a:cubicBezTo>
                  <a:cubicBezTo>
                    <a:pt x="2" y="88"/>
                    <a:pt x="1" y="90"/>
                    <a:pt x="1" y="91"/>
                  </a:cubicBezTo>
                  <a:cubicBezTo>
                    <a:pt x="0" y="93"/>
                    <a:pt x="3" y="95"/>
                    <a:pt x="4" y="95"/>
                  </a:cubicBezTo>
                  <a:cubicBezTo>
                    <a:pt x="7" y="95"/>
                    <a:pt x="6" y="95"/>
                    <a:pt x="7" y="98"/>
                  </a:cubicBezTo>
                  <a:cubicBezTo>
                    <a:pt x="7" y="99"/>
                    <a:pt x="8" y="99"/>
                    <a:pt x="8" y="101"/>
                  </a:cubicBezTo>
                  <a:cubicBezTo>
                    <a:pt x="8" y="101"/>
                    <a:pt x="7" y="103"/>
                    <a:pt x="7" y="103"/>
                  </a:cubicBezTo>
                  <a:cubicBezTo>
                    <a:pt x="9" y="104"/>
                    <a:pt x="10" y="104"/>
                    <a:pt x="11" y="105"/>
                  </a:cubicBezTo>
                  <a:cubicBezTo>
                    <a:pt x="13" y="107"/>
                    <a:pt x="12" y="109"/>
                    <a:pt x="14" y="110"/>
                  </a:cubicBezTo>
                  <a:cubicBezTo>
                    <a:pt x="16" y="111"/>
                    <a:pt x="18" y="112"/>
                    <a:pt x="20" y="113"/>
                  </a:cubicBezTo>
                  <a:cubicBezTo>
                    <a:pt x="21" y="113"/>
                    <a:pt x="22" y="112"/>
                    <a:pt x="23" y="111"/>
                  </a:cubicBezTo>
                  <a:cubicBezTo>
                    <a:pt x="26" y="109"/>
                    <a:pt x="31" y="110"/>
                    <a:pt x="33" y="113"/>
                  </a:cubicBezTo>
                  <a:cubicBezTo>
                    <a:pt x="34" y="115"/>
                    <a:pt x="32" y="116"/>
                    <a:pt x="31" y="117"/>
                  </a:cubicBezTo>
                  <a:cubicBezTo>
                    <a:pt x="30" y="118"/>
                    <a:pt x="30" y="118"/>
                    <a:pt x="30" y="119"/>
                  </a:cubicBezTo>
                  <a:cubicBezTo>
                    <a:pt x="29" y="121"/>
                    <a:pt x="28" y="121"/>
                    <a:pt x="27" y="121"/>
                  </a:cubicBezTo>
                  <a:cubicBezTo>
                    <a:pt x="24" y="123"/>
                    <a:pt x="32" y="126"/>
                    <a:pt x="29" y="128"/>
                  </a:cubicBezTo>
                  <a:cubicBezTo>
                    <a:pt x="28" y="130"/>
                    <a:pt x="27" y="129"/>
                    <a:pt x="25" y="129"/>
                  </a:cubicBezTo>
                  <a:cubicBezTo>
                    <a:pt x="21" y="128"/>
                    <a:pt x="26" y="132"/>
                    <a:pt x="26" y="132"/>
                  </a:cubicBezTo>
                  <a:cubicBezTo>
                    <a:pt x="26" y="134"/>
                    <a:pt x="25" y="135"/>
                    <a:pt x="27" y="135"/>
                  </a:cubicBezTo>
                  <a:cubicBezTo>
                    <a:pt x="29" y="136"/>
                    <a:pt x="29" y="137"/>
                    <a:pt x="31" y="138"/>
                  </a:cubicBezTo>
                  <a:cubicBezTo>
                    <a:pt x="33" y="138"/>
                    <a:pt x="34" y="140"/>
                    <a:pt x="36" y="141"/>
                  </a:cubicBezTo>
                  <a:cubicBezTo>
                    <a:pt x="36" y="141"/>
                    <a:pt x="37" y="142"/>
                    <a:pt x="38" y="142"/>
                  </a:cubicBezTo>
                  <a:cubicBezTo>
                    <a:pt x="39" y="142"/>
                    <a:pt x="38" y="140"/>
                    <a:pt x="40" y="140"/>
                  </a:cubicBezTo>
                  <a:cubicBezTo>
                    <a:pt x="44" y="140"/>
                    <a:pt x="46" y="147"/>
                    <a:pt x="50" y="147"/>
                  </a:cubicBezTo>
                  <a:cubicBezTo>
                    <a:pt x="52" y="147"/>
                    <a:pt x="52" y="150"/>
                    <a:pt x="54" y="150"/>
                  </a:cubicBezTo>
                  <a:cubicBezTo>
                    <a:pt x="56" y="151"/>
                    <a:pt x="57" y="153"/>
                    <a:pt x="58" y="153"/>
                  </a:cubicBezTo>
                  <a:cubicBezTo>
                    <a:pt x="60" y="151"/>
                    <a:pt x="60" y="154"/>
                    <a:pt x="62" y="154"/>
                  </a:cubicBezTo>
                  <a:cubicBezTo>
                    <a:pt x="63" y="154"/>
                    <a:pt x="63" y="153"/>
                    <a:pt x="64" y="153"/>
                  </a:cubicBezTo>
                  <a:cubicBezTo>
                    <a:pt x="65" y="153"/>
                    <a:pt x="65" y="154"/>
                    <a:pt x="66" y="155"/>
                  </a:cubicBezTo>
                  <a:cubicBezTo>
                    <a:pt x="68" y="155"/>
                    <a:pt x="70" y="155"/>
                    <a:pt x="72" y="154"/>
                  </a:cubicBezTo>
                  <a:cubicBezTo>
                    <a:pt x="75" y="153"/>
                    <a:pt x="73" y="155"/>
                    <a:pt x="74" y="156"/>
                  </a:cubicBezTo>
                  <a:cubicBezTo>
                    <a:pt x="74" y="156"/>
                    <a:pt x="76" y="153"/>
                    <a:pt x="77" y="153"/>
                  </a:cubicBezTo>
                  <a:cubicBezTo>
                    <a:pt x="78" y="152"/>
                    <a:pt x="80" y="152"/>
                    <a:pt x="81" y="153"/>
                  </a:cubicBezTo>
                  <a:cubicBezTo>
                    <a:pt x="83" y="155"/>
                    <a:pt x="85" y="153"/>
                    <a:pt x="87" y="154"/>
                  </a:cubicBezTo>
                  <a:cubicBezTo>
                    <a:pt x="89" y="155"/>
                    <a:pt x="91" y="153"/>
                    <a:pt x="92" y="151"/>
                  </a:cubicBezTo>
                  <a:cubicBezTo>
                    <a:pt x="93" y="151"/>
                    <a:pt x="93" y="150"/>
                    <a:pt x="94" y="150"/>
                  </a:cubicBezTo>
                  <a:cubicBezTo>
                    <a:pt x="95" y="149"/>
                    <a:pt x="96" y="150"/>
                    <a:pt x="97" y="149"/>
                  </a:cubicBezTo>
                  <a:cubicBezTo>
                    <a:pt x="98" y="148"/>
                    <a:pt x="99" y="146"/>
                    <a:pt x="101" y="147"/>
                  </a:cubicBezTo>
                  <a:cubicBezTo>
                    <a:pt x="103" y="148"/>
                    <a:pt x="103" y="148"/>
                    <a:pt x="106" y="146"/>
                  </a:cubicBezTo>
                  <a:cubicBezTo>
                    <a:pt x="107" y="145"/>
                    <a:pt x="109" y="148"/>
                    <a:pt x="109" y="149"/>
                  </a:cubicBezTo>
                  <a:cubicBezTo>
                    <a:pt x="108" y="151"/>
                    <a:pt x="106" y="152"/>
                    <a:pt x="108" y="152"/>
                  </a:cubicBezTo>
                  <a:cubicBezTo>
                    <a:pt x="111" y="152"/>
                    <a:pt x="111" y="152"/>
                    <a:pt x="114" y="151"/>
                  </a:cubicBezTo>
                  <a:cubicBezTo>
                    <a:pt x="115" y="151"/>
                    <a:pt x="116" y="154"/>
                    <a:pt x="116" y="155"/>
                  </a:cubicBezTo>
                  <a:cubicBezTo>
                    <a:pt x="116" y="155"/>
                    <a:pt x="116" y="157"/>
                    <a:pt x="117" y="156"/>
                  </a:cubicBezTo>
                  <a:cubicBezTo>
                    <a:pt x="117" y="156"/>
                    <a:pt x="119" y="156"/>
                    <a:pt x="119" y="157"/>
                  </a:cubicBezTo>
                  <a:cubicBezTo>
                    <a:pt x="119" y="158"/>
                    <a:pt x="117" y="159"/>
                    <a:pt x="118" y="160"/>
                  </a:cubicBezTo>
                  <a:cubicBezTo>
                    <a:pt x="119" y="162"/>
                    <a:pt x="118" y="165"/>
                    <a:pt x="117" y="166"/>
                  </a:cubicBezTo>
                  <a:cubicBezTo>
                    <a:pt x="116" y="168"/>
                    <a:pt x="114" y="169"/>
                    <a:pt x="113" y="170"/>
                  </a:cubicBezTo>
                  <a:cubicBezTo>
                    <a:pt x="113" y="171"/>
                    <a:pt x="113" y="176"/>
                    <a:pt x="112" y="175"/>
                  </a:cubicBezTo>
                  <a:cubicBezTo>
                    <a:pt x="113" y="176"/>
                    <a:pt x="119" y="173"/>
                    <a:pt x="120" y="175"/>
                  </a:cubicBezTo>
                  <a:cubicBezTo>
                    <a:pt x="120" y="175"/>
                    <a:pt x="118" y="176"/>
                    <a:pt x="119" y="178"/>
                  </a:cubicBezTo>
                  <a:cubicBezTo>
                    <a:pt x="120" y="180"/>
                    <a:pt x="123" y="180"/>
                    <a:pt x="122" y="181"/>
                  </a:cubicBezTo>
                  <a:cubicBezTo>
                    <a:pt x="122" y="182"/>
                    <a:pt x="121" y="184"/>
                    <a:pt x="121" y="185"/>
                  </a:cubicBezTo>
                  <a:cubicBezTo>
                    <a:pt x="122" y="186"/>
                    <a:pt x="125" y="185"/>
                    <a:pt x="125" y="186"/>
                  </a:cubicBezTo>
                  <a:cubicBezTo>
                    <a:pt x="125" y="186"/>
                    <a:pt x="125" y="187"/>
                    <a:pt x="125" y="187"/>
                  </a:cubicBezTo>
                  <a:cubicBezTo>
                    <a:pt x="125" y="189"/>
                    <a:pt x="126" y="188"/>
                    <a:pt x="127" y="188"/>
                  </a:cubicBezTo>
                  <a:cubicBezTo>
                    <a:pt x="128" y="188"/>
                    <a:pt x="129" y="187"/>
                    <a:pt x="130" y="188"/>
                  </a:cubicBezTo>
                  <a:cubicBezTo>
                    <a:pt x="131" y="188"/>
                    <a:pt x="132" y="189"/>
                    <a:pt x="133" y="190"/>
                  </a:cubicBezTo>
                  <a:cubicBezTo>
                    <a:pt x="135" y="191"/>
                    <a:pt x="134" y="187"/>
                    <a:pt x="134" y="186"/>
                  </a:cubicBezTo>
                  <a:cubicBezTo>
                    <a:pt x="132" y="182"/>
                    <a:pt x="134" y="184"/>
                    <a:pt x="136" y="182"/>
                  </a:cubicBezTo>
                  <a:cubicBezTo>
                    <a:pt x="138" y="181"/>
                    <a:pt x="137" y="182"/>
                    <a:pt x="139" y="183"/>
                  </a:cubicBezTo>
                  <a:cubicBezTo>
                    <a:pt x="139" y="183"/>
                    <a:pt x="141" y="182"/>
                    <a:pt x="141" y="182"/>
                  </a:cubicBezTo>
                  <a:cubicBezTo>
                    <a:pt x="141" y="183"/>
                    <a:pt x="143" y="181"/>
                    <a:pt x="143" y="182"/>
                  </a:cubicBezTo>
                  <a:cubicBezTo>
                    <a:pt x="144" y="183"/>
                    <a:pt x="144" y="184"/>
                    <a:pt x="146" y="182"/>
                  </a:cubicBezTo>
                  <a:cubicBezTo>
                    <a:pt x="147" y="181"/>
                    <a:pt x="147" y="182"/>
                    <a:pt x="148" y="181"/>
                  </a:cubicBezTo>
                  <a:cubicBezTo>
                    <a:pt x="149" y="180"/>
                    <a:pt x="149" y="178"/>
                    <a:pt x="151" y="178"/>
                  </a:cubicBezTo>
                  <a:cubicBezTo>
                    <a:pt x="152" y="178"/>
                    <a:pt x="153" y="180"/>
                    <a:pt x="155" y="180"/>
                  </a:cubicBezTo>
                  <a:cubicBezTo>
                    <a:pt x="155" y="180"/>
                    <a:pt x="159" y="181"/>
                    <a:pt x="159" y="181"/>
                  </a:cubicBezTo>
                  <a:cubicBezTo>
                    <a:pt x="159" y="182"/>
                    <a:pt x="157" y="183"/>
                    <a:pt x="157" y="184"/>
                  </a:cubicBezTo>
                  <a:cubicBezTo>
                    <a:pt x="158" y="185"/>
                    <a:pt x="160" y="186"/>
                    <a:pt x="161" y="187"/>
                  </a:cubicBezTo>
                  <a:cubicBezTo>
                    <a:pt x="163" y="188"/>
                    <a:pt x="167" y="189"/>
                    <a:pt x="168" y="186"/>
                  </a:cubicBezTo>
                  <a:cubicBezTo>
                    <a:pt x="168" y="186"/>
                    <a:pt x="170" y="188"/>
                    <a:pt x="170" y="188"/>
                  </a:cubicBezTo>
                  <a:cubicBezTo>
                    <a:pt x="171" y="189"/>
                    <a:pt x="172" y="187"/>
                    <a:pt x="174" y="188"/>
                  </a:cubicBezTo>
                  <a:cubicBezTo>
                    <a:pt x="175" y="189"/>
                    <a:pt x="173" y="190"/>
                    <a:pt x="173" y="191"/>
                  </a:cubicBezTo>
                  <a:cubicBezTo>
                    <a:pt x="173" y="192"/>
                    <a:pt x="175" y="194"/>
                    <a:pt x="175" y="195"/>
                  </a:cubicBezTo>
                  <a:cubicBezTo>
                    <a:pt x="176" y="195"/>
                    <a:pt x="177" y="194"/>
                    <a:pt x="178" y="194"/>
                  </a:cubicBezTo>
                  <a:cubicBezTo>
                    <a:pt x="178" y="193"/>
                    <a:pt x="175" y="192"/>
                    <a:pt x="176" y="191"/>
                  </a:cubicBezTo>
                  <a:cubicBezTo>
                    <a:pt x="178" y="188"/>
                    <a:pt x="180" y="188"/>
                    <a:pt x="183" y="187"/>
                  </a:cubicBezTo>
                  <a:cubicBezTo>
                    <a:pt x="185" y="186"/>
                    <a:pt x="187" y="186"/>
                    <a:pt x="189" y="186"/>
                  </a:cubicBezTo>
                  <a:cubicBezTo>
                    <a:pt x="190" y="186"/>
                    <a:pt x="190" y="184"/>
                    <a:pt x="191" y="184"/>
                  </a:cubicBezTo>
                  <a:cubicBezTo>
                    <a:pt x="193" y="184"/>
                    <a:pt x="192" y="183"/>
                    <a:pt x="192" y="182"/>
                  </a:cubicBezTo>
                  <a:cubicBezTo>
                    <a:pt x="192" y="183"/>
                    <a:pt x="196" y="182"/>
                    <a:pt x="196" y="182"/>
                  </a:cubicBezTo>
                  <a:cubicBezTo>
                    <a:pt x="198" y="181"/>
                    <a:pt x="200" y="182"/>
                    <a:pt x="202" y="182"/>
                  </a:cubicBezTo>
                  <a:cubicBezTo>
                    <a:pt x="204" y="182"/>
                    <a:pt x="205" y="181"/>
                    <a:pt x="207" y="180"/>
                  </a:cubicBezTo>
                  <a:cubicBezTo>
                    <a:pt x="208" y="180"/>
                    <a:pt x="208" y="177"/>
                    <a:pt x="209" y="177"/>
                  </a:cubicBezTo>
                  <a:cubicBezTo>
                    <a:pt x="211" y="177"/>
                    <a:pt x="212" y="176"/>
                    <a:pt x="213" y="175"/>
                  </a:cubicBezTo>
                  <a:cubicBezTo>
                    <a:pt x="214" y="175"/>
                    <a:pt x="215" y="174"/>
                    <a:pt x="215" y="173"/>
                  </a:cubicBezTo>
                  <a:cubicBezTo>
                    <a:pt x="214" y="173"/>
                    <a:pt x="218" y="172"/>
                    <a:pt x="218" y="172"/>
                  </a:cubicBezTo>
                  <a:cubicBezTo>
                    <a:pt x="219" y="171"/>
                    <a:pt x="220" y="169"/>
                    <a:pt x="221" y="168"/>
                  </a:cubicBezTo>
                  <a:cubicBezTo>
                    <a:pt x="222" y="167"/>
                    <a:pt x="222" y="167"/>
                    <a:pt x="222" y="166"/>
                  </a:cubicBezTo>
                  <a:cubicBezTo>
                    <a:pt x="223" y="164"/>
                    <a:pt x="221" y="165"/>
                    <a:pt x="221" y="164"/>
                  </a:cubicBezTo>
                  <a:cubicBezTo>
                    <a:pt x="221" y="164"/>
                    <a:pt x="226" y="164"/>
                    <a:pt x="223" y="162"/>
                  </a:cubicBezTo>
                  <a:cubicBezTo>
                    <a:pt x="222" y="161"/>
                    <a:pt x="223" y="161"/>
                    <a:pt x="224" y="161"/>
                  </a:cubicBezTo>
                  <a:cubicBezTo>
                    <a:pt x="225" y="161"/>
                    <a:pt x="225" y="160"/>
                    <a:pt x="226" y="159"/>
                  </a:cubicBezTo>
                  <a:cubicBezTo>
                    <a:pt x="227" y="158"/>
                    <a:pt x="227" y="157"/>
                    <a:pt x="228" y="156"/>
                  </a:cubicBezTo>
                  <a:cubicBezTo>
                    <a:pt x="228" y="156"/>
                    <a:pt x="228" y="154"/>
                    <a:pt x="228" y="154"/>
                  </a:cubicBezTo>
                  <a:cubicBezTo>
                    <a:pt x="229" y="153"/>
                    <a:pt x="230" y="153"/>
                    <a:pt x="231" y="152"/>
                  </a:cubicBezTo>
                  <a:cubicBezTo>
                    <a:pt x="232" y="151"/>
                    <a:pt x="231" y="150"/>
                    <a:pt x="231" y="150"/>
                  </a:cubicBezTo>
                  <a:cubicBezTo>
                    <a:pt x="231" y="149"/>
                    <a:pt x="232" y="149"/>
                    <a:pt x="232" y="149"/>
                  </a:cubicBezTo>
                  <a:cubicBezTo>
                    <a:pt x="233" y="149"/>
                    <a:pt x="232" y="147"/>
                    <a:pt x="232" y="147"/>
                  </a:cubicBezTo>
                  <a:cubicBezTo>
                    <a:pt x="232" y="147"/>
                    <a:pt x="234" y="148"/>
                    <a:pt x="234" y="147"/>
                  </a:cubicBezTo>
                  <a:cubicBezTo>
                    <a:pt x="236" y="146"/>
                    <a:pt x="234" y="146"/>
                    <a:pt x="233" y="145"/>
                  </a:cubicBezTo>
                  <a:cubicBezTo>
                    <a:pt x="233" y="145"/>
                    <a:pt x="236" y="143"/>
                    <a:pt x="236" y="143"/>
                  </a:cubicBezTo>
                  <a:cubicBezTo>
                    <a:pt x="235" y="145"/>
                    <a:pt x="232" y="142"/>
                    <a:pt x="231" y="141"/>
                  </a:cubicBezTo>
                  <a:cubicBezTo>
                    <a:pt x="231" y="141"/>
                    <a:pt x="230" y="142"/>
                    <a:pt x="229" y="142"/>
                  </a:cubicBezTo>
                  <a:cubicBezTo>
                    <a:pt x="228" y="143"/>
                    <a:pt x="227" y="141"/>
                    <a:pt x="226" y="142"/>
                  </a:cubicBezTo>
                  <a:cubicBezTo>
                    <a:pt x="228" y="141"/>
                    <a:pt x="230" y="140"/>
                    <a:pt x="231" y="139"/>
                  </a:cubicBezTo>
                  <a:cubicBezTo>
                    <a:pt x="232" y="138"/>
                    <a:pt x="235" y="138"/>
                    <a:pt x="233" y="136"/>
                  </a:cubicBezTo>
                  <a:cubicBezTo>
                    <a:pt x="231" y="135"/>
                    <a:pt x="230" y="134"/>
                    <a:pt x="228" y="132"/>
                  </a:cubicBezTo>
                  <a:cubicBezTo>
                    <a:pt x="228" y="131"/>
                    <a:pt x="223" y="133"/>
                    <a:pt x="223" y="130"/>
                  </a:cubicBezTo>
                  <a:cubicBezTo>
                    <a:pt x="223" y="132"/>
                    <a:pt x="228" y="132"/>
                    <a:pt x="229" y="132"/>
                  </a:cubicBezTo>
                  <a:cubicBezTo>
                    <a:pt x="230" y="132"/>
                    <a:pt x="233" y="135"/>
                    <a:pt x="234" y="133"/>
                  </a:cubicBezTo>
                  <a:cubicBezTo>
                    <a:pt x="235" y="131"/>
                    <a:pt x="229" y="129"/>
                    <a:pt x="229" y="127"/>
                  </a:cubicBezTo>
                  <a:cubicBezTo>
                    <a:pt x="228" y="125"/>
                    <a:pt x="228" y="121"/>
                    <a:pt x="226" y="120"/>
                  </a:cubicBezTo>
                  <a:cubicBezTo>
                    <a:pt x="225" y="118"/>
                    <a:pt x="219" y="118"/>
                    <a:pt x="221" y="115"/>
                  </a:cubicBezTo>
                  <a:cubicBezTo>
                    <a:pt x="222" y="113"/>
                    <a:pt x="223" y="112"/>
                    <a:pt x="224" y="111"/>
                  </a:cubicBezTo>
                  <a:cubicBezTo>
                    <a:pt x="226" y="109"/>
                    <a:pt x="224" y="110"/>
                    <a:pt x="225" y="109"/>
                  </a:cubicBezTo>
                  <a:cubicBezTo>
                    <a:pt x="225" y="108"/>
                    <a:pt x="228" y="109"/>
                    <a:pt x="228" y="109"/>
                  </a:cubicBezTo>
                  <a:cubicBezTo>
                    <a:pt x="229" y="108"/>
                    <a:pt x="227" y="107"/>
                    <a:pt x="229" y="106"/>
                  </a:cubicBezTo>
                  <a:cubicBezTo>
                    <a:pt x="231" y="106"/>
                    <a:pt x="232" y="105"/>
                    <a:pt x="233" y="104"/>
                  </a:cubicBezTo>
                  <a:cubicBezTo>
                    <a:pt x="234" y="104"/>
                    <a:pt x="235" y="104"/>
                    <a:pt x="235" y="104"/>
                  </a:cubicBezTo>
                  <a:cubicBezTo>
                    <a:pt x="236" y="104"/>
                    <a:pt x="235" y="105"/>
                    <a:pt x="236" y="105"/>
                  </a:cubicBezTo>
                  <a:cubicBezTo>
                    <a:pt x="237" y="106"/>
                    <a:pt x="238" y="103"/>
                    <a:pt x="238" y="102"/>
                  </a:cubicBezTo>
                  <a:cubicBezTo>
                    <a:pt x="236" y="100"/>
                    <a:pt x="234" y="101"/>
                    <a:pt x="233" y="101"/>
                  </a:cubicBezTo>
                  <a:cubicBezTo>
                    <a:pt x="231" y="101"/>
                    <a:pt x="230" y="99"/>
                    <a:pt x="228" y="100"/>
                  </a:cubicBezTo>
                  <a:cubicBezTo>
                    <a:pt x="227" y="100"/>
                    <a:pt x="226" y="102"/>
                    <a:pt x="224" y="102"/>
                  </a:cubicBezTo>
                  <a:cubicBezTo>
                    <a:pt x="223" y="103"/>
                    <a:pt x="221" y="103"/>
                    <a:pt x="220" y="102"/>
                  </a:cubicBezTo>
                  <a:cubicBezTo>
                    <a:pt x="219" y="101"/>
                    <a:pt x="221" y="99"/>
                    <a:pt x="220" y="98"/>
                  </a:cubicBezTo>
                  <a:cubicBezTo>
                    <a:pt x="218" y="97"/>
                    <a:pt x="210" y="97"/>
                    <a:pt x="213" y="92"/>
                  </a:cubicBezTo>
                  <a:cubicBezTo>
                    <a:pt x="214" y="91"/>
                    <a:pt x="215" y="92"/>
                    <a:pt x="217" y="92"/>
                  </a:cubicBezTo>
                  <a:cubicBezTo>
                    <a:pt x="218" y="92"/>
                    <a:pt x="220" y="91"/>
                    <a:pt x="221" y="90"/>
                  </a:cubicBezTo>
                  <a:cubicBezTo>
                    <a:pt x="223" y="87"/>
                    <a:pt x="226" y="85"/>
                    <a:pt x="229" y="83"/>
                  </a:cubicBezTo>
                  <a:cubicBezTo>
                    <a:pt x="230" y="81"/>
                    <a:pt x="231" y="81"/>
                    <a:pt x="233" y="81"/>
                  </a:cubicBezTo>
                  <a:cubicBezTo>
                    <a:pt x="233" y="82"/>
                    <a:pt x="236" y="82"/>
                    <a:pt x="236" y="83"/>
                  </a:cubicBezTo>
                  <a:cubicBezTo>
                    <a:pt x="235" y="84"/>
                    <a:pt x="235" y="86"/>
                    <a:pt x="234" y="87"/>
                  </a:cubicBezTo>
                  <a:cubicBezTo>
                    <a:pt x="233" y="87"/>
                    <a:pt x="231" y="88"/>
                    <a:pt x="231" y="89"/>
                  </a:cubicBezTo>
                  <a:cubicBezTo>
                    <a:pt x="231" y="90"/>
                    <a:pt x="234" y="90"/>
                    <a:pt x="234" y="90"/>
                  </a:cubicBezTo>
                  <a:cubicBezTo>
                    <a:pt x="234" y="90"/>
                    <a:pt x="230" y="93"/>
                    <a:pt x="231" y="93"/>
                  </a:cubicBezTo>
                  <a:cubicBezTo>
                    <a:pt x="232" y="94"/>
                    <a:pt x="237" y="89"/>
                    <a:pt x="238" y="89"/>
                  </a:cubicBezTo>
                  <a:cubicBezTo>
                    <a:pt x="240" y="88"/>
                    <a:pt x="242" y="87"/>
                    <a:pt x="244" y="87"/>
                  </a:cubicBezTo>
                  <a:cubicBezTo>
                    <a:pt x="246" y="87"/>
                    <a:pt x="246" y="87"/>
                    <a:pt x="247" y="85"/>
                  </a:cubicBezTo>
                  <a:cubicBezTo>
                    <a:pt x="249" y="84"/>
                    <a:pt x="252" y="83"/>
                    <a:pt x="254" y="81"/>
                  </a:cubicBezTo>
                  <a:cubicBezTo>
                    <a:pt x="255" y="80"/>
                    <a:pt x="257" y="77"/>
                    <a:pt x="259" y="77"/>
                  </a:cubicBezTo>
                  <a:cubicBezTo>
                    <a:pt x="260" y="76"/>
                    <a:pt x="266" y="80"/>
                    <a:pt x="266" y="77"/>
                  </a:cubicBezTo>
                  <a:cubicBezTo>
                    <a:pt x="266" y="76"/>
                    <a:pt x="265" y="75"/>
                    <a:pt x="266" y="74"/>
                  </a:cubicBezTo>
                  <a:cubicBezTo>
                    <a:pt x="267" y="74"/>
                    <a:pt x="268" y="74"/>
                    <a:pt x="269" y="74"/>
                  </a:cubicBezTo>
                  <a:cubicBezTo>
                    <a:pt x="271" y="74"/>
                    <a:pt x="270" y="73"/>
                    <a:pt x="271" y="72"/>
                  </a:cubicBezTo>
                  <a:cubicBezTo>
                    <a:pt x="273" y="71"/>
                    <a:pt x="274" y="72"/>
                    <a:pt x="274" y="70"/>
                  </a:cubicBezTo>
                  <a:cubicBezTo>
                    <a:pt x="274" y="67"/>
                    <a:pt x="277" y="70"/>
                    <a:pt x="278" y="71"/>
                  </a:cubicBezTo>
                  <a:cubicBezTo>
                    <a:pt x="278" y="69"/>
                    <a:pt x="281" y="69"/>
                    <a:pt x="281" y="67"/>
                  </a:cubicBezTo>
                  <a:cubicBezTo>
                    <a:pt x="281" y="65"/>
                    <a:pt x="282" y="62"/>
                    <a:pt x="281" y="60"/>
                  </a:cubicBezTo>
                  <a:cubicBezTo>
                    <a:pt x="279" y="57"/>
                    <a:pt x="280" y="58"/>
                    <a:pt x="282" y="56"/>
                  </a:cubicBezTo>
                  <a:cubicBezTo>
                    <a:pt x="284" y="55"/>
                    <a:pt x="285" y="54"/>
                    <a:pt x="287" y="55"/>
                  </a:cubicBezTo>
                  <a:cubicBezTo>
                    <a:pt x="290" y="56"/>
                    <a:pt x="290" y="56"/>
                    <a:pt x="291" y="53"/>
                  </a:cubicBezTo>
                  <a:cubicBezTo>
                    <a:pt x="292" y="51"/>
                    <a:pt x="294" y="50"/>
                    <a:pt x="295" y="47"/>
                  </a:cubicBezTo>
                  <a:cubicBezTo>
                    <a:pt x="295" y="45"/>
                    <a:pt x="296" y="43"/>
                    <a:pt x="298" y="41"/>
                  </a:cubicBezTo>
                  <a:cubicBezTo>
                    <a:pt x="300" y="39"/>
                    <a:pt x="298" y="39"/>
                    <a:pt x="298" y="37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0" name="Freeform 716">
              <a:extLst>
                <a:ext uri="{FF2B5EF4-FFF2-40B4-BE49-F238E27FC236}">
                  <a16:creationId xmlns:a16="http://schemas.microsoft.com/office/drawing/2014/main" id="{22B5DD8B-BEF0-F645-ACBB-702CF7FAC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6034" y="3178607"/>
              <a:ext cx="732675" cy="318553"/>
            </a:xfrm>
            <a:custGeom>
              <a:avLst/>
              <a:gdLst>
                <a:gd name="T0" fmla="*/ 0 w 157"/>
                <a:gd name="T1" fmla="*/ 19 h 68"/>
                <a:gd name="T2" fmla="*/ 7 w 157"/>
                <a:gd name="T3" fmla="*/ 26 h 68"/>
                <a:gd name="T4" fmla="*/ 12 w 157"/>
                <a:gd name="T5" fmla="*/ 29 h 68"/>
                <a:gd name="T6" fmla="*/ 15 w 157"/>
                <a:gd name="T7" fmla="*/ 36 h 68"/>
                <a:gd name="T8" fmla="*/ 15 w 157"/>
                <a:gd name="T9" fmla="*/ 38 h 68"/>
                <a:gd name="T10" fmla="*/ 15 w 157"/>
                <a:gd name="T11" fmla="*/ 40 h 68"/>
                <a:gd name="T12" fmla="*/ 16 w 157"/>
                <a:gd name="T13" fmla="*/ 45 h 68"/>
                <a:gd name="T14" fmla="*/ 28 w 157"/>
                <a:gd name="T15" fmla="*/ 47 h 68"/>
                <a:gd name="T16" fmla="*/ 36 w 157"/>
                <a:gd name="T17" fmla="*/ 54 h 68"/>
                <a:gd name="T18" fmla="*/ 39 w 157"/>
                <a:gd name="T19" fmla="*/ 59 h 68"/>
                <a:gd name="T20" fmla="*/ 44 w 157"/>
                <a:gd name="T21" fmla="*/ 60 h 68"/>
                <a:gd name="T22" fmla="*/ 56 w 157"/>
                <a:gd name="T23" fmla="*/ 60 h 68"/>
                <a:gd name="T24" fmla="*/ 64 w 157"/>
                <a:gd name="T25" fmla="*/ 61 h 68"/>
                <a:gd name="T26" fmla="*/ 69 w 157"/>
                <a:gd name="T27" fmla="*/ 64 h 68"/>
                <a:gd name="T28" fmla="*/ 76 w 157"/>
                <a:gd name="T29" fmla="*/ 66 h 68"/>
                <a:gd name="T30" fmla="*/ 81 w 157"/>
                <a:gd name="T31" fmla="*/ 67 h 68"/>
                <a:gd name="T32" fmla="*/ 93 w 157"/>
                <a:gd name="T33" fmla="*/ 62 h 68"/>
                <a:gd name="T34" fmla="*/ 106 w 157"/>
                <a:gd name="T35" fmla="*/ 61 h 68"/>
                <a:gd name="T36" fmla="*/ 113 w 157"/>
                <a:gd name="T37" fmla="*/ 55 h 68"/>
                <a:gd name="T38" fmla="*/ 114 w 157"/>
                <a:gd name="T39" fmla="*/ 51 h 68"/>
                <a:gd name="T40" fmla="*/ 115 w 157"/>
                <a:gd name="T41" fmla="*/ 47 h 68"/>
                <a:gd name="T42" fmla="*/ 126 w 157"/>
                <a:gd name="T43" fmla="*/ 46 h 68"/>
                <a:gd name="T44" fmla="*/ 130 w 157"/>
                <a:gd name="T45" fmla="*/ 44 h 68"/>
                <a:gd name="T46" fmla="*/ 137 w 157"/>
                <a:gd name="T47" fmla="*/ 42 h 68"/>
                <a:gd name="T48" fmla="*/ 139 w 157"/>
                <a:gd name="T49" fmla="*/ 38 h 68"/>
                <a:gd name="T50" fmla="*/ 143 w 157"/>
                <a:gd name="T51" fmla="*/ 37 h 68"/>
                <a:gd name="T52" fmla="*/ 154 w 157"/>
                <a:gd name="T53" fmla="*/ 36 h 68"/>
                <a:gd name="T54" fmla="*/ 150 w 157"/>
                <a:gd name="T55" fmla="*/ 29 h 68"/>
                <a:gd name="T56" fmla="*/ 145 w 157"/>
                <a:gd name="T57" fmla="*/ 28 h 68"/>
                <a:gd name="T58" fmla="*/ 141 w 157"/>
                <a:gd name="T59" fmla="*/ 29 h 68"/>
                <a:gd name="T60" fmla="*/ 136 w 157"/>
                <a:gd name="T61" fmla="*/ 28 h 68"/>
                <a:gd name="T62" fmla="*/ 134 w 157"/>
                <a:gd name="T63" fmla="*/ 27 h 68"/>
                <a:gd name="T64" fmla="*/ 137 w 157"/>
                <a:gd name="T65" fmla="*/ 19 h 68"/>
                <a:gd name="T66" fmla="*/ 137 w 157"/>
                <a:gd name="T67" fmla="*/ 14 h 68"/>
                <a:gd name="T68" fmla="*/ 131 w 157"/>
                <a:gd name="T69" fmla="*/ 14 h 68"/>
                <a:gd name="T70" fmla="*/ 124 w 157"/>
                <a:gd name="T71" fmla="*/ 15 h 68"/>
                <a:gd name="T72" fmla="*/ 114 w 157"/>
                <a:gd name="T73" fmla="*/ 19 h 68"/>
                <a:gd name="T74" fmla="*/ 103 w 157"/>
                <a:gd name="T75" fmla="*/ 19 h 68"/>
                <a:gd name="T76" fmla="*/ 98 w 157"/>
                <a:gd name="T77" fmla="*/ 17 h 68"/>
                <a:gd name="T78" fmla="*/ 94 w 157"/>
                <a:gd name="T79" fmla="*/ 15 h 68"/>
                <a:gd name="T80" fmla="*/ 83 w 157"/>
                <a:gd name="T81" fmla="*/ 11 h 68"/>
                <a:gd name="T82" fmla="*/ 77 w 157"/>
                <a:gd name="T83" fmla="*/ 13 h 68"/>
                <a:gd name="T84" fmla="*/ 71 w 157"/>
                <a:gd name="T85" fmla="*/ 12 h 68"/>
                <a:gd name="T86" fmla="*/ 68 w 157"/>
                <a:gd name="T87" fmla="*/ 8 h 68"/>
                <a:gd name="T88" fmla="*/ 64 w 157"/>
                <a:gd name="T89" fmla="*/ 5 h 68"/>
                <a:gd name="T90" fmla="*/ 58 w 157"/>
                <a:gd name="T91" fmla="*/ 3 h 68"/>
                <a:gd name="T92" fmla="*/ 52 w 157"/>
                <a:gd name="T93" fmla="*/ 1 h 68"/>
                <a:gd name="T94" fmla="*/ 45 w 157"/>
                <a:gd name="T95" fmla="*/ 7 h 68"/>
                <a:gd name="T96" fmla="*/ 47 w 157"/>
                <a:gd name="T97" fmla="*/ 13 h 68"/>
                <a:gd name="T98" fmla="*/ 41 w 157"/>
                <a:gd name="T99" fmla="*/ 15 h 68"/>
                <a:gd name="T100" fmla="*/ 37 w 157"/>
                <a:gd name="T101" fmla="*/ 14 h 68"/>
                <a:gd name="T102" fmla="*/ 34 w 157"/>
                <a:gd name="T103" fmla="*/ 14 h 68"/>
                <a:gd name="T104" fmla="*/ 28 w 157"/>
                <a:gd name="T105" fmla="*/ 10 h 68"/>
                <a:gd name="T106" fmla="*/ 21 w 157"/>
                <a:gd name="T107" fmla="*/ 9 h 68"/>
                <a:gd name="T108" fmla="*/ 13 w 157"/>
                <a:gd name="T109" fmla="*/ 13 h 68"/>
                <a:gd name="T110" fmla="*/ 7 w 157"/>
                <a:gd name="T111" fmla="*/ 17 h 68"/>
                <a:gd name="T112" fmla="*/ 0 w 157"/>
                <a:gd name="T113" fmla="*/ 1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7" h="68">
                  <a:moveTo>
                    <a:pt x="0" y="19"/>
                  </a:moveTo>
                  <a:cubicBezTo>
                    <a:pt x="1" y="23"/>
                    <a:pt x="3" y="25"/>
                    <a:pt x="7" y="26"/>
                  </a:cubicBezTo>
                  <a:cubicBezTo>
                    <a:pt x="9" y="27"/>
                    <a:pt x="10" y="28"/>
                    <a:pt x="12" y="29"/>
                  </a:cubicBezTo>
                  <a:cubicBezTo>
                    <a:pt x="13" y="31"/>
                    <a:pt x="14" y="34"/>
                    <a:pt x="15" y="36"/>
                  </a:cubicBezTo>
                  <a:cubicBezTo>
                    <a:pt x="16" y="37"/>
                    <a:pt x="15" y="37"/>
                    <a:pt x="15" y="38"/>
                  </a:cubicBezTo>
                  <a:cubicBezTo>
                    <a:pt x="14" y="38"/>
                    <a:pt x="15" y="39"/>
                    <a:pt x="15" y="40"/>
                  </a:cubicBezTo>
                  <a:cubicBezTo>
                    <a:pt x="14" y="43"/>
                    <a:pt x="13" y="43"/>
                    <a:pt x="16" y="45"/>
                  </a:cubicBezTo>
                  <a:cubicBezTo>
                    <a:pt x="20" y="46"/>
                    <a:pt x="24" y="45"/>
                    <a:pt x="28" y="47"/>
                  </a:cubicBezTo>
                  <a:cubicBezTo>
                    <a:pt x="30" y="49"/>
                    <a:pt x="34" y="52"/>
                    <a:pt x="36" y="54"/>
                  </a:cubicBezTo>
                  <a:cubicBezTo>
                    <a:pt x="37" y="55"/>
                    <a:pt x="38" y="57"/>
                    <a:pt x="39" y="59"/>
                  </a:cubicBezTo>
                  <a:cubicBezTo>
                    <a:pt x="40" y="61"/>
                    <a:pt x="43" y="60"/>
                    <a:pt x="44" y="60"/>
                  </a:cubicBezTo>
                  <a:cubicBezTo>
                    <a:pt x="48" y="60"/>
                    <a:pt x="52" y="60"/>
                    <a:pt x="56" y="60"/>
                  </a:cubicBezTo>
                  <a:cubicBezTo>
                    <a:pt x="58" y="60"/>
                    <a:pt x="62" y="60"/>
                    <a:pt x="64" y="61"/>
                  </a:cubicBezTo>
                  <a:cubicBezTo>
                    <a:pt x="66" y="62"/>
                    <a:pt x="67" y="64"/>
                    <a:pt x="69" y="64"/>
                  </a:cubicBezTo>
                  <a:cubicBezTo>
                    <a:pt x="71" y="65"/>
                    <a:pt x="74" y="66"/>
                    <a:pt x="76" y="66"/>
                  </a:cubicBezTo>
                  <a:cubicBezTo>
                    <a:pt x="78" y="65"/>
                    <a:pt x="80" y="68"/>
                    <a:pt x="81" y="67"/>
                  </a:cubicBezTo>
                  <a:cubicBezTo>
                    <a:pt x="85" y="65"/>
                    <a:pt x="88" y="63"/>
                    <a:pt x="93" y="62"/>
                  </a:cubicBezTo>
                  <a:cubicBezTo>
                    <a:pt x="97" y="62"/>
                    <a:pt x="103" y="63"/>
                    <a:pt x="106" y="61"/>
                  </a:cubicBezTo>
                  <a:cubicBezTo>
                    <a:pt x="109" y="59"/>
                    <a:pt x="110" y="56"/>
                    <a:pt x="113" y="55"/>
                  </a:cubicBezTo>
                  <a:cubicBezTo>
                    <a:pt x="116" y="54"/>
                    <a:pt x="116" y="53"/>
                    <a:pt x="114" y="51"/>
                  </a:cubicBezTo>
                  <a:cubicBezTo>
                    <a:pt x="113" y="50"/>
                    <a:pt x="113" y="48"/>
                    <a:pt x="115" y="47"/>
                  </a:cubicBezTo>
                  <a:cubicBezTo>
                    <a:pt x="118" y="44"/>
                    <a:pt x="122" y="50"/>
                    <a:pt x="126" y="46"/>
                  </a:cubicBezTo>
                  <a:cubicBezTo>
                    <a:pt x="127" y="45"/>
                    <a:pt x="128" y="44"/>
                    <a:pt x="130" y="44"/>
                  </a:cubicBezTo>
                  <a:cubicBezTo>
                    <a:pt x="133" y="43"/>
                    <a:pt x="134" y="44"/>
                    <a:pt x="137" y="42"/>
                  </a:cubicBezTo>
                  <a:cubicBezTo>
                    <a:pt x="138" y="41"/>
                    <a:pt x="138" y="38"/>
                    <a:pt x="139" y="38"/>
                  </a:cubicBezTo>
                  <a:cubicBezTo>
                    <a:pt x="141" y="37"/>
                    <a:pt x="142" y="37"/>
                    <a:pt x="143" y="37"/>
                  </a:cubicBezTo>
                  <a:cubicBezTo>
                    <a:pt x="147" y="36"/>
                    <a:pt x="150" y="35"/>
                    <a:pt x="154" y="36"/>
                  </a:cubicBezTo>
                  <a:cubicBezTo>
                    <a:pt x="157" y="36"/>
                    <a:pt x="151" y="29"/>
                    <a:pt x="150" y="29"/>
                  </a:cubicBezTo>
                  <a:cubicBezTo>
                    <a:pt x="149" y="28"/>
                    <a:pt x="147" y="27"/>
                    <a:pt x="145" y="28"/>
                  </a:cubicBezTo>
                  <a:cubicBezTo>
                    <a:pt x="143" y="28"/>
                    <a:pt x="143" y="30"/>
                    <a:pt x="141" y="29"/>
                  </a:cubicBezTo>
                  <a:cubicBezTo>
                    <a:pt x="140" y="28"/>
                    <a:pt x="137" y="27"/>
                    <a:pt x="136" y="28"/>
                  </a:cubicBezTo>
                  <a:cubicBezTo>
                    <a:pt x="135" y="30"/>
                    <a:pt x="134" y="29"/>
                    <a:pt x="134" y="27"/>
                  </a:cubicBezTo>
                  <a:cubicBezTo>
                    <a:pt x="134" y="25"/>
                    <a:pt x="137" y="21"/>
                    <a:pt x="137" y="19"/>
                  </a:cubicBezTo>
                  <a:cubicBezTo>
                    <a:pt x="138" y="17"/>
                    <a:pt x="141" y="14"/>
                    <a:pt x="137" y="14"/>
                  </a:cubicBezTo>
                  <a:cubicBezTo>
                    <a:pt x="134" y="14"/>
                    <a:pt x="134" y="15"/>
                    <a:pt x="131" y="14"/>
                  </a:cubicBezTo>
                  <a:cubicBezTo>
                    <a:pt x="128" y="13"/>
                    <a:pt x="127" y="13"/>
                    <a:pt x="124" y="15"/>
                  </a:cubicBezTo>
                  <a:cubicBezTo>
                    <a:pt x="121" y="17"/>
                    <a:pt x="117" y="18"/>
                    <a:pt x="114" y="19"/>
                  </a:cubicBezTo>
                  <a:cubicBezTo>
                    <a:pt x="109" y="20"/>
                    <a:pt x="107" y="19"/>
                    <a:pt x="103" y="19"/>
                  </a:cubicBezTo>
                  <a:cubicBezTo>
                    <a:pt x="101" y="18"/>
                    <a:pt x="100" y="18"/>
                    <a:pt x="98" y="17"/>
                  </a:cubicBezTo>
                  <a:cubicBezTo>
                    <a:pt x="97" y="17"/>
                    <a:pt x="96" y="15"/>
                    <a:pt x="94" y="15"/>
                  </a:cubicBezTo>
                  <a:cubicBezTo>
                    <a:pt x="90" y="14"/>
                    <a:pt x="88" y="12"/>
                    <a:pt x="83" y="11"/>
                  </a:cubicBezTo>
                  <a:cubicBezTo>
                    <a:pt x="81" y="11"/>
                    <a:pt x="79" y="12"/>
                    <a:pt x="77" y="13"/>
                  </a:cubicBezTo>
                  <a:cubicBezTo>
                    <a:pt x="75" y="14"/>
                    <a:pt x="73" y="13"/>
                    <a:pt x="71" y="12"/>
                  </a:cubicBezTo>
                  <a:cubicBezTo>
                    <a:pt x="69" y="11"/>
                    <a:pt x="68" y="11"/>
                    <a:pt x="68" y="8"/>
                  </a:cubicBezTo>
                  <a:cubicBezTo>
                    <a:pt x="67" y="6"/>
                    <a:pt x="67" y="6"/>
                    <a:pt x="64" y="5"/>
                  </a:cubicBezTo>
                  <a:cubicBezTo>
                    <a:pt x="62" y="4"/>
                    <a:pt x="60" y="3"/>
                    <a:pt x="58" y="3"/>
                  </a:cubicBezTo>
                  <a:cubicBezTo>
                    <a:pt x="56" y="3"/>
                    <a:pt x="53" y="0"/>
                    <a:pt x="52" y="1"/>
                  </a:cubicBezTo>
                  <a:cubicBezTo>
                    <a:pt x="50" y="1"/>
                    <a:pt x="46" y="5"/>
                    <a:pt x="45" y="7"/>
                  </a:cubicBezTo>
                  <a:cubicBezTo>
                    <a:pt x="45" y="9"/>
                    <a:pt x="48" y="11"/>
                    <a:pt x="47" y="13"/>
                  </a:cubicBezTo>
                  <a:cubicBezTo>
                    <a:pt x="46" y="15"/>
                    <a:pt x="43" y="17"/>
                    <a:pt x="41" y="15"/>
                  </a:cubicBezTo>
                  <a:cubicBezTo>
                    <a:pt x="39" y="15"/>
                    <a:pt x="38" y="14"/>
                    <a:pt x="37" y="14"/>
                  </a:cubicBezTo>
                  <a:cubicBezTo>
                    <a:pt x="36" y="14"/>
                    <a:pt x="35" y="14"/>
                    <a:pt x="34" y="14"/>
                  </a:cubicBezTo>
                  <a:cubicBezTo>
                    <a:pt x="31" y="13"/>
                    <a:pt x="31" y="11"/>
                    <a:pt x="28" y="10"/>
                  </a:cubicBezTo>
                  <a:cubicBezTo>
                    <a:pt x="26" y="9"/>
                    <a:pt x="23" y="8"/>
                    <a:pt x="21" y="9"/>
                  </a:cubicBezTo>
                  <a:cubicBezTo>
                    <a:pt x="18" y="10"/>
                    <a:pt x="16" y="12"/>
                    <a:pt x="13" y="13"/>
                  </a:cubicBezTo>
                  <a:cubicBezTo>
                    <a:pt x="11" y="14"/>
                    <a:pt x="9" y="16"/>
                    <a:pt x="7" y="17"/>
                  </a:cubicBezTo>
                  <a:cubicBezTo>
                    <a:pt x="4" y="17"/>
                    <a:pt x="2" y="19"/>
                    <a:pt x="0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1" name="Freeform 717">
              <a:extLst>
                <a:ext uri="{FF2B5EF4-FFF2-40B4-BE49-F238E27FC236}">
                  <a16:creationId xmlns:a16="http://schemas.microsoft.com/office/drawing/2014/main" id="{08241C48-B2CB-6742-B291-8D0DD1937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1243" y="2566982"/>
              <a:ext cx="293070" cy="504910"/>
            </a:xfrm>
            <a:custGeom>
              <a:avLst/>
              <a:gdLst>
                <a:gd name="T0" fmla="*/ 61 w 63"/>
                <a:gd name="T1" fmla="*/ 25 h 108"/>
                <a:gd name="T2" fmla="*/ 61 w 63"/>
                <a:gd name="T3" fmla="*/ 20 h 108"/>
                <a:gd name="T4" fmla="*/ 61 w 63"/>
                <a:gd name="T5" fmla="*/ 16 h 108"/>
                <a:gd name="T6" fmla="*/ 60 w 63"/>
                <a:gd name="T7" fmla="*/ 13 h 108"/>
                <a:gd name="T8" fmla="*/ 60 w 63"/>
                <a:gd name="T9" fmla="*/ 11 h 108"/>
                <a:gd name="T10" fmla="*/ 57 w 63"/>
                <a:gd name="T11" fmla="*/ 7 h 108"/>
                <a:gd name="T12" fmla="*/ 51 w 63"/>
                <a:gd name="T13" fmla="*/ 5 h 108"/>
                <a:gd name="T14" fmla="*/ 44 w 63"/>
                <a:gd name="T15" fmla="*/ 1 h 108"/>
                <a:gd name="T16" fmla="*/ 44 w 63"/>
                <a:gd name="T17" fmla="*/ 5 h 108"/>
                <a:gd name="T18" fmla="*/ 34 w 63"/>
                <a:gd name="T19" fmla="*/ 5 h 108"/>
                <a:gd name="T20" fmla="*/ 34 w 63"/>
                <a:gd name="T21" fmla="*/ 10 h 108"/>
                <a:gd name="T22" fmla="*/ 29 w 63"/>
                <a:gd name="T23" fmla="*/ 10 h 108"/>
                <a:gd name="T24" fmla="*/ 27 w 63"/>
                <a:gd name="T25" fmla="*/ 12 h 108"/>
                <a:gd name="T26" fmla="*/ 25 w 63"/>
                <a:gd name="T27" fmla="*/ 15 h 108"/>
                <a:gd name="T28" fmla="*/ 25 w 63"/>
                <a:gd name="T29" fmla="*/ 18 h 108"/>
                <a:gd name="T30" fmla="*/ 24 w 63"/>
                <a:gd name="T31" fmla="*/ 20 h 108"/>
                <a:gd name="T32" fmla="*/ 20 w 63"/>
                <a:gd name="T33" fmla="*/ 25 h 108"/>
                <a:gd name="T34" fmla="*/ 17 w 63"/>
                <a:gd name="T35" fmla="*/ 27 h 108"/>
                <a:gd name="T36" fmla="*/ 16 w 63"/>
                <a:gd name="T37" fmla="*/ 33 h 108"/>
                <a:gd name="T38" fmla="*/ 13 w 63"/>
                <a:gd name="T39" fmla="*/ 38 h 108"/>
                <a:gd name="T40" fmla="*/ 15 w 63"/>
                <a:gd name="T41" fmla="*/ 42 h 108"/>
                <a:gd name="T42" fmla="*/ 9 w 63"/>
                <a:gd name="T43" fmla="*/ 44 h 108"/>
                <a:gd name="T44" fmla="*/ 5 w 63"/>
                <a:gd name="T45" fmla="*/ 51 h 108"/>
                <a:gd name="T46" fmla="*/ 6 w 63"/>
                <a:gd name="T47" fmla="*/ 57 h 108"/>
                <a:gd name="T48" fmla="*/ 8 w 63"/>
                <a:gd name="T49" fmla="*/ 63 h 108"/>
                <a:gd name="T50" fmla="*/ 7 w 63"/>
                <a:gd name="T51" fmla="*/ 67 h 108"/>
                <a:gd name="T52" fmla="*/ 7 w 63"/>
                <a:gd name="T53" fmla="*/ 74 h 108"/>
                <a:gd name="T54" fmla="*/ 4 w 63"/>
                <a:gd name="T55" fmla="*/ 78 h 108"/>
                <a:gd name="T56" fmla="*/ 3 w 63"/>
                <a:gd name="T57" fmla="*/ 83 h 108"/>
                <a:gd name="T58" fmla="*/ 0 w 63"/>
                <a:gd name="T59" fmla="*/ 82 h 108"/>
                <a:gd name="T60" fmla="*/ 4 w 63"/>
                <a:gd name="T61" fmla="*/ 90 h 108"/>
                <a:gd name="T62" fmla="*/ 7 w 63"/>
                <a:gd name="T63" fmla="*/ 97 h 108"/>
                <a:gd name="T64" fmla="*/ 8 w 63"/>
                <a:gd name="T65" fmla="*/ 102 h 108"/>
                <a:gd name="T66" fmla="*/ 10 w 63"/>
                <a:gd name="T67" fmla="*/ 107 h 108"/>
                <a:gd name="T68" fmla="*/ 14 w 63"/>
                <a:gd name="T69" fmla="*/ 108 h 108"/>
                <a:gd name="T70" fmla="*/ 15 w 63"/>
                <a:gd name="T71" fmla="*/ 105 h 108"/>
                <a:gd name="T72" fmla="*/ 24 w 63"/>
                <a:gd name="T73" fmla="*/ 101 h 108"/>
                <a:gd name="T74" fmla="*/ 27 w 63"/>
                <a:gd name="T75" fmla="*/ 92 h 108"/>
                <a:gd name="T76" fmla="*/ 26 w 63"/>
                <a:gd name="T77" fmla="*/ 87 h 108"/>
                <a:gd name="T78" fmla="*/ 28 w 63"/>
                <a:gd name="T79" fmla="*/ 84 h 108"/>
                <a:gd name="T80" fmla="*/ 32 w 63"/>
                <a:gd name="T81" fmla="*/ 82 h 108"/>
                <a:gd name="T82" fmla="*/ 32 w 63"/>
                <a:gd name="T83" fmla="*/ 81 h 108"/>
                <a:gd name="T84" fmla="*/ 35 w 63"/>
                <a:gd name="T85" fmla="*/ 80 h 108"/>
                <a:gd name="T86" fmla="*/ 34 w 63"/>
                <a:gd name="T87" fmla="*/ 78 h 108"/>
                <a:gd name="T88" fmla="*/ 36 w 63"/>
                <a:gd name="T89" fmla="*/ 77 h 108"/>
                <a:gd name="T90" fmla="*/ 35 w 63"/>
                <a:gd name="T91" fmla="*/ 73 h 108"/>
                <a:gd name="T92" fmla="*/ 29 w 63"/>
                <a:gd name="T93" fmla="*/ 66 h 108"/>
                <a:gd name="T94" fmla="*/ 30 w 63"/>
                <a:gd name="T95" fmla="*/ 60 h 108"/>
                <a:gd name="T96" fmla="*/ 30 w 63"/>
                <a:gd name="T97" fmla="*/ 56 h 108"/>
                <a:gd name="T98" fmla="*/ 33 w 63"/>
                <a:gd name="T99" fmla="*/ 53 h 108"/>
                <a:gd name="T100" fmla="*/ 39 w 63"/>
                <a:gd name="T101" fmla="*/ 48 h 108"/>
                <a:gd name="T102" fmla="*/ 49 w 63"/>
                <a:gd name="T103" fmla="*/ 41 h 108"/>
                <a:gd name="T104" fmla="*/ 50 w 63"/>
                <a:gd name="T105" fmla="*/ 35 h 108"/>
                <a:gd name="T106" fmla="*/ 50 w 63"/>
                <a:gd name="T107" fmla="*/ 32 h 108"/>
                <a:gd name="T108" fmla="*/ 54 w 63"/>
                <a:gd name="T109" fmla="*/ 30 h 108"/>
                <a:gd name="T110" fmla="*/ 58 w 63"/>
                <a:gd name="T111" fmla="*/ 29 h 108"/>
                <a:gd name="T112" fmla="*/ 60 w 63"/>
                <a:gd name="T113" fmla="*/ 28 h 108"/>
                <a:gd name="T114" fmla="*/ 63 w 63"/>
                <a:gd name="T115" fmla="*/ 28 h 108"/>
                <a:gd name="T116" fmla="*/ 61 w 63"/>
                <a:gd name="T117" fmla="*/ 25 h 108"/>
                <a:gd name="T118" fmla="*/ 61 w 63"/>
                <a:gd name="T11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" h="108">
                  <a:moveTo>
                    <a:pt x="61" y="25"/>
                  </a:moveTo>
                  <a:cubicBezTo>
                    <a:pt x="60" y="24"/>
                    <a:pt x="62" y="22"/>
                    <a:pt x="61" y="20"/>
                  </a:cubicBezTo>
                  <a:cubicBezTo>
                    <a:pt x="60" y="18"/>
                    <a:pt x="61" y="18"/>
                    <a:pt x="61" y="16"/>
                  </a:cubicBezTo>
                  <a:cubicBezTo>
                    <a:pt x="61" y="15"/>
                    <a:pt x="60" y="14"/>
                    <a:pt x="60" y="13"/>
                  </a:cubicBezTo>
                  <a:cubicBezTo>
                    <a:pt x="59" y="12"/>
                    <a:pt x="60" y="12"/>
                    <a:pt x="60" y="11"/>
                  </a:cubicBezTo>
                  <a:cubicBezTo>
                    <a:pt x="59" y="9"/>
                    <a:pt x="59" y="8"/>
                    <a:pt x="57" y="7"/>
                  </a:cubicBezTo>
                  <a:cubicBezTo>
                    <a:pt x="55" y="6"/>
                    <a:pt x="53" y="6"/>
                    <a:pt x="51" y="5"/>
                  </a:cubicBezTo>
                  <a:cubicBezTo>
                    <a:pt x="49" y="3"/>
                    <a:pt x="47" y="0"/>
                    <a:pt x="44" y="1"/>
                  </a:cubicBezTo>
                  <a:cubicBezTo>
                    <a:pt x="43" y="1"/>
                    <a:pt x="44" y="4"/>
                    <a:pt x="44" y="5"/>
                  </a:cubicBezTo>
                  <a:cubicBezTo>
                    <a:pt x="43" y="8"/>
                    <a:pt x="37" y="6"/>
                    <a:pt x="34" y="5"/>
                  </a:cubicBezTo>
                  <a:cubicBezTo>
                    <a:pt x="34" y="7"/>
                    <a:pt x="34" y="8"/>
                    <a:pt x="34" y="10"/>
                  </a:cubicBezTo>
                  <a:cubicBezTo>
                    <a:pt x="33" y="10"/>
                    <a:pt x="31" y="9"/>
                    <a:pt x="29" y="10"/>
                  </a:cubicBezTo>
                  <a:cubicBezTo>
                    <a:pt x="28" y="10"/>
                    <a:pt x="28" y="11"/>
                    <a:pt x="27" y="12"/>
                  </a:cubicBezTo>
                  <a:cubicBezTo>
                    <a:pt x="27" y="13"/>
                    <a:pt x="25" y="14"/>
                    <a:pt x="25" y="15"/>
                  </a:cubicBezTo>
                  <a:cubicBezTo>
                    <a:pt x="24" y="16"/>
                    <a:pt x="26" y="18"/>
                    <a:pt x="25" y="18"/>
                  </a:cubicBezTo>
                  <a:cubicBezTo>
                    <a:pt x="25" y="19"/>
                    <a:pt x="24" y="19"/>
                    <a:pt x="24" y="20"/>
                  </a:cubicBezTo>
                  <a:cubicBezTo>
                    <a:pt x="22" y="21"/>
                    <a:pt x="20" y="23"/>
                    <a:pt x="20" y="25"/>
                  </a:cubicBezTo>
                  <a:cubicBezTo>
                    <a:pt x="20" y="27"/>
                    <a:pt x="18" y="25"/>
                    <a:pt x="17" y="27"/>
                  </a:cubicBezTo>
                  <a:cubicBezTo>
                    <a:pt x="17" y="29"/>
                    <a:pt x="17" y="31"/>
                    <a:pt x="16" y="33"/>
                  </a:cubicBezTo>
                  <a:cubicBezTo>
                    <a:pt x="16" y="35"/>
                    <a:pt x="13" y="36"/>
                    <a:pt x="13" y="38"/>
                  </a:cubicBezTo>
                  <a:cubicBezTo>
                    <a:pt x="13" y="39"/>
                    <a:pt x="16" y="41"/>
                    <a:pt x="15" y="42"/>
                  </a:cubicBezTo>
                  <a:cubicBezTo>
                    <a:pt x="13" y="44"/>
                    <a:pt x="11" y="43"/>
                    <a:pt x="9" y="44"/>
                  </a:cubicBezTo>
                  <a:cubicBezTo>
                    <a:pt x="6" y="45"/>
                    <a:pt x="5" y="48"/>
                    <a:pt x="5" y="51"/>
                  </a:cubicBezTo>
                  <a:cubicBezTo>
                    <a:pt x="6" y="53"/>
                    <a:pt x="6" y="55"/>
                    <a:pt x="6" y="57"/>
                  </a:cubicBezTo>
                  <a:cubicBezTo>
                    <a:pt x="6" y="60"/>
                    <a:pt x="4" y="61"/>
                    <a:pt x="8" y="63"/>
                  </a:cubicBezTo>
                  <a:cubicBezTo>
                    <a:pt x="10" y="65"/>
                    <a:pt x="9" y="66"/>
                    <a:pt x="7" y="67"/>
                  </a:cubicBezTo>
                  <a:cubicBezTo>
                    <a:pt x="6" y="68"/>
                    <a:pt x="8" y="72"/>
                    <a:pt x="7" y="74"/>
                  </a:cubicBezTo>
                  <a:cubicBezTo>
                    <a:pt x="7" y="76"/>
                    <a:pt x="4" y="76"/>
                    <a:pt x="4" y="78"/>
                  </a:cubicBezTo>
                  <a:cubicBezTo>
                    <a:pt x="4" y="79"/>
                    <a:pt x="4" y="83"/>
                    <a:pt x="3" y="83"/>
                  </a:cubicBezTo>
                  <a:cubicBezTo>
                    <a:pt x="3" y="83"/>
                    <a:pt x="1" y="82"/>
                    <a:pt x="0" y="82"/>
                  </a:cubicBezTo>
                  <a:cubicBezTo>
                    <a:pt x="0" y="86"/>
                    <a:pt x="4" y="87"/>
                    <a:pt x="4" y="90"/>
                  </a:cubicBezTo>
                  <a:cubicBezTo>
                    <a:pt x="3" y="91"/>
                    <a:pt x="6" y="96"/>
                    <a:pt x="7" y="97"/>
                  </a:cubicBezTo>
                  <a:cubicBezTo>
                    <a:pt x="9" y="99"/>
                    <a:pt x="8" y="100"/>
                    <a:pt x="8" y="102"/>
                  </a:cubicBezTo>
                  <a:cubicBezTo>
                    <a:pt x="8" y="103"/>
                    <a:pt x="10" y="105"/>
                    <a:pt x="10" y="107"/>
                  </a:cubicBezTo>
                  <a:cubicBezTo>
                    <a:pt x="9" y="108"/>
                    <a:pt x="13" y="107"/>
                    <a:pt x="14" y="108"/>
                  </a:cubicBezTo>
                  <a:cubicBezTo>
                    <a:pt x="16" y="108"/>
                    <a:pt x="15" y="107"/>
                    <a:pt x="15" y="105"/>
                  </a:cubicBezTo>
                  <a:cubicBezTo>
                    <a:pt x="15" y="100"/>
                    <a:pt x="23" y="104"/>
                    <a:pt x="24" y="101"/>
                  </a:cubicBezTo>
                  <a:cubicBezTo>
                    <a:pt x="25" y="98"/>
                    <a:pt x="26" y="95"/>
                    <a:pt x="27" y="92"/>
                  </a:cubicBezTo>
                  <a:cubicBezTo>
                    <a:pt x="27" y="90"/>
                    <a:pt x="27" y="88"/>
                    <a:pt x="26" y="87"/>
                  </a:cubicBezTo>
                  <a:cubicBezTo>
                    <a:pt x="25" y="85"/>
                    <a:pt x="26" y="85"/>
                    <a:pt x="28" y="84"/>
                  </a:cubicBezTo>
                  <a:cubicBezTo>
                    <a:pt x="29" y="84"/>
                    <a:pt x="32" y="83"/>
                    <a:pt x="32" y="82"/>
                  </a:cubicBezTo>
                  <a:cubicBezTo>
                    <a:pt x="32" y="82"/>
                    <a:pt x="32" y="81"/>
                    <a:pt x="32" y="81"/>
                  </a:cubicBezTo>
                  <a:cubicBezTo>
                    <a:pt x="33" y="81"/>
                    <a:pt x="35" y="81"/>
                    <a:pt x="35" y="80"/>
                  </a:cubicBezTo>
                  <a:cubicBezTo>
                    <a:pt x="35" y="79"/>
                    <a:pt x="34" y="79"/>
                    <a:pt x="34" y="78"/>
                  </a:cubicBezTo>
                  <a:cubicBezTo>
                    <a:pt x="35" y="78"/>
                    <a:pt x="36" y="77"/>
                    <a:pt x="36" y="77"/>
                  </a:cubicBezTo>
                  <a:cubicBezTo>
                    <a:pt x="38" y="75"/>
                    <a:pt x="37" y="74"/>
                    <a:pt x="35" y="73"/>
                  </a:cubicBezTo>
                  <a:cubicBezTo>
                    <a:pt x="33" y="71"/>
                    <a:pt x="29" y="70"/>
                    <a:pt x="29" y="66"/>
                  </a:cubicBezTo>
                  <a:cubicBezTo>
                    <a:pt x="29" y="64"/>
                    <a:pt x="29" y="62"/>
                    <a:pt x="30" y="60"/>
                  </a:cubicBezTo>
                  <a:cubicBezTo>
                    <a:pt x="31" y="58"/>
                    <a:pt x="31" y="58"/>
                    <a:pt x="30" y="56"/>
                  </a:cubicBezTo>
                  <a:cubicBezTo>
                    <a:pt x="29" y="56"/>
                    <a:pt x="33" y="53"/>
                    <a:pt x="33" y="53"/>
                  </a:cubicBezTo>
                  <a:cubicBezTo>
                    <a:pt x="35" y="51"/>
                    <a:pt x="36" y="49"/>
                    <a:pt x="39" y="48"/>
                  </a:cubicBezTo>
                  <a:cubicBezTo>
                    <a:pt x="42" y="47"/>
                    <a:pt x="47" y="44"/>
                    <a:pt x="49" y="41"/>
                  </a:cubicBezTo>
                  <a:cubicBezTo>
                    <a:pt x="51" y="38"/>
                    <a:pt x="46" y="36"/>
                    <a:pt x="50" y="35"/>
                  </a:cubicBezTo>
                  <a:cubicBezTo>
                    <a:pt x="52" y="34"/>
                    <a:pt x="51" y="34"/>
                    <a:pt x="50" y="32"/>
                  </a:cubicBezTo>
                  <a:cubicBezTo>
                    <a:pt x="50" y="31"/>
                    <a:pt x="53" y="30"/>
                    <a:pt x="54" y="30"/>
                  </a:cubicBezTo>
                  <a:cubicBezTo>
                    <a:pt x="56" y="28"/>
                    <a:pt x="57" y="27"/>
                    <a:pt x="58" y="29"/>
                  </a:cubicBezTo>
                  <a:cubicBezTo>
                    <a:pt x="59" y="29"/>
                    <a:pt x="60" y="28"/>
                    <a:pt x="60" y="28"/>
                  </a:cubicBezTo>
                  <a:cubicBezTo>
                    <a:pt x="61" y="28"/>
                    <a:pt x="62" y="28"/>
                    <a:pt x="63" y="28"/>
                  </a:cubicBezTo>
                  <a:cubicBezTo>
                    <a:pt x="63" y="27"/>
                    <a:pt x="62" y="27"/>
                    <a:pt x="61" y="25"/>
                  </a:cubicBezTo>
                  <a:cubicBezTo>
                    <a:pt x="60" y="24"/>
                    <a:pt x="61" y="26"/>
                    <a:pt x="6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2" name="Freeform 718">
              <a:extLst>
                <a:ext uri="{FF2B5EF4-FFF2-40B4-BE49-F238E27FC236}">
                  <a16:creationId xmlns:a16="http://schemas.microsoft.com/office/drawing/2014/main" id="{115D7328-E674-3D42-8DF9-511706ECA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268" y="2528756"/>
              <a:ext cx="251658" cy="393415"/>
            </a:xfrm>
            <a:custGeom>
              <a:avLst/>
              <a:gdLst>
                <a:gd name="T0" fmla="*/ 53 w 54"/>
                <a:gd name="T1" fmla="*/ 59 h 84"/>
                <a:gd name="T2" fmla="*/ 47 w 54"/>
                <a:gd name="T3" fmla="*/ 55 h 84"/>
                <a:gd name="T4" fmla="*/ 49 w 54"/>
                <a:gd name="T5" fmla="*/ 51 h 84"/>
                <a:gd name="T6" fmla="*/ 44 w 54"/>
                <a:gd name="T7" fmla="*/ 44 h 84"/>
                <a:gd name="T8" fmla="*/ 46 w 54"/>
                <a:gd name="T9" fmla="*/ 43 h 84"/>
                <a:gd name="T10" fmla="*/ 44 w 54"/>
                <a:gd name="T11" fmla="*/ 38 h 84"/>
                <a:gd name="T12" fmla="*/ 45 w 54"/>
                <a:gd name="T13" fmla="*/ 36 h 84"/>
                <a:gd name="T14" fmla="*/ 44 w 54"/>
                <a:gd name="T15" fmla="*/ 32 h 84"/>
                <a:gd name="T16" fmla="*/ 42 w 54"/>
                <a:gd name="T17" fmla="*/ 26 h 84"/>
                <a:gd name="T18" fmla="*/ 45 w 54"/>
                <a:gd name="T19" fmla="*/ 23 h 84"/>
                <a:gd name="T20" fmla="*/ 44 w 54"/>
                <a:gd name="T21" fmla="*/ 19 h 84"/>
                <a:gd name="T22" fmla="*/ 38 w 54"/>
                <a:gd name="T23" fmla="*/ 13 h 84"/>
                <a:gd name="T24" fmla="*/ 40 w 54"/>
                <a:gd name="T25" fmla="*/ 12 h 84"/>
                <a:gd name="T26" fmla="*/ 39 w 54"/>
                <a:gd name="T27" fmla="*/ 10 h 84"/>
                <a:gd name="T28" fmla="*/ 41 w 54"/>
                <a:gd name="T29" fmla="*/ 3 h 84"/>
                <a:gd name="T30" fmla="*/ 37 w 54"/>
                <a:gd name="T31" fmla="*/ 1 h 84"/>
                <a:gd name="T32" fmla="*/ 34 w 54"/>
                <a:gd name="T33" fmla="*/ 0 h 84"/>
                <a:gd name="T34" fmla="*/ 29 w 54"/>
                <a:gd name="T35" fmla="*/ 1 h 84"/>
                <a:gd name="T36" fmla="*/ 25 w 54"/>
                <a:gd name="T37" fmla="*/ 5 h 84"/>
                <a:gd name="T38" fmla="*/ 24 w 54"/>
                <a:gd name="T39" fmla="*/ 10 h 84"/>
                <a:gd name="T40" fmla="*/ 21 w 54"/>
                <a:gd name="T41" fmla="*/ 13 h 84"/>
                <a:gd name="T42" fmla="*/ 17 w 54"/>
                <a:gd name="T43" fmla="*/ 11 h 84"/>
                <a:gd name="T44" fmla="*/ 14 w 54"/>
                <a:gd name="T45" fmla="*/ 12 h 84"/>
                <a:gd name="T46" fmla="*/ 7 w 54"/>
                <a:gd name="T47" fmla="*/ 10 h 84"/>
                <a:gd name="T48" fmla="*/ 4 w 54"/>
                <a:gd name="T49" fmla="*/ 7 h 84"/>
                <a:gd name="T50" fmla="*/ 0 w 54"/>
                <a:gd name="T51" fmla="*/ 9 h 84"/>
                <a:gd name="T52" fmla="*/ 8 w 54"/>
                <a:gd name="T53" fmla="*/ 14 h 84"/>
                <a:gd name="T54" fmla="*/ 12 w 54"/>
                <a:gd name="T55" fmla="*/ 16 h 84"/>
                <a:gd name="T56" fmla="*/ 14 w 54"/>
                <a:gd name="T57" fmla="*/ 19 h 84"/>
                <a:gd name="T58" fmla="*/ 14 w 54"/>
                <a:gd name="T59" fmla="*/ 21 h 84"/>
                <a:gd name="T60" fmla="*/ 15 w 54"/>
                <a:gd name="T61" fmla="*/ 24 h 84"/>
                <a:gd name="T62" fmla="*/ 15 w 54"/>
                <a:gd name="T63" fmla="*/ 27 h 84"/>
                <a:gd name="T64" fmla="*/ 16 w 54"/>
                <a:gd name="T65" fmla="*/ 29 h 84"/>
                <a:gd name="T66" fmla="*/ 15 w 54"/>
                <a:gd name="T67" fmla="*/ 33 h 84"/>
                <a:gd name="T68" fmla="*/ 17 w 54"/>
                <a:gd name="T69" fmla="*/ 36 h 84"/>
                <a:gd name="T70" fmla="*/ 21 w 54"/>
                <a:gd name="T71" fmla="*/ 38 h 84"/>
                <a:gd name="T72" fmla="*/ 22 w 54"/>
                <a:gd name="T73" fmla="*/ 41 h 84"/>
                <a:gd name="T74" fmla="*/ 23 w 54"/>
                <a:gd name="T75" fmla="*/ 44 h 84"/>
                <a:gd name="T76" fmla="*/ 20 w 54"/>
                <a:gd name="T77" fmla="*/ 44 h 84"/>
                <a:gd name="T78" fmla="*/ 16 w 54"/>
                <a:gd name="T79" fmla="*/ 49 h 84"/>
                <a:gd name="T80" fmla="*/ 13 w 54"/>
                <a:gd name="T81" fmla="*/ 51 h 84"/>
                <a:gd name="T82" fmla="*/ 10 w 54"/>
                <a:gd name="T83" fmla="*/ 54 h 84"/>
                <a:gd name="T84" fmla="*/ 4 w 54"/>
                <a:gd name="T85" fmla="*/ 57 h 84"/>
                <a:gd name="T86" fmla="*/ 2 w 54"/>
                <a:gd name="T87" fmla="*/ 62 h 84"/>
                <a:gd name="T88" fmla="*/ 4 w 54"/>
                <a:gd name="T89" fmla="*/ 67 h 84"/>
                <a:gd name="T90" fmla="*/ 4 w 54"/>
                <a:gd name="T91" fmla="*/ 73 h 84"/>
                <a:gd name="T92" fmla="*/ 4 w 54"/>
                <a:gd name="T93" fmla="*/ 78 h 84"/>
                <a:gd name="T94" fmla="*/ 7 w 54"/>
                <a:gd name="T95" fmla="*/ 80 h 84"/>
                <a:gd name="T96" fmla="*/ 5 w 54"/>
                <a:gd name="T97" fmla="*/ 81 h 84"/>
                <a:gd name="T98" fmla="*/ 8 w 54"/>
                <a:gd name="T99" fmla="*/ 79 h 84"/>
                <a:gd name="T100" fmla="*/ 8 w 54"/>
                <a:gd name="T101" fmla="*/ 83 h 84"/>
                <a:gd name="T102" fmla="*/ 11 w 54"/>
                <a:gd name="T103" fmla="*/ 80 h 84"/>
                <a:gd name="T104" fmla="*/ 11 w 54"/>
                <a:gd name="T105" fmla="*/ 83 h 84"/>
                <a:gd name="T106" fmla="*/ 23 w 54"/>
                <a:gd name="T107" fmla="*/ 80 h 84"/>
                <a:gd name="T108" fmla="*/ 36 w 54"/>
                <a:gd name="T109" fmla="*/ 78 h 84"/>
                <a:gd name="T110" fmla="*/ 46 w 54"/>
                <a:gd name="T111" fmla="*/ 68 h 84"/>
                <a:gd name="T112" fmla="*/ 53 w 54"/>
                <a:gd name="T113" fmla="*/ 59 h 84"/>
                <a:gd name="T114" fmla="*/ 53 w 54"/>
                <a:gd name="T115" fmla="*/ 5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4" h="84">
                  <a:moveTo>
                    <a:pt x="53" y="59"/>
                  </a:moveTo>
                  <a:cubicBezTo>
                    <a:pt x="52" y="57"/>
                    <a:pt x="49" y="56"/>
                    <a:pt x="47" y="55"/>
                  </a:cubicBezTo>
                  <a:cubicBezTo>
                    <a:pt x="44" y="53"/>
                    <a:pt x="48" y="53"/>
                    <a:pt x="49" y="51"/>
                  </a:cubicBezTo>
                  <a:cubicBezTo>
                    <a:pt x="49" y="51"/>
                    <a:pt x="45" y="45"/>
                    <a:pt x="44" y="44"/>
                  </a:cubicBezTo>
                  <a:cubicBezTo>
                    <a:pt x="44" y="44"/>
                    <a:pt x="46" y="43"/>
                    <a:pt x="46" y="43"/>
                  </a:cubicBezTo>
                  <a:cubicBezTo>
                    <a:pt x="46" y="42"/>
                    <a:pt x="44" y="39"/>
                    <a:pt x="44" y="38"/>
                  </a:cubicBezTo>
                  <a:cubicBezTo>
                    <a:pt x="44" y="37"/>
                    <a:pt x="45" y="37"/>
                    <a:pt x="45" y="36"/>
                  </a:cubicBezTo>
                  <a:cubicBezTo>
                    <a:pt x="46" y="35"/>
                    <a:pt x="44" y="33"/>
                    <a:pt x="44" y="32"/>
                  </a:cubicBezTo>
                  <a:cubicBezTo>
                    <a:pt x="42" y="30"/>
                    <a:pt x="40" y="28"/>
                    <a:pt x="42" y="26"/>
                  </a:cubicBezTo>
                  <a:cubicBezTo>
                    <a:pt x="43" y="25"/>
                    <a:pt x="45" y="24"/>
                    <a:pt x="45" y="23"/>
                  </a:cubicBezTo>
                  <a:cubicBezTo>
                    <a:pt x="46" y="21"/>
                    <a:pt x="44" y="20"/>
                    <a:pt x="44" y="19"/>
                  </a:cubicBezTo>
                  <a:cubicBezTo>
                    <a:pt x="43" y="18"/>
                    <a:pt x="36" y="15"/>
                    <a:pt x="38" y="13"/>
                  </a:cubicBezTo>
                  <a:cubicBezTo>
                    <a:pt x="38" y="13"/>
                    <a:pt x="40" y="12"/>
                    <a:pt x="40" y="12"/>
                  </a:cubicBezTo>
                  <a:cubicBezTo>
                    <a:pt x="40" y="12"/>
                    <a:pt x="37" y="10"/>
                    <a:pt x="39" y="10"/>
                  </a:cubicBezTo>
                  <a:cubicBezTo>
                    <a:pt x="42" y="10"/>
                    <a:pt x="44" y="5"/>
                    <a:pt x="41" y="3"/>
                  </a:cubicBezTo>
                  <a:cubicBezTo>
                    <a:pt x="40" y="2"/>
                    <a:pt x="38" y="2"/>
                    <a:pt x="37" y="1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2" y="1"/>
                    <a:pt x="31" y="0"/>
                    <a:pt x="29" y="1"/>
                  </a:cubicBezTo>
                  <a:cubicBezTo>
                    <a:pt x="28" y="2"/>
                    <a:pt x="26" y="4"/>
                    <a:pt x="25" y="5"/>
                  </a:cubicBezTo>
                  <a:cubicBezTo>
                    <a:pt x="25" y="6"/>
                    <a:pt x="25" y="10"/>
                    <a:pt x="24" y="10"/>
                  </a:cubicBezTo>
                  <a:cubicBezTo>
                    <a:pt x="23" y="11"/>
                    <a:pt x="22" y="12"/>
                    <a:pt x="21" y="13"/>
                  </a:cubicBezTo>
                  <a:cubicBezTo>
                    <a:pt x="20" y="13"/>
                    <a:pt x="18" y="11"/>
                    <a:pt x="17" y="11"/>
                  </a:cubicBezTo>
                  <a:cubicBezTo>
                    <a:pt x="16" y="11"/>
                    <a:pt x="15" y="12"/>
                    <a:pt x="14" y="12"/>
                  </a:cubicBezTo>
                  <a:cubicBezTo>
                    <a:pt x="11" y="13"/>
                    <a:pt x="9" y="12"/>
                    <a:pt x="7" y="10"/>
                  </a:cubicBezTo>
                  <a:cubicBezTo>
                    <a:pt x="7" y="9"/>
                    <a:pt x="5" y="7"/>
                    <a:pt x="4" y="7"/>
                  </a:cubicBezTo>
                  <a:cubicBezTo>
                    <a:pt x="3" y="7"/>
                    <a:pt x="1" y="9"/>
                    <a:pt x="0" y="9"/>
                  </a:cubicBezTo>
                  <a:cubicBezTo>
                    <a:pt x="2" y="11"/>
                    <a:pt x="5" y="13"/>
                    <a:pt x="8" y="14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3" y="18"/>
                    <a:pt x="14" y="19"/>
                  </a:cubicBezTo>
                  <a:cubicBezTo>
                    <a:pt x="14" y="20"/>
                    <a:pt x="13" y="20"/>
                    <a:pt x="14" y="21"/>
                  </a:cubicBezTo>
                  <a:cubicBezTo>
                    <a:pt x="14" y="22"/>
                    <a:pt x="16" y="23"/>
                    <a:pt x="15" y="24"/>
                  </a:cubicBezTo>
                  <a:cubicBezTo>
                    <a:pt x="15" y="25"/>
                    <a:pt x="14" y="26"/>
                    <a:pt x="15" y="27"/>
                  </a:cubicBezTo>
                  <a:cubicBezTo>
                    <a:pt x="15" y="27"/>
                    <a:pt x="16" y="29"/>
                    <a:pt x="16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33"/>
                    <a:pt x="17" y="36"/>
                    <a:pt x="17" y="36"/>
                  </a:cubicBezTo>
                  <a:cubicBezTo>
                    <a:pt x="18" y="37"/>
                    <a:pt x="20" y="38"/>
                    <a:pt x="21" y="38"/>
                  </a:cubicBezTo>
                  <a:cubicBezTo>
                    <a:pt x="22" y="39"/>
                    <a:pt x="22" y="40"/>
                    <a:pt x="22" y="41"/>
                  </a:cubicBezTo>
                  <a:cubicBezTo>
                    <a:pt x="22" y="42"/>
                    <a:pt x="23" y="43"/>
                    <a:pt x="23" y="44"/>
                  </a:cubicBezTo>
                  <a:cubicBezTo>
                    <a:pt x="23" y="45"/>
                    <a:pt x="21" y="44"/>
                    <a:pt x="20" y="44"/>
                  </a:cubicBezTo>
                  <a:cubicBezTo>
                    <a:pt x="19" y="44"/>
                    <a:pt x="16" y="48"/>
                    <a:pt x="16" y="49"/>
                  </a:cubicBezTo>
                  <a:cubicBezTo>
                    <a:pt x="15" y="50"/>
                    <a:pt x="14" y="50"/>
                    <a:pt x="13" y="51"/>
                  </a:cubicBezTo>
                  <a:cubicBezTo>
                    <a:pt x="12" y="52"/>
                    <a:pt x="11" y="53"/>
                    <a:pt x="10" y="54"/>
                  </a:cubicBezTo>
                  <a:cubicBezTo>
                    <a:pt x="9" y="54"/>
                    <a:pt x="4" y="58"/>
                    <a:pt x="4" y="57"/>
                  </a:cubicBezTo>
                  <a:cubicBezTo>
                    <a:pt x="4" y="59"/>
                    <a:pt x="2" y="60"/>
                    <a:pt x="2" y="62"/>
                  </a:cubicBezTo>
                  <a:cubicBezTo>
                    <a:pt x="3" y="64"/>
                    <a:pt x="2" y="67"/>
                    <a:pt x="4" y="67"/>
                  </a:cubicBezTo>
                  <a:cubicBezTo>
                    <a:pt x="5" y="67"/>
                    <a:pt x="4" y="72"/>
                    <a:pt x="4" y="73"/>
                  </a:cubicBezTo>
                  <a:cubicBezTo>
                    <a:pt x="4" y="75"/>
                    <a:pt x="2" y="77"/>
                    <a:pt x="4" y="78"/>
                  </a:cubicBezTo>
                  <a:cubicBezTo>
                    <a:pt x="4" y="78"/>
                    <a:pt x="8" y="79"/>
                    <a:pt x="7" y="80"/>
                  </a:cubicBezTo>
                  <a:cubicBezTo>
                    <a:pt x="7" y="80"/>
                    <a:pt x="5" y="81"/>
                    <a:pt x="5" y="81"/>
                  </a:cubicBezTo>
                  <a:cubicBezTo>
                    <a:pt x="7" y="81"/>
                    <a:pt x="7" y="79"/>
                    <a:pt x="8" y="79"/>
                  </a:cubicBezTo>
                  <a:cubicBezTo>
                    <a:pt x="10" y="78"/>
                    <a:pt x="8" y="83"/>
                    <a:pt x="8" y="83"/>
                  </a:cubicBezTo>
                  <a:cubicBezTo>
                    <a:pt x="8" y="83"/>
                    <a:pt x="11" y="80"/>
                    <a:pt x="11" y="80"/>
                  </a:cubicBezTo>
                  <a:cubicBezTo>
                    <a:pt x="12" y="79"/>
                    <a:pt x="11" y="83"/>
                    <a:pt x="11" y="83"/>
                  </a:cubicBezTo>
                  <a:cubicBezTo>
                    <a:pt x="14" y="84"/>
                    <a:pt x="20" y="81"/>
                    <a:pt x="23" y="80"/>
                  </a:cubicBezTo>
                  <a:cubicBezTo>
                    <a:pt x="27" y="79"/>
                    <a:pt x="31" y="79"/>
                    <a:pt x="36" y="78"/>
                  </a:cubicBezTo>
                  <a:cubicBezTo>
                    <a:pt x="39" y="74"/>
                    <a:pt x="43" y="71"/>
                    <a:pt x="46" y="68"/>
                  </a:cubicBezTo>
                  <a:cubicBezTo>
                    <a:pt x="48" y="66"/>
                    <a:pt x="54" y="62"/>
                    <a:pt x="53" y="59"/>
                  </a:cubicBezTo>
                  <a:cubicBezTo>
                    <a:pt x="52" y="57"/>
                    <a:pt x="54" y="62"/>
                    <a:pt x="53" y="5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3" name="Freeform 719">
              <a:extLst>
                <a:ext uri="{FF2B5EF4-FFF2-40B4-BE49-F238E27FC236}">
                  <a16:creationId xmlns:a16="http://schemas.microsoft.com/office/drawing/2014/main" id="{15D0E3B2-A06C-4747-8CE7-37D09CCAC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300" y="2482565"/>
              <a:ext cx="597290" cy="500131"/>
            </a:xfrm>
            <a:custGeom>
              <a:avLst/>
              <a:gdLst>
                <a:gd name="T0" fmla="*/ 38 w 128"/>
                <a:gd name="T1" fmla="*/ 87 h 107"/>
                <a:gd name="T2" fmla="*/ 38 w 128"/>
                <a:gd name="T3" fmla="*/ 63 h 107"/>
                <a:gd name="T4" fmla="*/ 47 w 128"/>
                <a:gd name="T5" fmla="*/ 52 h 107"/>
                <a:gd name="T6" fmla="*/ 56 w 128"/>
                <a:gd name="T7" fmla="*/ 34 h 107"/>
                <a:gd name="T8" fmla="*/ 72 w 128"/>
                <a:gd name="T9" fmla="*/ 25 h 107"/>
                <a:gd name="T10" fmla="*/ 86 w 128"/>
                <a:gd name="T11" fmla="*/ 22 h 107"/>
                <a:gd name="T12" fmla="*/ 102 w 128"/>
                <a:gd name="T13" fmla="*/ 20 h 107"/>
                <a:gd name="T14" fmla="*/ 112 w 128"/>
                <a:gd name="T15" fmla="*/ 10 h 107"/>
                <a:gd name="T16" fmla="*/ 120 w 128"/>
                <a:gd name="T17" fmla="*/ 13 h 107"/>
                <a:gd name="T18" fmla="*/ 127 w 128"/>
                <a:gd name="T19" fmla="*/ 6 h 107"/>
                <a:gd name="T20" fmla="*/ 114 w 128"/>
                <a:gd name="T21" fmla="*/ 5 h 107"/>
                <a:gd name="T22" fmla="*/ 116 w 128"/>
                <a:gd name="T23" fmla="*/ 2 h 107"/>
                <a:gd name="T24" fmla="*/ 106 w 128"/>
                <a:gd name="T25" fmla="*/ 3 h 107"/>
                <a:gd name="T26" fmla="*/ 100 w 128"/>
                <a:gd name="T27" fmla="*/ 1 h 107"/>
                <a:gd name="T28" fmla="*/ 95 w 128"/>
                <a:gd name="T29" fmla="*/ 3 h 107"/>
                <a:gd name="T30" fmla="*/ 91 w 128"/>
                <a:gd name="T31" fmla="*/ 6 h 107"/>
                <a:gd name="T32" fmla="*/ 90 w 128"/>
                <a:gd name="T33" fmla="*/ 11 h 107"/>
                <a:gd name="T34" fmla="*/ 84 w 128"/>
                <a:gd name="T35" fmla="*/ 10 h 107"/>
                <a:gd name="T36" fmla="*/ 80 w 128"/>
                <a:gd name="T37" fmla="*/ 13 h 107"/>
                <a:gd name="T38" fmla="*/ 76 w 128"/>
                <a:gd name="T39" fmla="*/ 15 h 107"/>
                <a:gd name="T40" fmla="*/ 72 w 128"/>
                <a:gd name="T41" fmla="*/ 16 h 107"/>
                <a:gd name="T42" fmla="*/ 68 w 128"/>
                <a:gd name="T43" fmla="*/ 10 h 107"/>
                <a:gd name="T44" fmla="*/ 67 w 128"/>
                <a:gd name="T45" fmla="*/ 14 h 107"/>
                <a:gd name="T46" fmla="*/ 65 w 128"/>
                <a:gd name="T47" fmla="*/ 14 h 107"/>
                <a:gd name="T48" fmla="*/ 62 w 128"/>
                <a:gd name="T49" fmla="*/ 18 h 107"/>
                <a:gd name="T50" fmla="*/ 61 w 128"/>
                <a:gd name="T51" fmla="*/ 21 h 107"/>
                <a:gd name="T52" fmla="*/ 57 w 128"/>
                <a:gd name="T53" fmla="*/ 20 h 107"/>
                <a:gd name="T54" fmla="*/ 54 w 128"/>
                <a:gd name="T55" fmla="*/ 20 h 107"/>
                <a:gd name="T56" fmla="*/ 51 w 128"/>
                <a:gd name="T57" fmla="*/ 22 h 107"/>
                <a:gd name="T58" fmla="*/ 49 w 128"/>
                <a:gd name="T59" fmla="*/ 23 h 107"/>
                <a:gd name="T60" fmla="*/ 54 w 128"/>
                <a:gd name="T61" fmla="*/ 25 h 107"/>
                <a:gd name="T62" fmla="*/ 56 w 128"/>
                <a:gd name="T63" fmla="*/ 25 h 107"/>
                <a:gd name="T64" fmla="*/ 57 w 128"/>
                <a:gd name="T65" fmla="*/ 28 h 107"/>
                <a:gd name="T66" fmla="*/ 49 w 128"/>
                <a:gd name="T67" fmla="*/ 31 h 107"/>
                <a:gd name="T68" fmla="*/ 53 w 128"/>
                <a:gd name="T69" fmla="*/ 33 h 107"/>
                <a:gd name="T70" fmla="*/ 49 w 128"/>
                <a:gd name="T71" fmla="*/ 35 h 107"/>
                <a:gd name="T72" fmla="*/ 43 w 128"/>
                <a:gd name="T73" fmla="*/ 40 h 107"/>
                <a:gd name="T74" fmla="*/ 42 w 128"/>
                <a:gd name="T75" fmla="*/ 43 h 107"/>
                <a:gd name="T76" fmla="*/ 39 w 128"/>
                <a:gd name="T77" fmla="*/ 45 h 107"/>
                <a:gd name="T78" fmla="*/ 39 w 128"/>
                <a:gd name="T79" fmla="*/ 49 h 107"/>
                <a:gd name="T80" fmla="*/ 39 w 128"/>
                <a:gd name="T81" fmla="*/ 52 h 107"/>
                <a:gd name="T82" fmla="*/ 35 w 128"/>
                <a:gd name="T83" fmla="*/ 56 h 107"/>
                <a:gd name="T84" fmla="*/ 27 w 128"/>
                <a:gd name="T85" fmla="*/ 62 h 107"/>
                <a:gd name="T86" fmla="*/ 31 w 128"/>
                <a:gd name="T87" fmla="*/ 64 h 107"/>
                <a:gd name="T88" fmla="*/ 28 w 128"/>
                <a:gd name="T89" fmla="*/ 66 h 107"/>
                <a:gd name="T90" fmla="*/ 19 w 128"/>
                <a:gd name="T91" fmla="*/ 68 h 107"/>
                <a:gd name="T92" fmla="*/ 16 w 128"/>
                <a:gd name="T93" fmla="*/ 72 h 107"/>
                <a:gd name="T94" fmla="*/ 10 w 128"/>
                <a:gd name="T95" fmla="*/ 73 h 107"/>
                <a:gd name="T96" fmla="*/ 10 w 128"/>
                <a:gd name="T97" fmla="*/ 74 h 107"/>
                <a:gd name="T98" fmla="*/ 5 w 128"/>
                <a:gd name="T99" fmla="*/ 75 h 107"/>
                <a:gd name="T100" fmla="*/ 4 w 128"/>
                <a:gd name="T101" fmla="*/ 81 h 107"/>
                <a:gd name="T102" fmla="*/ 1 w 128"/>
                <a:gd name="T103" fmla="*/ 86 h 107"/>
                <a:gd name="T104" fmla="*/ 6 w 128"/>
                <a:gd name="T105" fmla="*/ 92 h 107"/>
                <a:gd name="T106" fmla="*/ 7 w 128"/>
                <a:gd name="T107" fmla="*/ 94 h 107"/>
                <a:gd name="T108" fmla="*/ 3 w 128"/>
                <a:gd name="T109" fmla="*/ 93 h 107"/>
                <a:gd name="T110" fmla="*/ 5 w 128"/>
                <a:gd name="T111" fmla="*/ 97 h 107"/>
                <a:gd name="T112" fmla="*/ 5 w 128"/>
                <a:gd name="T113" fmla="*/ 103 h 107"/>
                <a:gd name="T114" fmla="*/ 27 w 128"/>
                <a:gd name="T115" fmla="*/ 99 h 107"/>
                <a:gd name="T116" fmla="*/ 34 w 128"/>
                <a:gd name="T11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8" h="107">
                  <a:moveTo>
                    <a:pt x="34" y="101"/>
                  </a:moveTo>
                  <a:cubicBezTo>
                    <a:pt x="34" y="101"/>
                    <a:pt x="35" y="98"/>
                    <a:pt x="35" y="97"/>
                  </a:cubicBezTo>
                  <a:cubicBezTo>
                    <a:pt x="35" y="95"/>
                    <a:pt x="36" y="94"/>
                    <a:pt x="38" y="93"/>
                  </a:cubicBezTo>
                  <a:cubicBezTo>
                    <a:pt x="40" y="91"/>
                    <a:pt x="38" y="88"/>
                    <a:pt x="38" y="87"/>
                  </a:cubicBezTo>
                  <a:cubicBezTo>
                    <a:pt x="38" y="84"/>
                    <a:pt x="42" y="84"/>
                    <a:pt x="39" y="82"/>
                  </a:cubicBezTo>
                  <a:cubicBezTo>
                    <a:pt x="37" y="80"/>
                    <a:pt x="36" y="80"/>
                    <a:pt x="37" y="77"/>
                  </a:cubicBezTo>
                  <a:cubicBezTo>
                    <a:pt x="38" y="75"/>
                    <a:pt x="37" y="73"/>
                    <a:pt x="37" y="71"/>
                  </a:cubicBezTo>
                  <a:cubicBezTo>
                    <a:pt x="36" y="68"/>
                    <a:pt x="35" y="65"/>
                    <a:pt x="38" y="63"/>
                  </a:cubicBezTo>
                  <a:cubicBezTo>
                    <a:pt x="39" y="62"/>
                    <a:pt x="41" y="62"/>
                    <a:pt x="42" y="61"/>
                  </a:cubicBezTo>
                  <a:cubicBezTo>
                    <a:pt x="43" y="61"/>
                    <a:pt x="44" y="62"/>
                    <a:pt x="45" y="61"/>
                  </a:cubicBezTo>
                  <a:cubicBezTo>
                    <a:pt x="46" y="59"/>
                    <a:pt x="45" y="58"/>
                    <a:pt x="44" y="57"/>
                  </a:cubicBezTo>
                  <a:cubicBezTo>
                    <a:pt x="44" y="55"/>
                    <a:pt x="46" y="54"/>
                    <a:pt x="47" y="52"/>
                  </a:cubicBezTo>
                  <a:cubicBezTo>
                    <a:pt x="47" y="51"/>
                    <a:pt x="48" y="48"/>
                    <a:pt x="48" y="46"/>
                  </a:cubicBezTo>
                  <a:cubicBezTo>
                    <a:pt x="48" y="44"/>
                    <a:pt x="52" y="44"/>
                    <a:pt x="51" y="43"/>
                  </a:cubicBezTo>
                  <a:cubicBezTo>
                    <a:pt x="51" y="41"/>
                    <a:pt x="53" y="40"/>
                    <a:pt x="54" y="38"/>
                  </a:cubicBezTo>
                  <a:cubicBezTo>
                    <a:pt x="56" y="36"/>
                    <a:pt x="56" y="37"/>
                    <a:pt x="56" y="34"/>
                  </a:cubicBezTo>
                  <a:cubicBezTo>
                    <a:pt x="55" y="33"/>
                    <a:pt x="59" y="28"/>
                    <a:pt x="60" y="28"/>
                  </a:cubicBezTo>
                  <a:cubicBezTo>
                    <a:pt x="61" y="27"/>
                    <a:pt x="64" y="28"/>
                    <a:pt x="65" y="28"/>
                  </a:cubicBezTo>
                  <a:cubicBezTo>
                    <a:pt x="65" y="26"/>
                    <a:pt x="65" y="25"/>
                    <a:pt x="65" y="23"/>
                  </a:cubicBezTo>
                  <a:cubicBezTo>
                    <a:pt x="68" y="24"/>
                    <a:pt x="70" y="24"/>
                    <a:pt x="72" y="25"/>
                  </a:cubicBezTo>
                  <a:cubicBezTo>
                    <a:pt x="76" y="25"/>
                    <a:pt x="74" y="21"/>
                    <a:pt x="75" y="19"/>
                  </a:cubicBezTo>
                  <a:cubicBezTo>
                    <a:pt x="75" y="19"/>
                    <a:pt x="77" y="19"/>
                    <a:pt x="78" y="19"/>
                  </a:cubicBezTo>
                  <a:cubicBezTo>
                    <a:pt x="79" y="18"/>
                    <a:pt x="81" y="16"/>
                    <a:pt x="82" y="18"/>
                  </a:cubicBezTo>
                  <a:cubicBezTo>
                    <a:pt x="84" y="19"/>
                    <a:pt x="84" y="21"/>
                    <a:pt x="86" y="22"/>
                  </a:cubicBezTo>
                  <a:cubicBezTo>
                    <a:pt x="87" y="22"/>
                    <a:pt x="89" y="22"/>
                    <a:pt x="90" y="22"/>
                  </a:cubicBezTo>
                  <a:cubicBezTo>
                    <a:pt x="91" y="22"/>
                    <a:pt x="92" y="21"/>
                    <a:pt x="94" y="21"/>
                  </a:cubicBezTo>
                  <a:cubicBezTo>
                    <a:pt x="95" y="21"/>
                    <a:pt x="96" y="23"/>
                    <a:pt x="98" y="23"/>
                  </a:cubicBezTo>
                  <a:cubicBezTo>
                    <a:pt x="98" y="22"/>
                    <a:pt x="102" y="20"/>
                    <a:pt x="102" y="20"/>
                  </a:cubicBezTo>
                  <a:cubicBezTo>
                    <a:pt x="102" y="17"/>
                    <a:pt x="102" y="16"/>
                    <a:pt x="103" y="14"/>
                  </a:cubicBezTo>
                  <a:cubicBezTo>
                    <a:pt x="104" y="13"/>
                    <a:pt x="106" y="11"/>
                    <a:pt x="107" y="11"/>
                  </a:cubicBezTo>
                  <a:cubicBezTo>
                    <a:pt x="108" y="11"/>
                    <a:pt x="109" y="11"/>
                    <a:pt x="110" y="11"/>
                  </a:cubicBezTo>
                  <a:cubicBezTo>
                    <a:pt x="111" y="11"/>
                    <a:pt x="111" y="10"/>
                    <a:pt x="112" y="10"/>
                  </a:cubicBezTo>
                  <a:cubicBezTo>
                    <a:pt x="113" y="10"/>
                    <a:pt x="115" y="12"/>
                    <a:pt x="116" y="12"/>
                  </a:cubicBezTo>
                  <a:cubicBezTo>
                    <a:pt x="118" y="13"/>
                    <a:pt x="119" y="14"/>
                    <a:pt x="119" y="17"/>
                  </a:cubicBezTo>
                  <a:cubicBezTo>
                    <a:pt x="121" y="17"/>
                    <a:pt x="126" y="14"/>
                    <a:pt x="124" y="12"/>
                  </a:cubicBezTo>
                  <a:cubicBezTo>
                    <a:pt x="126" y="13"/>
                    <a:pt x="121" y="13"/>
                    <a:pt x="120" y="13"/>
                  </a:cubicBezTo>
                  <a:cubicBezTo>
                    <a:pt x="125" y="12"/>
                    <a:pt x="118" y="9"/>
                    <a:pt x="117" y="10"/>
                  </a:cubicBezTo>
                  <a:cubicBezTo>
                    <a:pt x="118" y="9"/>
                    <a:pt x="119" y="10"/>
                    <a:pt x="119" y="10"/>
                  </a:cubicBezTo>
                  <a:cubicBezTo>
                    <a:pt x="121" y="10"/>
                    <a:pt x="123" y="10"/>
                    <a:pt x="124" y="9"/>
                  </a:cubicBezTo>
                  <a:cubicBezTo>
                    <a:pt x="125" y="9"/>
                    <a:pt x="128" y="7"/>
                    <a:pt x="127" y="6"/>
                  </a:cubicBezTo>
                  <a:cubicBezTo>
                    <a:pt x="125" y="5"/>
                    <a:pt x="122" y="4"/>
                    <a:pt x="119" y="3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6" y="5"/>
                    <a:pt x="114" y="8"/>
                    <a:pt x="114" y="7"/>
                  </a:cubicBezTo>
                  <a:cubicBezTo>
                    <a:pt x="114" y="7"/>
                    <a:pt x="114" y="6"/>
                    <a:pt x="114" y="5"/>
                  </a:cubicBezTo>
                  <a:cubicBezTo>
                    <a:pt x="114" y="5"/>
                    <a:pt x="112" y="5"/>
                    <a:pt x="112" y="5"/>
                  </a:cubicBezTo>
                  <a:cubicBezTo>
                    <a:pt x="113" y="4"/>
                    <a:pt x="115" y="5"/>
                    <a:pt x="115" y="4"/>
                  </a:cubicBezTo>
                  <a:cubicBezTo>
                    <a:pt x="115" y="4"/>
                    <a:pt x="112" y="4"/>
                    <a:pt x="112" y="4"/>
                  </a:cubicBezTo>
                  <a:cubicBezTo>
                    <a:pt x="112" y="3"/>
                    <a:pt x="116" y="3"/>
                    <a:pt x="116" y="2"/>
                  </a:cubicBezTo>
                  <a:cubicBezTo>
                    <a:pt x="115" y="1"/>
                    <a:pt x="109" y="0"/>
                    <a:pt x="110" y="2"/>
                  </a:cubicBezTo>
                  <a:cubicBezTo>
                    <a:pt x="111" y="3"/>
                    <a:pt x="111" y="3"/>
                    <a:pt x="110" y="4"/>
                  </a:cubicBezTo>
                  <a:cubicBezTo>
                    <a:pt x="109" y="5"/>
                    <a:pt x="107" y="7"/>
                    <a:pt x="106" y="7"/>
                  </a:cubicBezTo>
                  <a:cubicBezTo>
                    <a:pt x="105" y="7"/>
                    <a:pt x="106" y="3"/>
                    <a:pt x="106" y="3"/>
                  </a:cubicBezTo>
                  <a:cubicBezTo>
                    <a:pt x="106" y="2"/>
                    <a:pt x="101" y="9"/>
                    <a:pt x="100" y="9"/>
                  </a:cubicBezTo>
                  <a:cubicBezTo>
                    <a:pt x="97" y="9"/>
                    <a:pt x="100" y="5"/>
                    <a:pt x="101" y="4"/>
                  </a:cubicBezTo>
                  <a:cubicBezTo>
                    <a:pt x="102" y="4"/>
                    <a:pt x="103" y="2"/>
                    <a:pt x="103" y="2"/>
                  </a:cubicBezTo>
                  <a:cubicBezTo>
                    <a:pt x="102" y="1"/>
                    <a:pt x="100" y="0"/>
                    <a:pt x="100" y="1"/>
                  </a:cubicBezTo>
                  <a:cubicBezTo>
                    <a:pt x="100" y="1"/>
                    <a:pt x="101" y="2"/>
                    <a:pt x="101" y="2"/>
                  </a:cubicBezTo>
                  <a:cubicBezTo>
                    <a:pt x="101" y="2"/>
                    <a:pt x="99" y="2"/>
                    <a:pt x="98" y="2"/>
                  </a:cubicBezTo>
                  <a:cubicBezTo>
                    <a:pt x="97" y="3"/>
                    <a:pt x="98" y="2"/>
                    <a:pt x="97" y="1"/>
                  </a:cubicBezTo>
                  <a:cubicBezTo>
                    <a:pt x="97" y="1"/>
                    <a:pt x="95" y="3"/>
                    <a:pt x="95" y="3"/>
                  </a:cubicBezTo>
                  <a:cubicBezTo>
                    <a:pt x="95" y="4"/>
                    <a:pt x="97" y="5"/>
                    <a:pt x="96" y="5"/>
                  </a:cubicBezTo>
                  <a:cubicBezTo>
                    <a:pt x="95" y="5"/>
                    <a:pt x="95" y="5"/>
                    <a:pt x="95" y="5"/>
                  </a:cubicBezTo>
                  <a:cubicBezTo>
                    <a:pt x="94" y="5"/>
                    <a:pt x="94" y="6"/>
                    <a:pt x="94" y="7"/>
                  </a:cubicBezTo>
                  <a:cubicBezTo>
                    <a:pt x="95" y="5"/>
                    <a:pt x="91" y="6"/>
                    <a:pt x="91" y="6"/>
                  </a:cubicBezTo>
                  <a:cubicBezTo>
                    <a:pt x="91" y="6"/>
                    <a:pt x="93" y="5"/>
                    <a:pt x="93" y="4"/>
                  </a:cubicBezTo>
                  <a:cubicBezTo>
                    <a:pt x="93" y="5"/>
                    <a:pt x="89" y="6"/>
                    <a:pt x="88" y="6"/>
                  </a:cubicBezTo>
                  <a:cubicBezTo>
                    <a:pt x="87" y="6"/>
                    <a:pt x="91" y="9"/>
                    <a:pt x="91" y="9"/>
                  </a:cubicBezTo>
                  <a:cubicBezTo>
                    <a:pt x="91" y="9"/>
                    <a:pt x="90" y="11"/>
                    <a:pt x="90" y="11"/>
                  </a:cubicBezTo>
                  <a:cubicBezTo>
                    <a:pt x="90" y="11"/>
                    <a:pt x="87" y="8"/>
                    <a:pt x="87" y="8"/>
                  </a:cubicBezTo>
                  <a:cubicBezTo>
                    <a:pt x="87" y="8"/>
                    <a:pt x="85" y="11"/>
                    <a:pt x="85" y="8"/>
                  </a:cubicBezTo>
                  <a:cubicBezTo>
                    <a:pt x="84" y="7"/>
                    <a:pt x="81" y="9"/>
                    <a:pt x="80" y="8"/>
                  </a:cubicBezTo>
                  <a:cubicBezTo>
                    <a:pt x="81" y="9"/>
                    <a:pt x="84" y="9"/>
                    <a:pt x="84" y="10"/>
                  </a:cubicBezTo>
                  <a:cubicBezTo>
                    <a:pt x="84" y="10"/>
                    <a:pt x="83" y="10"/>
                    <a:pt x="83" y="11"/>
                  </a:cubicBezTo>
                  <a:cubicBezTo>
                    <a:pt x="83" y="12"/>
                    <a:pt x="84" y="12"/>
                    <a:pt x="84" y="13"/>
                  </a:cubicBezTo>
                  <a:cubicBezTo>
                    <a:pt x="84" y="13"/>
                    <a:pt x="81" y="12"/>
                    <a:pt x="81" y="11"/>
                  </a:cubicBezTo>
                  <a:cubicBezTo>
                    <a:pt x="80" y="11"/>
                    <a:pt x="80" y="12"/>
                    <a:pt x="80" y="13"/>
                  </a:cubicBezTo>
                  <a:cubicBezTo>
                    <a:pt x="79" y="13"/>
                    <a:pt x="79" y="12"/>
                    <a:pt x="79" y="11"/>
                  </a:cubicBezTo>
                  <a:cubicBezTo>
                    <a:pt x="79" y="11"/>
                    <a:pt x="77" y="13"/>
                    <a:pt x="77" y="13"/>
                  </a:cubicBezTo>
                  <a:cubicBezTo>
                    <a:pt x="76" y="14"/>
                    <a:pt x="78" y="14"/>
                    <a:pt x="78" y="15"/>
                  </a:cubicBezTo>
                  <a:cubicBezTo>
                    <a:pt x="78" y="15"/>
                    <a:pt x="76" y="15"/>
                    <a:pt x="76" y="15"/>
                  </a:cubicBezTo>
                  <a:cubicBezTo>
                    <a:pt x="75" y="14"/>
                    <a:pt x="76" y="13"/>
                    <a:pt x="76" y="12"/>
                  </a:cubicBezTo>
                  <a:cubicBezTo>
                    <a:pt x="76" y="12"/>
                    <a:pt x="73" y="14"/>
                    <a:pt x="73" y="14"/>
                  </a:cubicBezTo>
                  <a:cubicBezTo>
                    <a:pt x="73" y="14"/>
                    <a:pt x="73" y="14"/>
                    <a:pt x="74" y="14"/>
                  </a:cubicBezTo>
                  <a:cubicBezTo>
                    <a:pt x="73" y="14"/>
                    <a:pt x="72" y="16"/>
                    <a:pt x="72" y="16"/>
                  </a:cubicBezTo>
                  <a:cubicBezTo>
                    <a:pt x="71" y="15"/>
                    <a:pt x="73" y="14"/>
                    <a:pt x="72" y="14"/>
                  </a:cubicBezTo>
                  <a:cubicBezTo>
                    <a:pt x="71" y="13"/>
                    <a:pt x="70" y="13"/>
                    <a:pt x="70" y="12"/>
                  </a:cubicBezTo>
                  <a:cubicBezTo>
                    <a:pt x="70" y="12"/>
                    <a:pt x="72" y="12"/>
                    <a:pt x="72" y="12"/>
                  </a:cubicBezTo>
                  <a:cubicBezTo>
                    <a:pt x="72" y="11"/>
                    <a:pt x="69" y="10"/>
                    <a:pt x="68" y="10"/>
                  </a:cubicBezTo>
                  <a:cubicBezTo>
                    <a:pt x="68" y="11"/>
                    <a:pt x="69" y="13"/>
                    <a:pt x="69" y="13"/>
                  </a:cubicBezTo>
                  <a:cubicBezTo>
                    <a:pt x="69" y="13"/>
                    <a:pt x="65" y="14"/>
                    <a:pt x="66" y="14"/>
                  </a:cubicBezTo>
                  <a:cubicBezTo>
                    <a:pt x="66" y="14"/>
                    <a:pt x="68" y="14"/>
                    <a:pt x="68" y="14"/>
                  </a:cubicBezTo>
                  <a:cubicBezTo>
                    <a:pt x="68" y="14"/>
                    <a:pt x="67" y="14"/>
                    <a:pt x="67" y="14"/>
                  </a:cubicBezTo>
                  <a:cubicBezTo>
                    <a:pt x="68" y="16"/>
                    <a:pt x="70" y="14"/>
                    <a:pt x="69" y="14"/>
                  </a:cubicBezTo>
                  <a:cubicBezTo>
                    <a:pt x="70" y="15"/>
                    <a:pt x="69" y="16"/>
                    <a:pt x="69" y="16"/>
                  </a:cubicBezTo>
                  <a:cubicBezTo>
                    <a:pt x="69" y="17"/>
                    <a:pt x="67" y="15"/>
                    <a:pt x="67" y="15"/>
                  </a:cubicBezTo>
                  <a:cubicBezTo>
                    <a:pt x="66" y="15"/>
                    <a:pt x="66" y="14"/>
                    <a:pt x="65" y="14"/>
                  </a:cubicBezTo>
                  <a:cubicBezTo>
                    <a:pt x="65" y="14"/>
                    <a:pt x="64" y="16"/>
                    <a:pt x="63" y="15"/>
                  </a:cubicBezTo>
                  <a:cubicBezTo>
                    <a:pt x="63" y="14"/>
                    <a:pt x="60" y="16"/>
                    <a:pt x="60" y="16"/>
                  </a:cubicBezTo>
                  <a:cubicBezTo>
                    <a:pt x="60" y="16"/>
                    <a:pt x="60" y="19"/>
                    <a:pt x="60" y="19"/>
                  </a:cubicBezTo>
                  <a:cubicBezTo>
                    <a:pt x="60" y="20"/>
                    <a:pt x="61" y="17"/>
                    <a:pt x="62" y="18"/>
                  </a:cubicBezTo>
                  <a:cubicBezTo>
                    <a:pt x="62" y="18"/>
                    <a:pt x="64" y="19"/>
                    <a:pt x="64" y="18"/>
                  </a:cubicBezTo>
                  <a:cubicBezTo>
                    <a:pt x="64" y="19"/>
                    <a:pt x="63" y="19"/>
                    <a:pt x="63" y="20"/>
                  </a:cubicBezTo>
                  <a:cubicBezTo>
                    <a:pt x="62" y="20"/>
                    <a:pt x="63" y="22"/>
                    <a:pt x="62" y="22"/>
                  </a:cubicBezTo>
                  <a:cubicBezTo>
                    <a:pt x="62" y="23"/>
                    <a:pt x="61" y="21"/>
                    <a:pt x="61" y="21"/>
                  </a:cubicBezTo>
                  <a:cubicBezTo>
                    <a:pt x="60" y="21"/>
                    <a:pt x="60" y="23"/>
                    <a:pt x="59" y="23"/>
                  </a:cubicBezTo>
                  <a:cubicBezTo>
                    <a:pt x="59" y="23"/>
                    <a:pt x="59" y="21"/>
                    <a:pt x="59" y="21"/>
                  </a:cubicBezTo>
                  <a:cubicBezTo>
                    <a:pt x="58" y="21"/>
                    <a:pt x="58" y="22"/>
                    <a:pt x="57" y="22"/>
                  </a:cubicBezTo>
                  <a:cubicBezTo>
                    <a:pt x="57" y="22"/>
                    <a:pt x="57" y="20"/>
                    <a:pt x="57" y="20"/>
                  </a:cubicBezTo>
                  <a:cubicBezTo>
                    <a:pt x="57" y="19"/>
                    <a:pt x="56" y="22"/>
                    <a:pt x="55" y="22"/>
                  </a:cubicBezTo>
                  <a:cubicBezTo>
                    <a:pt x="53" y="23"/>
                    <a:pt x="56" y="17"/>
                    <a:pt x="56" y="17"/>
                  </a:cubicBezTo>
                  <a:cubicBezTo>
                    <a:pt x="55" y="17"/>
                    <a:pt x="53" y="18"/>
                    <a:pt x="53" y="18"/>
                  </a:cubicBezTo>
                  <a:cubicBezTo>
                    <a:pt x="52" y="19"/>
                    <a:pt x="54" y="20"/>
                    <a:pt x="54" y="20"/>
                  </a:cubicBezTo>
                  <a:cubicBezTo>
                    <a:pt x="53" y="20"/>
                    <a:pt x="53" y="20"/>
                    <a:pt x="52" y="20"/>
                  </a:cubicBezTo>
                  <a:cubicBezTo>
                    <a:pt x="52" y="20"/>
                    <a:pt x="52" y="21"/>
                    <a:pt x="51" y="22"/>
                  </a:cubicBezTo>
                  <a:cubicBezTo>
                    <a:pt x="52" y="21"/>
                    <a:pt x="47" y="21"/>
                    <a:pt x="49" y="22"/>
                  </a:cubicBezTo>
                  <a:cubicBezTo>
                    <a:pt x="49" y="23"/>
                    <a:pt x="51" y="22"/>
                    <a:pt x="51" y="22"/>
                  </a:cubicBezTo>
                  <a:cubicBezTo>
                    <a:pt x="51" y="22"/>
                    <a:pt x="50" y="23"/>
                    <a:pt x="51" y="23"/>
                  </a:cubicBezTo>
                  <a:cubicBezTo>
                    <a:pt x="51" y="23"/>
                    <a:pt x="52" y="23"/>
                    <a:pt x="52" y="22"/>
                  </a:cubicBezTo>
                  <a:cubicBezTo>
                    <a:pt x="52" y="22"/>
                    <a:pt x="52" y="24"/>
                    <a:pt x="51" y="24"/>
                  </a:cubicBezTo>
                  <a:cubicBezTo>
                    <a:pt x="50" y="24"/>
                    <a:pt x="50" y="23"/>
                    <a:pt x="49" y="23"/>
                  </a:cubicBezTo>
                  <a:cubicBezTo>
                    <a:pt x="48" y="24"/>
                    <a:pt x="48" y="26"/>
                    <a:pt x="47" y="26"/>
                  </a:cubicBezTo>
                  <a:cubicBezTo>
                    <a:pt x="47" y="26"/>
                    <a:pt x="44" y="26"/>
                    <a:pt x="44" y="26"/>
                  </a:cubicBezTo>
                  <a:cubicBezTo>
                    <a:pt x="44" y="29"/>
                    <a:pt x="51" y="25"/>
                    <a:pt x="51" y="25"/>
                  </a:cubicBezTo>
                  <a:cubicBezTo>
                    <a:pt x="52" y="25"/>
                    <a:pt x="53" y="24"/>
                    <a:pt x="54" y="25"/>
                  </a:cubicBezTo>
                  <a:cubicBezTo>
                    <a:pt x="56" y="25"/>
                    <a:pt x="55" y="23"/>
                    <a:pt x="54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6" y="25"/>
                    <a:pt x="57" y="23"/>
                    <a:pt x="58" y="23"/>
                  </a:cubicBezTo>
                  <a:cubicBezTo>
                    <a:pt x="57" y="23"/>
                    <a:pt x="57" y="25"/>
                    <a:pt x="56" y="25"/>
                  </a:cubicBezTo>
                  <a:cubicBezTo>
                    <a:pt x="57" y="25"/>
                    <a:pt x="58" y="25"/>
                    <a:pt x="58" y="25"/>
                  </a:cubicBezTo>
                  <a:cubicBezTo>
                    <a:pt x="58" y="25"/>
                    <a:pt x="56" y="26"/>
                    <a:pt x="56" y="27"/>
                  </a:cubicBezTo>
                  <a:cubicBezTo>
                    <a:pt x="56" y="27"/>
                    <a:pt x="61" y="25"/>
                    <a:pt x="61" y="26"/>
                  </a:cubicBezTo>
                  <a:cubicBezTo>
                    <a:pt x="60" y="27"/>
                    <a:pt x="57" y="26"/>
                    <a:pt x="57" y="28"/>
                  </a:cubicBezTo>
                  <a:cubicBezTo>
                    <a:pt x="56" y="31"/>
                    <a:pt x="54" y="27"/>
                    <a:pt x="54" y="27"/>
                  </a:cubicBezTo>
                  <a:cubicBezTo>
                    <a:pt x="54" y="26"/>
                    <a:pt x="54" y="29"/>
                    <a:pt x="54" y="29"/>
                  </a:cubicBezTo>
                  <a:cubicBezTo>
                    <a:pt x="54" y="29"/>
                    <a:pt x="53" y="27"/>
                    <a:pt x="52" y="27"/>
                  </a:cubicBezTo>
                  <a:cubicBezTo>
                    <a:pt x="51" y="28"/>
                    <a:pt x="49" y="30"/>
                    <a:pt x="49" y="31"/>
                  </a:cubicBezTo>
                  <a:cubicBezTo>
                    <a:pt x="49" y="31"/>
                    <a:pt x="51" y="30"/>
                    <a:pt x="51" y="30"/>
                  </a:cubicBezTo>
                  <a:cubicBezTo>
                    <a:pt x="51" y="31"/>
                    <a:pt x="53" y="30"/>
                    <a:pt x="53" y="31"/>
                  </a:cubicBezTo>
                  <a:cubicBezTo>
                    <a:pt x="53" y="30"/>
                    <a:pt x="50" y="31"/>
                    <a:pt x="50" y="32"/>
                  </a:cubicBezTo>
                  <a:cubicBezTo>
                    <a:pt x="51" y="33"/>
                    <a:pt x="54" y="31"/>
                    <a:pt x="53" y="33"/>
                  </a:cubicBezTo>
                  <a:cubicBezTo>
                    <a:pt x="54" y="31"/>
                    <a:pt x="47" y="34"/>
                    <a:pt x="47" y="34"/>
                  </a:cubicBezTo>
                  <a:cubicBezTo>
                    <a:pt x="47" y="33"/>
                    <a:pt x="53" y="35"/>
                    <a:pt x="52" y="35"/>
                  </a:cubicBezTo>
                  <a:cubicBezTo>
                    <a:pt x="51" y="36"/>
                    <a:pt x="50" y="34"/>
                    <a:pt x="49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6"/>
                    <a:pt x="46" y="34"/>
                    <a:pt x="45" y="36"/>
                  </a:cubicBezTo>
                  <a:cubicBezTo>
                    <a:pt x="45" y="36"/>
                    <a:pt x="48" y="36"/>
                    <a:pt x="48" y="36"/>
                  </a:cubicBezTo>
                  <a:cubicBezTo>
                    <a:pt x="46" y="38"/>
                    <a:pt x="44" y="36"/>
                    <a:pt x="45" y="39"/>
                  </a:cubicBezTo>
                  <a:cubicBezTo>
                    <a:pt x="45" y="39"/>
                    <a:pt x="43" y="40"/>
                    <a:pt x="43" y="40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2" y="42"/>
                    <a:pt x="42" y="42"/>
                  </a:cubicBezTo>
                  <a:cubicBezTo>
                    <a:pt x="43" y="42"/>
                    <a:pt x="42" y="43"/>
                    <a:pt x="42" y="43"/>
                  </a:cubicBezTo>
                  <a:cubicBezTo>
                    <a:pt x="43" y="43"/>
                    <a:pt x="45" y="44"/>
                    <a:pt x="46" y="43"/>
                  </a:cubicBezTo>
                  <a:cubicBezTo>
                    <a:pt x="44" y="44"/>
                    <a:pt x="44" y="44"/>
                    <a:pt x="42" y="44"/>
                  </a:cubicBezTo>
                  <a:cubicBezTo>
                    <a:pt x="41" y="44"/>
                    <a:pt x="38" y="44"/>
                    <a:pt x="38" y="45"/>
                  </a:cubicBezTo>
                  <a:cubicBezTo>
                    <a:pt x="38" y="45"/>
                    <a:pt x="39" y="45"/>
                    <a:pt x="39" y="45"/>
                  </a:cubicBezTo>
                  <a:cubicBezTo>
                    <a:pt x="39" y="45"/>
                    <a:pt x="38" y="46"/>
                    <a:pt x="38" y="46"/>
                  </a:cubicBezTo>
                  <a:cubicBezTo>
                    <a:pt x="38" y="46"/>
                    <a:pt x="40" y="45"/>
                    <a:pt x="40" y="46"/>
                  </a:cubicBezTo>
                  <a:cubicBezTo>
                    <a:pt x="40" y="46"/>
                    <a:pt x="38" y="48"/>
                    <a:pt x="38" y="48"/>
                  </a:cubicBezTo>
                  <a:cubicBezTo>
                    <a:pt x="38" y="48"/>
                    <a:pt x="39" y="48"/>
                    <a:pt x="39" y="49"/>
                  </a:cubicBezTo>
                  <a:cubicBezTo>
                    <a:pt x="39" y="49"/>
                    <a:pt x="37" y="49"/>
                    <a:pt x="37" y="49"/>
                  </a:cubicBezTo>
                  <a:cubicBezTo>
                    <a:pt x="37" y="49"/>
                    <a:pt x="39" y="50"/>
                    <a:pt x="39" y="50"/>
                  </a:cubicBezTo>
                  <a:cubicBezTo>
                    <a:pt x="38" y="50"/>
                    <a:pt x="37" y="50"/>
                    <a:pt x="37" y="50"/>
                  </a:cubicBezTo>
                  <a:cubicBezTo>
                    <a:pt x="37" y="51"/>
                    <a:pt x="38" y="52"/>
                    <a:pt x="39" y="52"/>
                  </a:cubicBezTo>
                  <a:cubicBezTo>
                    <a:pt x="37" y="52"/>
                    <a:pt x="35" y="52"/>
                    <a:pt x="34" y="54"/>
                  </a:cubicBezTo>
                  <a:cubicBezTo>
                    <a:pt x="34" y="55"/>
                    <a:pt x="30" y="54"/>
                    <a:pt x="30" y="54"/>
                  </a:cubicBezTo>
                  <a:cubicBezTo>
                    <a:pt x="30" y="57"/>
                    <a:pt x="36" y="54"/>
                    <a:pt x="37" y="54"/>
                  </a:cubicBezTo>
                  <a:cubicBezTo>
                    <a:pt x="36" y="54"/>
                    <a:pt x="35" y="56"/>
                    <a:pt x="35" y="56"/>
                  </a:cubicBezTo>
                  <a:cubicBezTo>
                    <a:pt x="32" y="56"/>
                    <a:pt x="34" y="57"/>
                    <a:pt x="33" y="58"/>
                  </a:cubicBezTo>
                  <a:cubicBezTo>
                    <a:pt x="32" y="59"/>
                    <a:pt x="30" y="57"/>
                    <a:pt x="29" y="58"/>
                  </a:cubicBezTo>
                  <a:cubicBezTo>
                    <a:pt x="29" y="59"/>
                    <a:pt x="26" y="61"/>
                    <a:pt x="26" y="61"/>
                  </a:cubicBezTo>
                  <a:cubicBezTo>
                    <a:pt x="26" y="62"/>
                    <a:pt x="27" y="62"/>
                    <a:pt x="27" y="62"/>
                  </a:cubicBezTo>
                  <a:cubicBezTo>
                    <a:pt x="27" y="63"/>
                    <a:pt x="24" y="63"/>
                    <a:pt x="24" y="63"/>
                  </a:cubicBezTo>
                  <a:cubicBezTo>
                    <a:pt x="24" y="63"/>
                    <a:pt x="25" y="64"/>
                    <a:pt x="25" y="65"/>
                  </a:cubicBezTo>
                  <a:cubicBezTo>
                    <a:pt x="25" y="66"/>
                    <a:pt x="27" y="65"/>
                    <a:pt x="28" y="65"/>
                  </a:cubicBezTo>
                  <a:cubicBezTo>
                    <a:pt x="29" y="64"/>
                    <a:pt x="30" y="65"/>
                    <a:pt x="31" y="64"/>
                  </a:cubicBezTo>
                  <a:cubicBezTo>
                    <a:pt x="31" y="64"/>
                    <a:pt x="30" y="63"/>
                    <a:pt x="30" y="62"/>
                  </a:cubicBezTo>
                  <a:cubicBezTo>
                    <a:pt x="30" y="62"/>
                    <a:pt x="32" y="63"/>
                    <a:pt x="33" y="64"/>
                  </a:cubicBezTo>
                  <a:cubicBezTo>
                    <a:pt x="33" y="64"/>
                    <a:pt x="30" y="66"/>
                    <a:pt x="30" y="66"/>
                  </a:cubicBezTo>
                  <a:cubicBezTo>
                    <a:pt x="29" y="66"/>
                    <a:pt x="28" y="67"/>
                    <a:pt x="28" y="66"/>
                  </a:cubicBezTo>
                  <a:cubicBezTo>
                    <a:pt x="27" y="65"/>
                    <a:pt x="26" y="67"/>
                    <a:pt x="25" y="67"/>
                  </a:cubicBezTo>
                  <a:cubicBezTo>
                    <a:pt x="24" y="66"/>
                    <a:pt x="24" y="63"/>
                    <a:pt x="23" y="66"/>
                  </a:cubicBezTo>
                  <a:cubicBezTo>
                    <a:pt x="21" y="70"/>
                    <a:pt x="20" y="65"/>
                    <a:pt x="21" y="65"/>
                  </a:cubicBezTo>
                  <a:cubicBezTo>
                    <a:pt x="19" y="65"/>
                    <a:pt x="21" y="69"/>
                    <a:pt x="19" y="68"/>
                  </a:cubicBezTo>
                  <a:cubicBezTo>
                    <a:pt x="15" y="68"/>
                    <a:pt x="18" y="70"/>
                    <a:pt x="17" y="71"/>
                  </a:cubicBezTo>
                  <a:cubicBezTo>
                    <a:pt x="16" y="71"/>
                    <a:pt x="16" y="69"/>
                    <a:pt x="16" y="69"/>
                  </a:cubicBezTo>
                  <a:cubicBezTo>
                    <a:pt x="14" y="69"/>
                    <a:pt x="12" y="70"/>
                    <a:pt x="11" y="71"/>
                  </a:cubicBezTo>
                  <a:cubicBezTo>
                    <a:pt x="11" y="72"/>
                    <a:pt x="15" y="72"/>
                    <a:pt x="16" y="72"/>
                  </a:cubicBezTo>
                  <a:cubicBezTo>
                    <a:pt x="16" y="72"/>
                    <a:pt x="19" y="71"/>
                    <a:pt x="19" y="71"/>
                  </a:cubicBezTo>
                  <a:cubicBezTo>
                    <a:pt x="20" y="72"/>
                    <a:pt x="15" y="72"/>
                    <a:pt x="15" y="72"/>
                  </a:cubicBezTo>
                  <a:cubicBezTo>
                    <a:pt x="14" y="72"/>
                    <a:pt x="14" y="73"/>
                    <a:pt x="13" y="73"/>
                  </a:cubicBezTo>
                  <a:cubicBezTo>
                    <a:pt x="12" y="73"/>
                    <a:pt x="11" y="73"/>
                    <a:pt x="10" y="73"/>
                  </a:cubicBezTo>
                  <a:cubicBezTo>
                    <a:pt x="8" y="72"/>
                    <a:pt x="7" y="73"/>
                    <a:pt x="9" y="74"/>
                  </a:cubicBezTo>
                  <a:cubicBezTo>
                    <a:pt x="10" y="74"/>
                    <a:pt x="12" y="74"/>
                    <a:pt x="12" y="76"/>
                  </a:cubicBezTo>
                  <a:cubicBezTo>
                    <a:pt x="12" y="76"/>
                    <a:pt x="11" y="78"/>
                    <a:pt x="11" y="77"/>
                  </a:cubicBezTo>
                  <a:cubicBezTo>
                    <a:pt x="10" y="77"/>
                    <a:pt x="12" y="75"/>
                    <a:pt x="10" y="74"/>
                  </a:cubicBezTo>
                  <a:cubicBezTo>
                    <a:pt x="7" y="74"/>
                    <a:pt x="9" y="75"/>
                    <a:pt x="8" y="76"/>
                  </a:cubicBezTo>
                  <a:cubicBezTo>
                    <a:pt x="8" y="76"/>
                    <a:pt x="8" y="73"/>
                    <a:pt x="7" y="73"/>
                  </a:cubicBezTo>
                  <a:cubicBezTo>
                    <a:pt x="7" y="72"/>
                    <a:pt x="5" y="78"/>
                    <a:pt x="6" y="77"/>
                  </a:cubicBezTo>
                  <a:cubicBezTo>
                    <a:pt x="5" y="77"/>
                    <a:pt x="5" y="75"/>
                    <a:pt x="5" y="75"/>
                  </a:cubicBezTo>
                  <a:cubicBezTo>
                    <a:pt x="4" y="75"/>
                    <a:pt x="4" y="77"/>
                    <a:pt x="4" y="77"/>
                  </a:cubicBezTo>
                  <a:cubicBezTo>
                    <a:pt x="3" y="78"/>
                    <a:pt x="1" y="77"/>
                    <a:pt x="1" y="78"/>
                  </a:cubicBezTo>
                  <a:cubicBezTo>
                    <a:pt x="1" y="79"/>
                    <a:pt x="0" y="80"/>
                    <a:pt x="1" y="80"/>
                  </a:cubicBezTo>
                  <a:cubicBezTo>
                    <a:pt x="2" y="80"/>
                    <a:pt x="3" y="80"/>
                    <a:pt x="4" y="81"/>
                  </a:cubicBezTo>
                  <a:cubicBezTo>
                    <a:pt x="4" y="81"/>
                    <a:pt x="0" y="82"/>
                    <a:pt x="1" y="83"/>
                  </a:cubicBezTo>
                  <a:cubicBezTo>
                    <a:pt x="1" y="84"/>
                    <a:pt x="3" y="84"/>
                    <a:pt x="3" y="84"/>
                  </a:cubicBezTo>
                  <a:cubicBezTo>
                    <a:pt x="3" y="84"/>
                    <a:pt x="6" y="83"/>
                    <a:pt x="6" y="84"/>
                  </a:cubicBezTo>
                  <a:cubicBezTo>
                    <a:pt x="5" y="85"/>
                    <a:pt x="2" y="84"/>
                    <a:pt x="1" y="86"/>
                  </a:cubicBezTo>
                  <a:cubicBezTo>
                    <a:pt x="0" y="87"/>
                    <a:pt x="6" y="87"/>
                    <a:pt x="4" y="89"/>
                  </a:cubicBezTo>
                  <a:cubicBezTo>
                    <a:pt x="4" y="89"/>
                    <a:pt x="3" y="87"/>
                    <a:pt x="2" y="88"/>
                  </a:cubicBezTo>
                  <a:cubicBezTo>
                    <a:pt x="1" y="89"/>
                    <a:pt x="1" y="90"/>
                    <a:pt x="2" y="91"/>
                  </a:cubicBezTo>
                  <a:cubicBezTo>
                    <a:pt x="3" y="91"/>
                    <a:pt x="5" y="92"/>
                    <a:pt x="6" y="92"/>
                  </a:cubicBezTo>
                  <a:cubicBezTo>
                    <a:pt x="7" y="91"/>
                    <a:pt x="8" y="89"/>
                    <a:pt x="9" y="90"/>
                  </a:cubicBezTo>
                  <a:cubicBezTo>
                    <a:pt x="8" y="90"/>
                    <a:pt x="7" y="91"/>
                    <a:pt x="7" y="91"/>
                  </a:cubicBezTo>
                  <a:cubicBezTo>
                    <a:pt x="7" y="92"/>
                    <a:pt x="6" y="92"/>
                    <a:pt x="5" y="92"/>
                  </a:cubicBezTo>
                  <a:cubicBezTo>
                    <a:pt x="5" y="92"/>
                    <a:pt x="7" y="93"/>
                    <a:pt x="7" y="94"/>
                  </a:cubicBezTo>
                  <a:cubicBezTo>
                    <a:pt x="7" y="94"/>
                    <a:pt x="4" y="92"/>
                    <a:pt x="5" y="94"/>
                  </a:cubicBezTo>
                  <a:cubicBezTo>
                    <a:pt x="5" y="95"/>
                    <a:pt x="8" y="96"/>
                    <a:pt x="8" y="96"/>
                  </a:cubicBezTo>
                  <a:cubicBezTo>
                    <a:pt x="8" y="97"/>
                    <a:pt x="5" y="95"/>
                    <a:pt x="4" y="96"/>
                  </a:cubicBezTo>
                  <a:cubicBezTo>
                    <a:pt x="2" y="96"/>
                    <a:pt x="4" y="93"/>
                    <a:pt x="3" y="93"/>
                  </a:cubicBezTo>
                  <a:cubicBezTo>
                    <a:pt x="3" y="93"/>
                    <a:pt x="1" y="95"/>
                    <a:pt x="2" y="96"/>
                  </a:cubicBezTo>
                  <a:cubicBezTo>
                    <a:pt x="3" y="96"/>
                    <a:pt x="2" y="98"/>
                    <a:pt x="2" y="98"/>
                  </a:cubicBezTo>
                  <a:cubicBezTo>
                    <a:pt x="3" y="99"/>
                    <a:pt x="4" y="97"/>
                    <a:pt x="5" y="96"/>
                  </a:cubicBezTo>
                  <a:cubicBezTo>
                    <a:pt x="5" y="96"/>
                    <a:pt x="5" y="97"/>
                    <a:pt x="5" y="97"/>
                  </a:cubicBezTo>
                  <a:cubicBezTo>
                    <a:pt x="6" y="97"/>
                    <a:pt x="6" y="96"/>
                    <a:pt x="7" y="96"/>
                  </a:cubicBezTo>
                  <a:cubicBezTo>
                    <a:pt x="7" y="96"/>
                    <a:pt x="7" y="98"/>
                    <a:pt x="6" y="98"/>
                  </a:cubicBezTo>
                  <a:cubicBezTo>
                    <a:pt x="4" y="99"/>
                    <a:pt x="8" y="101"/>
                    <a:pt x="8" y="100"/>
                  </a:cubicBezTo>
                  <a:cubicBezTo>
                    <a:pt x="8" y="102"/>
                    <a:pt x="1" y="100"/>
                    <a:pt x="5" y="103"/>
                  </a:cubicBezTo>
                  <a:cubicBezTo>
                    <a:pt x="7" y="104"/>
                    <a:pt x="8" y="105"/>
                    <a:pt x="10" y="105"/>
                  </a:cubicBezTo>
                  <a:cubicBezTo>
                    <a:pt x="10" y="105"/>
                    <a:pt x="13" y="107"/>
                    <a:pt x="14" y="107"/>
                  </a:cubicBezTo>
                  <a:cubicBezTo>
                    <a:pt x="17" y="107"/>
                    <a:pt x="21" y="104"/>
                    <a:pt x="23" y="102"/>
                  </a:cubicBezTo>
                  <a:cubicBezTo>
                    <a:pt x="24" y="100"/>
                    <a:pt x="25" y="100"/>
                    <a:pt x="27" y="99"/>
                  </a:cubicBezTo>
                  <a:cubicBezTo>
                    <a:pt x="28" y="98"/>
                    <a:pt x="28" y="95"/>
                    <a:pt x="29" y="95"/>
                  </a:cubicBezTo>
                  <a:cubicBezTo>
                    <a:pt x="29" y="95"/>
                    <a:pt x="29" y="98"/>
                    <a:pt x="30" y="98"/>
                  </a:cubicBezTo>
                  <a:cubicBezTo>
                    <a:pt x="32" y="99"/>
                    <a:pt x="31" y="99"/>
                    <a:pt x="31" y="100"/>
                  </a:cubicBezTo>
                  <a:cubicBezTo>
                    <a:pt x="32" y="100"/>
                    <a:pt x="33" y="100"/>
                    <a:pt x="34" y="101"/>
                  </a:cubicBezTo>
                  <a:cubicBezTo>
                    <a:pt x="34" y="102"/>
                    <a:pt x="33" y="100"/>
                    <a:pt x="34" y="101"/>
                  </a:cubicBezTo>
                  <a:close/>
                </a:path>
              </a:pathLst>
            </a:custGeom>
            <a:solidFill>
              <a:schemeClr val="accent2"/>
            </a:solidFill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4" name="Freeform 720">
              <a:extLst>
                <a:ext uri="{FF2B5EF4-FFF2-40B4-BE49-F238E27FC236}">
                  <a16:creationId xmlns:a16="http://schemas.microsoft.com/office/drawing/2014/main" id="{02DA66E6-7CA6-C742-8282-C2A9A0BBA4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4394" y="2183123"/>
              <a:ext cx="3782836" cy="1318816"/>
            </a:xfrm>
            <a:custGeom>
              <a:avLst/>
              <a:gdLst>
                <a:gd name="T0" fmla="*/ 785 w 810"/>
                <a:gd name="T1" fmla="*/ 109 h 282"/>
                <a:gd name="T2" fmla="*/ 725 w 810"/>
                <a:gd name="T3" fmla="*/ 77 h 282"/>
                <a:gd name="T4" fmla="*/ 665 w 810"/>
                <a:gd name="T5" fmla="*/ 80 h 282"/>
                <a:gd name="T6" fmla="*/ 607 w 810"/>
                <a:gd name="T7" fmla="*/ 65 h 282"/>
                <a:gd name="T8" fmla="*/ 578 w 810"/>
                <a:gd name="T9" fmla="*/ 56 h 282"/>
                <a:gd name="T10" fmla="*/ 555 w 810"/>
                <a:gd name="T11" fmla="*/ 61 h 282"/>
                <a:gd name="T12" fmla="*/ 521 w 810"/>
                <a:gd name="T13" fmla="*/ 59 h 282"/>
                <a:gd name="T14" fmla="*/ 495 w 810"/>
                <a:gd name="T15" fmla="*/ 44 h 282"/>
                <a:gd name="T16" fmla="*/ 469 w 810"/>
                <a:gd name="T17" fmla="*/ 49 h 282"/>
                <a:gd name="T18" fmla="*/ 423 w 810"/>
                <a:gd name="T19" fmla="*/ 43 h 282"/>
                <a:gd name="T20" fmla="*/ 383 w 810"/>
                <a:gd name="T21" fmla="*/ 50 h 282"/>
                <a:gd name="T22" fmla="*/ 423 w 810"/>
                <a:gd name="T23" fmla="*/ 17 h 282"/>
                <a:gd name="T24" fmla="*/ 378 w 810"/>
                <a:gd name="T25" fmla="*/ 7 h 282"/>
                <a:gd name="T26" fmla="*/ 355 w 810"/>
                <a:gd name="T27" fmla="*/ 17 h 282"/>
                <a:gd name="T28" fmla="*/ 320 w 810"/>
                <a:gd name="T29" fmla="*/ 22 h 282"/>
                <a:gd name="T30" fmla="*/ 297 w 810"/>
                <a:gd name="T31" fmla="*/ 32 h 282"/>
                <a:gd name="T32" fmla="*/ 269 w 810"/>
                <a:gd name="T33" fmla="*/ 49 h 282"/>
                <a:gd name="T34" fmla="*/ 247 w 810"/>
                <a:gd name="T35" fmla="*/ 58 h 282"/>
                <a:gd name="T36" fmla="*/ 242 w 810"/>
                <a:gd name="T37" fmla="*/ 50 h 282"/>
                <a:gd name="T38" fmla="*/ 259 w 810"/>
                <a:gd name="T39" fmla="*/ 97 h 282"/>
                <a:gd name="T40" fmla="*/ 227 w 810"/>
                <a:gd name="T41" fmla="*/ 107 h 282"/>
                <a:gd name="T42" fmla="*/ 231 w 810"/>
                <a:gd name="T43" fmla="*/ 88 h 282"/>
                <a:gd name="T44" fmla="*/ 206 w 810"/>
                <a:gd name="T45" fmla="*/ 60 h 282"/>
                <a:gd name="T46" fmla="*/ 191 w 810"/>
                <a:gd name="T47" fmla="*/ 83 h 282"/>
                <a:gd name="T48" fmla="*/ 131 w 810"/>
                <a:gd name="T49" fmla="*/ 90 h 282"/>
                <a:gd name="T50" fmla="*/ 92 w 810"/>
                <a:gd name="T51" fmla="*/ 100 h 282"/>
                <a:gd name="T52" fmla="*/ 84 w 810"/>
                <a:gd name="T53" fmla="*/ 107 h 282"/>
                <a:gd name="T54" fmla="*/ 53 w 810"/>
                <a:gd name="T55" fmla="*/ 120 h 282"/>
                <a:gd name="T56" fmla="*/ 31 w 810"/>
                <a:gd name="T57" fmla="*/ 102 h 282"/>
                <a:gd name="T58" fmla="*/ 29 w 810"/>
                <a:gd name="T59" fmla="*/ 84 h 282"/>
                <a:gd name="T60" fmla="*/ 5 w 810"/>
                <a:gd name="T61" fmla="*/ 88 h 282"/>
                <a:gd name="T62" fmla="*/ 7 w 810"/>
                <a:gd name="T63" fmla="*/ 152 h 282"/>
                <a:gd name="T64" fmla="*/ 16 w 810"/>
                <a:gd name="T65" fmla="*/ 187 h 282"/>
                <a:gd name="T66" fmla="*/ 40 w 810"/>
                <a:gd name="T67" fmla="*/ 223 h 282"/>
                <a:gd name="T68" fmla="*/ 53 w 810"/>
                <a:gd name="T69" fmla="*/ 244 h 282"/>
                <a:gd name="T70" fmla="*/ 82 w 810"/>
                <a:gd name="T71" fmla="*/ 272 h 282"/>
                <a:gd name="T72" fmla="*/ 109 w 810"/>
                <a:gd name="T73" fmla="*/ 250 h 282"/>
                <a:gd name="T74" fmla="*/ 108 w 810"/>
                <a:gd name="T75" fmla="*/ 222 h 282"/>
                <a:gd name="T76" fmla="*/ 160 w 810"/>
                <a:gd name="T77" fmla="*/ 223 h 282"/>
                <a:gd name="T78" fmla="*/ 196 w 810"/>
                <a:gd name="T79" fmla="*/ 196 h 282"/>
                <a:gd name="T80" fmla="*/ 252 w 810"/>
                <a:gd name="T81" fmla="*/ 204 h 282"/>
                <a:gd name="T82" fmla="*/ 331 w 810"/>
                <a:gd name="T83" fmla="*/ 226 h 282"/>
                <a:gd name="T84" fmla="*/ 415 w 810"/>
                <a:gd name="T85" fmla="*/ 231 h 282"/>
                <a:gd name="T86" fmla="*/ 483 w 810"/>
                <a:gd name="T87" fmla="*/ 207 h 282"/>
                <a:gd name="T88" fmla="*/ 521 w 810"/>
                <a:gd name="T89" fmla="*/ 258 h 282"/>
                <a:gd name="T90" fmla="*/ 558 w 810"/>
                <a:gd name="T91" fmla="*/ 226 h 282"/>
                <a:gd name="T92" fmla="*/ 543 w 810"/>
                <a:gd name="T93" fmla="*/ 199 h 282"/>
                <a:gd name="T94" fmla="*/ 591 w 810"/>
                <a:gd name="T95" fmla="*/ 162 h 282"/>
                <a:gd name="T96" fmla="*/ 627 w 810"/>
                <a:gd name="T97" fmla="*/ 165 h 282"/>
                <a:gd name="T98" fmla="*/ 657 w 810"/>
                <a:gd name="T99" fmla="*/ 153 h 282"/>
                <a:gd name="T100" fmla="*/ 669 w 810"/>
                <a:gd name="T101" fmla="*/ 154 h 282"/>
                <a:gd name="T102" fmla="*/ 649 w 810"/>
                <a:gd name="T103" fmla="*/ 210 h 282"/>
                <a:gd name="T104" fmla="*/ 667 w 810"/>
                <a:gd name="T105" fmla="*/ 171 h 282"/>
                <a:gd name="T106" fmla="*/ 710 w 810"/>
                <a:gd name="T107" fmla="*/ 156 h 282"/>
                <a:gd name="T108" fmla="*/ 738 w 810"/>
                <a:gd name="T109" fmla="*/ 121 h 282"/>
                <a:gd name="T110" fmla="*/ 765 w 810"/>
                <a:gd name="T111" fmla="*/ 116 h 282"/>
                <a:gd name="T112" fmla="*/ 802 w 810"/>
                <a:gd name="T113" fmla="*/ 115 h 282"/>
                <a:gd name="T114" fmla="*/ 388 w 810"/>
                <a:gd name="T115" fmla="*/ 2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0" h="282">
                  <a:moveTo>
                    <a:pt x="808" y="111"/>
                  </a:moveTo>
                  <a:cubicBezTo>
                    <a:pt x="806" y="109"/>
                    <a:pt x="803" y="108"/>
                    <a:pt x="801" y="106"/>
                  </a:cubicBezTo>
                  <a:cubicBezTo>
                    <a:pt x="800" y="105"/>
                    <a:pt x="799" y="104"/>
                    <a:pt x="797" y="103"/>
                  </a:cubicBezTo>
                  <a:cubicBezTo>
                    <a:pt x="796" y="103"/>
                    <a:pt x="794" y="103"/>
                    <a:pt x="793" y="102"/>
                  </a:cubicBezTo>
                  <a:cubicBezTo>
                    <a:pt x="793" y="103"/>
                    <a:pt x="794" y="103"/>
                    <a:pt x="794" y="103"/>
                  </a:cubicBezTo>
                  <a:cubicBezTo>
                    <a:pt x="795" y="103"/>
                    <a:pt x="792" y="104"/>
                    <a:pt x="791" y="103"/>
                  </a:cubicBezTo>
                  <a:cubicBezTo>
                    <a:pt x="791" y="103"/>
                    <a:pt x="792" y="103"/>
                    <a:pt x="792" y="102"/>
                  </a:cubicBezTo>
                  <a:cubicBezTo>
                    <a:pt x="791" y="101"/>
                    <a:pt x="786" y="103"/>
                    <a:pt x="785" y="102"/>
                  </a:cubicBezTo>
                  <a:cubicBezTo>
                    <a:pt x="787" y="103"/>
                    <a:pt x="787" y="103"/>
                    <a:pt x="787" y="106"/>
                  </a:cubicBezTo>
                  <a:cubicBezTo>
                    <a:pt x="786" y="107"/>
                    <a:pt x="788" y="109"/>
                    <a:pt x="788" y="109"/>
                  </a:cubicBezTo>
                  <a:cubicBezTo>
                    <a:pt x="787" y="109"/>
                    <a:pt x="787" y="108"/>
                    <a:pt x="787" y="108"/>
                  </a:cubicBezTo>
                  <a:cubicBezTo>
                    <a:pt x="786" y="107"/>
                    <a:pt x="786" y="109"/>
                    <a:pt x="785" y="109"/>
                  </a:cubicBezTo>
                  <a:cubicBezTo>
                    <a:pt x="785" y="109"/>
                    <a:pt x="783" y="105"/>
                    <a:pt x="783" y="105"/>
                  </a:cubicBezTo>
                  <a:cubicBezTo>
                    <a:pt x="783" y="104"/>
                    <a:pt x="783" y="104"/>
                    <a:pt x="783" y="104"/>
                  </a:cubicBezTo>
                  <a:cubicBezTo>
                    <a:pt x="783" y="103"/>
                    <a:pt x="782" y="102"/>
                    <a:pt x="783" y="101"/>
                  </a:cubicBezTo>
                  <a:cubicBezTo>
                    <a:pt x="784" y="99"/>
                    <a:pt x="782" y="100"/>
                    <a:pt x="781" y="99"/>
                  </a:cubicBezTo>
                  <a:cubicBezTo>
                    <a:pt x="781" y="98"/>
                    <a:pt x="779" y="97"/>
                    <a:pt x="778" y="97"/>
                  </a:cubicBezTo>
                  <a:cubicBezTo>
                    <a:pt x="771" y="93"/>
                    <a:pt x="765" y="89"/>
                    <a:pt x="758" y="87"/>
                  </a:cubicBezTo>
                  <a:cubicBezTo>
                    <a:pt x="756" y="86"/>
                    <a:pt x="755" y="85"/>
                    <a:pt x="754" y="84"/>
                  </a:cubicBezTo>
                  <a:cubicBezTo>
                    <a:pt x="753" y="83"/>
                    <a:pt x="751" y="82"/>
                    <a:pt x="749" y="82"/>
                  </a:cubicBezTo>
                  <a:cubicBezTo>
                    <a:pt x="746" y="81"/>
                    <a:pt x="743" y="80"/>
                    <a:pt x="739" y="78"/>
                  </a:cubicBezTo>
                  <a:cubicBezTo>
                    <a:pt x="736" y="78"/>
                    <a:pt x="732" y="78"/>
                    <a:pt x="730" y="78"/>
                  </a:cubicBezTo>
                  <a:cubicBezTo>
                    <a:pt x="728" y="78"/>
                    <a:pt x="727" y="78"/>
                    <a:pt x="726" y="78"/>
                  </a:cubicBezTo>
                  <a:cubicBezTo>
                    <a:pt x="726" y="78"/>
                    <a:pt x="725" y="77"/>
                    <a:pt x="725" y="77"/>
                  </a:cubicBezTo>
                  <a:cubicBezTo>
                    <a:pt x="724" y="78"/>
                    <a:pt x="724" y="79"/>
                    <a:pt x="723" y="78"/>
                  </a:cubicBezTo>
                  <a:cubicBezTo>
                    <a:pt x="720" y="78"/>
                    <a:pt x="717" y="77"/>
                    <a:pt x="714" y="76"/>
                  </a:cubicBezTo>
                  <a:cubicBezTo>
                    <a:pt x="713" y="76"/>
                    <a:pt x="710" y="75"/>
                    <a:pt x="710" y="77"/>
                  </a:cubicBezTo>
                  <a:cubicBezTo>
                    <a:pt x="709" y="79"/>
                    <a:pt x="708" y="79"/>
                    <a:pt x="710" y="80"/>
                  </a:cubicBezTo>
                  <a:cubicBezTo>
                    <a:pt x="712" y="82"/>
                    <a:pt x="714" y="86"/>
                    <a:pt x="709" y="87"/>
                  </a:cubicBezTo>
                  <a:cubicBezTo>
                    <a:pt x="708" y="88"/>
                    <a:pt x="705" y="88"/>
                    <a:pt x="704" y="86"/>
                  </a:cubicBezTo>
                  <a:cubicBezTo>
                    <a:pt x="703" y="85"/>
                    <a:pt x="703" y="84"/>
                    <a:pt x="700" y="84"/>
                  </a:cubicBezTo>
                  <a:cubicBezTo>
                    <a:pt x="697" y="83"/>
                    <a:pt x="699" y="82"/>
                    <a:pt x="698" y="81"/>
                  </a:cubicBezTo>
                  <a:cubicBezTo>
                    <a:pt x="698" y="80"/>
                    <a:pt x="695" y="79"/>
                    <a:pt x="694" y="80"/>
                  </a:cubicBezTo>
                  <a:cubicBezTo>
                    <a:pt x="691" y="83"/>
                    <a:pt x="686" y="80"/>
                    <a:pt x="682" y="80"/>
                  </a:cubicBezTo>
                  <a:cubicBezTo>
                    <a:pt x="678" y="80"/>
                    <a:pt x="674" y="79"/>
                    <a:pt x="670" y="79"/>
                  </a:cubicBezTo>
                  <a:cubicBezTo>
                    <a:pt x="668" y="79"/>
                    <a:pt x="667" y="79"/>
                    <a:pt x="665" y="80"/>
                  </a:cubicBezTo>
                  <a:cubicBezTo>
                    <a:pt x="663" y="81"/>
                    <a:pt x="664" y="84"/>
                    <a:pt x="664" y="86"/>
                  </a:cubicBezTo>
                  <a:cubicBezTo>
                    <a:pt x="664" y="86"/>
                    <a:pt x="664" y="86"/>
                    <a:pt x="664" y="86"/>
                  </a:cubicBezTo>
                  <a:cubicBezTo>
                    <a:pt x="663" y="86"/>
                    <a:pt x="662" y="81"/>
                    <a:pt x="661" y="80"/>
                  </a:cubicBezTo>
                  <a:cubicBezTo>
                    <a:pt x="660" y="80"/>
                    <a:pt x="656" y="80"/>
                    <a:pt x="655" y="78"/>
                  </a:cubicBezTo>
                  <a:cubicBezTo>
                    <a:pt x="655" y="75"/>
                    <a:pt x="659" y="74"/>
                    <a:pt x="655" y="71"/>
                  </a:cubicBezTo>
                  <a:cubicBezTo>
                    <a:pt x="653" y="70"/>
                    <a:pt x="651" y="69"/>
                    <a:pt x="648" y="68"/>
                  </a:cubicBezTo>
                  <a:cubicBezTo>
                    <a:pt x="642" y="66"/>
                    <a:pt x="635" y="68"/>
                    <a:pt x="629" y="69"/>
                  </a:cubicBezTo>
                  <a:cubicBezTo>
                    <a:pt x="626" y="69"/>
                    <a:pt x="623" y="69"/>
                    <a:pt x="619" y="69"/>
                  </a:cubicBezTo>
                  <a:cubicBezTo>
                    <a:pt x="618" y="69"/>
                    <a:pt x="618" y="69"/>
                    <a:pt x="617" y="69"/>
                  </a:cubicBezTo>
                  <a:cubicBezTo>
                    <a:pt x="615" y="68"/>
                    <a:pt x="617" y="68"/>
                    <a:pt x="618" y="67"/>
                  </a:cubicBezTo>
                  <a:cubicBezTo>
                    <a:pt x="618" y="66"/>
                    <a:pt x="613" y="65"/>
                    <a:pt x="613" y="65"/>
                  </a:cubicBezTo>
                  <a:cubicBezTo>
                    <a:pt x="612" y="64"/>
                    <a:pt x="608" y="65"/>
                    <a:pt x="607" y="65"/>
                  </a:cubicBezTo>
                  <a:cubicBezTo>
                    <a:pt x="607" y="65"/>
                    <a:pt x="611" y="64"/>
                    <a:pt x="610" y="63"/>
                  </a:cubicBezTo>
                  <a:cubicBezTo>
                    <a:pt x="609" y="63"/>
                    <a:pt x="608" y="64"/>
                    <a:pt x="607" y="64"/>
                  </a:cubicBezTo>
                  <a:cubicBezTo>
                    <a:pt x="606" y="63"/>
                    <a:pt x="604" y="62"/>
                    <a:pt x="604" y="62"/>
                  </a:cubicBezTo>
                  <a:cubicBezTo>
                    <a:pt x="603" y="62"/>
                    <a:pt x="600" y="60"/>
                    <a:pt x="602" y="60"/>
                  </a:cubicBezTo>
                  <a:cubicBezTo>
                    <a:pt x="603" y="60"/>
                    <a:pt x="605" y="60"/>
                    <a:pt x="606" y="60"/>
                  </a:cubicBezTo>
                  <a:cubicBezTo>
                    <a:pt x="609" y="60"/>
                    <a:pt x="605" y="57"/>
                    <a:pt x="604" y="57"/>
                  </a:cubicBezTo>
                  <a:cubicBezTo>
                    <a:pt x="602" y="55"/>
                    <a:pt x="597" y="56"/>
                    <a:pt x="594" y="55"/>
                  </a:cubicBezTo>
                  <a:cubicBezTo>
                    <a:pt x="592" y="55"/>
                    <a:pt x="591" y="57"/>
                    <a:pt x="589" y="59"/>
                  </a:cubicBezTo>
                  <a:cubicBezTo>
                    <a:pt x="589" y="59"/>
                    <a:pt x="582" y="63"/>
                    <a:pt x="582" y="60"/>
                  </a:cubicBezTo>
                  <a:cubicBezTo>
                    <a:pt x="583" y="58"/>
                    <a:pt x="584" y="60"/>
                    <a:pt x="586" y="59"/>
                  </a:cubicBezTo>
                  <a:cubicBezTo>
                    <a:pt x="586" y="59"/>
                    <a:pt x="585" y="56"/>
                    <a:pt x="584" y="56"/>
                  </a:cubicBezTo>
                  <a:cubicBezTo>
                    <a:pt x="584" y="56"/>
                    <a:pt x="578" y="56"/>
                    <a:pt x="578" y="56"/>
                  </a:cubicBezTo>
                  <a:cubicBezTo>
                    <a:pt x="579" y="55"/>
                    <a:pt x="581" y="54"/>
                    <a:pt x="583" y="54"/>
                  </a:cubicBezTo>
                  <a:cubicBezTo>
                    <a:pt x="584" y="55"/>
                    <a:pt x="591" y="55"/>
                    <a:pt x="591" y="55"/>
                  </a:cubicBezTo>
                  <a:cubicBezTo>
                    <a:pt x="591" y="54"/>
                    <a:pt x="585" y="54"/>
                    <a:pt x="584" y="53"/>
                  </a:cubicBezTo>
                  <a:cubicBezTo>
                    <a:pt x="582" y="53"/>
                    <a:pt x="580" y="53"/>
                    <a:pt x="578" y="53"/>
                  </a:cubicBezTo>
                  <a:cubicBezTo>
                    <a:pt x="574" y="52"/>
                    <a:pt x="570" y="52"/>
                    <a:pt x="566" y="51"/>
                  </a:cubicBezTo>
                  <a:cubicBezTo>
                    <a:pt x="565" y="51"/>
                    <a:pt x="561" y="50"/>
                    <a:pt x="561" y="50"/>
                  </a:cubicBezTo>
                  <a:cubicBezTo>
                    <a:pt x="561" y="51"/>
                    <a:pt x="562" y="52"/>
                    <a:pt x="561" y="52"/>
                  </a:cubicBezTo>
                  <a:cubicBezTo>
                    <a:pt x="560" y="53"/>
                    <a:pt x="559" y="53"/>
                    <a:pt x="558" y="53"/>
                  </a:cubicBezTo>
                  <a:cubicBezTo>
                    <a:pt x="557" y="53"/>
                    <a:pt x="552" y="54"/>
                    <a:pt x="553" y="56"/>
                  </a:cubicBezTo>
                  <a:cubicBezTo>
                    <a:pt x="554" y="58"/>
                    <a:pt x="556" y="55"/>
                    <a:pt x="557" y="56"/>
                  </a:cubicBezTo>
                  <a:cubicBezTo>
                    <a:pt x="557" y="56"/>
                    <a:pt x="554" y="57"/>
                    <a:pt x="555" y="59"/>
                  </a:cubicBezTo>
                  <a:cubicBezTo>
                    <a:pt x="556" y="59"/>
                    <a:pt x="555" y="60"/>
                    <a:pt x="555" y="61"/>
                  </a:cubicBezTo>
                  <a:cubicBezTo>
                    <a:pt x="556" y="61"/>
                    <a:pt x="557" y="62"/>
                    <a:pt x="557" y="63"/>
                  </a:cubicBezTo>
                  <a:cubicBezTo>
                    <a:pt x="557" y="63"/>
                    <a:pt x="553" y="63"/>
                    <a:pt x="552" y="63"/>
                  </a:cubicBezTo>
                  <a:cubicBezTo>
                    <a:pt x="550" y="63"/>
                    <a:pt x="552" y="62"/>
                    <a:pt x="552" y="62"/>
                  </a:cubicBezTo>
                  <a:cubicBezTo>
                    <a:pt x="551" y="61"/>
                    <a:pt x="548" y="62"/>
                    <a:pt x="548" y="62"/>
                  </a:cubicBezTo>
                  <a:cubicBezTo>
                    <a:pt x="546" y="63"/>
                    <a:pt x="544" y="62"/>
                    <a:pt x="543" y="62"/>
                  </a:cubicBezTo>
                  <a:cubicBezTo>
                    <a:pt x="542" y="62"/>
                    <a:pt x="546" y="63"/>
                    <a:pt x="546" y="63"/>
                  </a:cubicBezTo>
                  <a:cubicBezTo>
                    <a:pt x="549" y="64"/>
                    <a:pt x="546" y="66"/>
                    <a:pt x="545" y="65"/>
                  </a:cubicBezTo>
                  <a:cubicBezTo>
                    <a:pt x="544" y="65"/>
                    <a:pt x="544" y="64"/>
                    <a:pt x="544" y="63"/>
                  </a:cubicBezTo>
                  <a:cubicBezTo>
                    <a:pt x="543" y="63"/>
                    <a:pt x="542" y="63"/>
                    <a:pt x="541" y="63"/>
                  </a:cubicBezTo>
                  <a:cubicBezTo>
                    <a:pt x="539" y="62"/>
                    <a:pt x="537" y="61"/>
                    <a:pt x="534" y="62"/>
                  </a:cubicBezTo>
                  <a:cubicBezTo>
                    <a:pt x="531" y="62"/>
                    <a:pt x="529" y="65"/>
                    <a:pt x="526" y="63"/>
                  </a:cubicBezTo>
                  <a:cubicBezTo>
                    <a:pt x="524" y="62"/>
                    <a:pt x="522" y="61"/>
                    <a:pt x="521" y="59"/>
                  </a:cubicBezTo>
                  <a:cubicBezTo>
                    <a:pt x="520" y="58"/>
                    <a:pt x="518" y="62"/>
                    <a:pt x="517" y="62"/>
                  </a:cubicBezTo>
                  <a:cubicBezTo>
                    <a:pt x="516" y="64"/>
                    <a:pt x="515" y="70"/>
                    <a:pt x="512" y="69"/>
                  </a:cubicBezTo>
                  <a:cubicBezTo>
                    <a:pt x="510" y="68"/>
                    <a:pt x="508" y="68"/>
                    <a:pt x="506" y="66"/>
                  </a:cubicBezTo>
                  <a:cubicBezTo>
                    <a:pt x="505" y="65"/>
                    <a:pt x="503" y="63"/>
                    <a:pt x="502" y="62"/>
                  </a:cubicBezTo>
                  <a:cubicBezTo>
                    <a:pt x="501" y="60"/>
                    <a:pt x="499" y="59"/>
                    <a:pt x="498" y="58"/>
                  </a:cubicBezTo>
                  <a:cubicBezTo>
                    <a:pt x="496" y="56"/>
                    <a:pt x="500" y="57"/>
                    <a:pt x="501" y="57"/>
                  </a:cubicBezTo>
                  <a:cubicBezTo>
                    <a:pt x="502" y="57"/>
                    <a:pt x="504" y="56"/>
                    <a:pt x="504" y="55"/>
                  </a:cubicBezTo>
                  <a:cubicBezTo>
                    <a:pt x="504" y="55"/>
                    <a:pt x="499" y="52"/>
                    <a:pt x="499" y="52"/>
                  </a:cubicBezTo>
                  <a:cubicBezTo>
                    <a:pt x="499" y="52"/>
                    <a:pt x="502" y="52"/>
                    <a:pt x="502" y="51"/>
                  </a:cubicBezTo>
                  <a:cubicBezTo>
                    <a:pt x="501" y="50"/>
                    <a:pt x="499" y="50"/>
                    <a:pt x="499" y="50"/>
                  </a:cubicBezTo>
                  <a:cubicBezTo>
                    <a:pt x="499" y="48"/>
                    <a:pt x="504" y="47"/>
                    <a:pt x="499" y="46"/>
                  </a:cubicBezTo>
                  <a:cubicBezTo>
                    <a:pt x="498" y="46"/>
                    <a:pt x="497" y="44"/>
                    <a:pt x="495" y="44"/>
                  </a:cubicBezTo>
                  <a:cubicBezTo>
                    <a:pt x="494" y="44"/>
                    <a:pt x="492" y="43"/>
                    <a:pt x="491" y="44"/>
                  </a:cubicBezTo>
                  <a:cubicBezTo>
                    <a:pt x="490" y="44"/>
                    <a:pt x="490" y="45"/>
                    <a:pt x="489" y="45"/>
                  </a:cubicBezTo>
                  <a:cubicBezTo>
                    <a:pt x="488" y="44"/>
                    <a:pt x="488" y="44"/>
                    <a:pt x="487" y="44"/>
                  </a:cubicBezTo>
                  <a:cubicBezTo>
                    <a:pt x="486" y="44"/>
                    <a:pt x="484" y="44"/>
                    <a:pt x="483" y="43"/>
                  </a:cubicBezTo>
                  <a:cubicBezTo>
                    <a:pt x="482" y="43"/>
                    <a:pt x="481" y="43"/>
                    <a:pt x="480" y="41"/>
                  </a:cubicBezTo>
                  <a:cubicBezTo>
                    <a:pt x="479" y="41"/>
                    <a:pt x="480" y="40"/>
                    <a:pt x="478" y="41"/>
                  </a:cubicBezTo>
                  <a:cubicBezTo>
                    <a:pt x="478" y="41"/>
                    <a:pt x="477" y="42"/>
                    <a:pt x="476" y="42"/>
                  </a:cubicBezTo>
                  <a:cubicBezTo>
                    <a:pt x="475" y="42"/>
                    <a:pt x="475" y="41"/>
                    <a:pt x="474" y="42"/>
                  </a:cubicBezTo>
                  <a:cubicBezTo>
                    <a:pt x="474" y="43"/>
                    <a:pt x="473" y="44"/>
                    <a:pt x="473" y="45"/>
                  </a:cubicBezTo>
                  <a:cubicBezTo>
                    <a:pt x="473" y="46"/>
                    <a:pt x="475" y="46"/>
                    <a:pt x="474" y="47"/>
                  </a:cubicBezTo>
                  <a:cubicBezTo>
                    <a:pt x="473" y="48"/>
                    <a:pt x="474" y="48"/>
                    <a:pt x="473" y="48"/>
                  </a:cubicBezTo>
                  <a:cubicBezTo>
                    <a:pt x="472" y="48"/>
                    <a:pt x="470" y="48"/>
                    <a:pt x="469" y="49"/>
                  </a:cubicBezTo>
                  <a:cubicBezTo>
                    <a:pt x="470" y="48"/>
                    <a:pt x="473" y="50"/>
                    <a:pt x="473" y="50"/>
                  </a:cubicBezTo>
                  <a:cubicBezTo>
                    <a:pt x="472" y="51"/>
                    <a:pt x="469" y="49"/>
                    <a:pt x="467" y="49"/>
                  </a:cubicBezTo>
                  <a:cubicBezTo>
                    <a:pt x="465" y="49"/>
                    <a:pt x="462" y="49"/>
                    <a:pt x="459" y="49"/>
                  </a:cubicBezTo>
                  <a:cubicBezTo>
                    <a:pt x="458" y="49"/>
                    <a:pt x="458" y="48"/>
                    <a:pt x="457" y="48"/>
                  </a:cubicBezTo>
                  <a:cubicBezTo>
                    <a:pt x="456" y="47"/>
                    <a:pt x="453" y="48"/>
                    <a:pt x="452" y="48"/>
                  </a:cubicBezTo>
                  <a:cubicBezTo>
                    <a:pt x="451" y="47"/>
                    <a:pt x="449" y="47"/>
                    <a:pt x="448" y="46"/>
                  </a:cubicBezTo>
                  <a:cubicBezTo>
                    <a:pt x="448" y="45"/>
                    <a:pt x="450" y="45"/>
                    <a:pt x="450" y="44"/>
                  </a:cubicBezTo>
                  <a:cubicBezTo>
                    <a:pt x="451" y="43"/>
                    <a:pt x="442" y="43"/>
                    <a:pt x="441" y="43"/>
                  </a:cubicBezTo>
                  <a:cubicBezTo>
                    <a:pt x="436" y="42"/>
                    <a:pt x="432" y="43"/>
                    <a:pt x="427" y="43"/>
                  </a:cubicBezTo>
                  <a:cubicBezTo>
                    <a:pt x="424" y="43"/>
                    <a:pt x="425" y="43"/>
                    <a:pt x="426" y="45"/>
                  </a:cubicBezTo>
                  <a:cubicBezTo>
                    <a:pt x="426" y="46"/>
                    <a:pt x="424" y="45"/>
                    <a:pt x="424" y="45"/>
                  </a:cubicBezTo>
                  <a:cubicBezTo>
                    <a:pt x="422" y="45"/>
                    <a:pt x="423" y="44"/>
                    <a:pt x="423" y="43"/>
                  </a:cubicBezTo>
                  <a:cubicBezTo>
                    <a:pt x="423" y="41"/>
                    <a:pt x="422" y="38"/>
                    <a:pt x="420" y="40"/>
                  </a:cubicBezTo>
                  <a:cubicBezTo>
                    <a:pt x="420" y="42"/>
                    <a:pt x="416" y="42"/>
                    <a:pt x="414" y="41"/>
                  </a:cubicBezTo>
                  <a:cubicBezTo>
                    <a:pt x="413" y="40"/>
                    <a:pt x="415" y="38"/>
                    <a:pt x="411" y="39"/>
                  </a:cubicBezTo>
                  <a:cubicBezTo>
                    <a:pt x="410" y="39"/>
                    <a:pt x="409" y="39"/>
                    <a:pt x="408" y="39"/>
                  </a:cubicBezTo>
                  <a:cubicBezTo>
                    <a:pt x="407" y="38"/>
                    <a:pt x="406" y="39"/>
                    <a:pt x="404" y="40"/>
                  </a:cubicBezTo>
                  <a:cubicBezTo>
                    <a:pt x="402" y="42"/>
                    <a:pt x="407" y="41"/>
                    <a:pt x="407" y="42"/>
                  </a:cubicBezTo>
                  <a:cubicBezTo>
                    <a:pt x="407" y="44"/>
                    <a:pt x="403" y="43"/>
                    <a:pt x="402" y="44"/>
                  </a:cubicBezTo>
                  <a:cubicBezTo>
                    <a:pt x="401" y="45"/>
                    <a:pt x="399" y="45"/>
                    <a:pt x="397" y="46"/>
                  </a:cubicBezTo>
                  <a:cubicBezTo>
                    <a:pt x="395" y="47"/>
                    <a:pt x="393" y="47"/>
                    <a:pt x="390" y="47"/>
                  </a:cubicBezTo>
                  <a:cubicBezTo>
                    <a:pt x="388" y="47"/>
                    <a:pt x="388" y="47"/>
                    <a:pt x="387" y="49"/>
                  </a:cubicBezTo>
                  <a:cubicBezTo>
                    <a:pt x="386" y="50"/>
                    <a:pt x="382" y="51"/>
                    <a:pt x="381" y="51"/>
                  </a:cubicBezTo>
                  <a:cubicBezTo>
                    <a:pt x="381" y="50"/>
                    <a:pt x="383" y="50"/>
                    <a:pt x="383" y="50"/>
                  </a:cubicBezTo>
                  <a:cubicBezTo>
                    <a:pt x="385" y="49"/>
                    <a:pt x="385" y="47"/>
                    <a:pt x="386" y="46"/>
                  </a:cubicBezTo>
                  <a:cubicBezTo>
                    <a:pt x="387" y="44"/>
                    <a:pt x="388" y="46"/>
                    <a:pt x="389" y="45"/>
                  </a:cubicBezTo>
                  <a:cubicBezTo>
                    <a:pt x="390" y="45"/>
                    <a:pt x="390" y="44"/>
                    <a:pt x="391" y="44"/>
                  </a:cubicBezTo>
                  <a:cubicBezTo>
                    <a:pt x="394" y="42"/>
                    <a:pt x="398" y="41"/>
                    <a:pt x="401" y="39"/>
                  </a:cubicBezTo>
                  <a:cubicBezTo>
                    <a:pt x="403" y="38"/>
                    <a:pt x="405" y="37"/>
                    <a:pt x="407" y="36"/>
                  </a:cubicBezTo>
                  <a:cubicBezTo>
                    <a:pt x="411" y="33"/>
                    <a:pt x="416" y="31"/>
                    <a:pt x="420" y="29"/>
                  </a:cubicBezTo>
                  <a:cubicBezTo>
                    <a:pt x="423" y="28"/>
                    <a:pt x="426" y="26"/>
                    <a:pt x="423" y="23"/>
                  </a:cubicBezTo>
                  <a:cubicBezTo>
                    <a:pt x="422" y="22"/>
                    <a:pt x="422" y="24"/>
                    <a:pt x="421" y="23"/>
                  </a:cubicBezTo>
                  <a:cubicBezTo>
                    <a:pt x="420" y="22"/>
                    <a:pt x="419" y="22"/>
                    <a:pt x="418" y="21"/>
                  </a:cubicBezTo>
                  <a:cubicBezTo>
                    <a:pt x="418" y="20"/>
                    <a:pt x="423" y="22"/>
                    <a:pt x="423" y="22"/>
                  </a:cubicBezTo>
                  <a:cubicBezTo>
                    <a:pt x="424" y="22"/>
                    <a:pt x="427" y="22"/>
                    <a:pt x="425" y="20"/>
                  </a:cubicBezTo>
                  <a:cubicBezTo>
                    <a:pt x="424" y="19"/>
                    <a:pt x="424" y="18"/>
                    <a:pt x="423" y="17"/>
                  </a:cubicBezTo>
                  <a:cubicBezTo>
                    <a:pt x="422" y="15"/>
                    <a:pt x="421" y="19"/>
                    <a:pt x="420" y="19"/>
                  </a:cubicBezTo>
                  <a:cubicBezTo>
                    <a:pt x="420" y="18"/>
                    <a:pt x="420" y="17"/>
                    <a:pt x="420" y="17"/>
                  </a:cubicBezTo>
                  <a:cubicBezTo>
                    <a:pt x="420" y="16"/>
                    <a:pt x="420" y="16"/>
                    <a:pt x="419" y="15"/>
                  </a:cubicBezTo>
                  <a:cubicBezTo>
                    <a:pt x="419" y="14"/>
                    <a:pt x="417" y="13"/>
                    <a:pt x="416" y="13"/>
                  </a:cubicBezTo>
                  <a:cubicBezTo>
                    <a:pt x="414" y="12"/>
                    <a:pt x="413" y="12"/>
                    <a:pt x="411" y="11"/>
                  </a:cubicBezTo>
                  <a:cubicBezTo>
                    <a:pt x="409" y="11"/>
                    <a:pt x="409" y="11"/>
                    <a:pt x="406" y="12"/>
                  </a:cubicBezTo>
                  <a:cubicBezTo>
                    <a:pt x="404" y="12"/>
                    <a:pt x="397" y="9"/>
                    <a:pt x="396" y="12"/>
                  </a:cubicBezTo>
                  <a:cubicBezTo>
                    <a:pt x="395" y="13"/>
                    <a:pt x="389" y="14"/>
                    <a:pt x="388" y="13"/>
                  </a:cubicBezTo>
                  <a:cubicBezTo>
                    <a:pt x="388" y="13"/>
                    <a:pt x="394" y="9"/>
                    <a:pt x="392" y="8"/>
                  </a:cubicBezTo>
                  <a:cubicBezTo>
                    <a:pt x="392" y="8"/>
                    <a:pt x="385" y="9"/>
                    <a:pt x="384" y="8"/>
                  </a:cubicBezTo>
                  <a:cubicBezTo>
                    <a:pt x="384" y="7"/>
                    <a:pt x="386" y="7"/>
                    <a:pt x="386" y="7"/>
                  </a:cubicBezTo>
                  <a:cubicBezTo>
                    <a:pt x="386" y="6"/>
                    <a:pt x="378" y="7"/>
                    <a:pt x="378" y="7"/>
                  </a:cubicBezTo>
                  <a:cubicBezTo>
                    <a:pt x="379" y="5"/>
                    <a:pt x="383" y="6"/>
                    <a:pt x="384" y="5"/>
                  </a:cubicBezTo>
                  <a:cubicBezTo>
                    <a:pt x="385" y="4"/>
                    <a:pt x="387" y="5"/>
                    <a:pt x="386" y="4"/>
                  </a:cubicBezTo>
                  <a:cubicBezTo>
                    <a:pt x="386" y="3"/>
                    <a:pt x="386" y="2"/>
                    <a:pt x="385" y="2"/>
                  </a:cubicBezTo>
                  <a:cubicBezTo>
                    <a:pt x="382" y="2"/>
                    <a:pt x="381" y="1"/>
                    <a:pt x="378" y="1"/>
                  </a:cubicBezTo>
                  <a:cubicBezTo>
                    <a:pt x="376" y="0"/>
                    <a:pt x="374" y="1"/>
                    <a:pt x="372" y="2"/>
                  </a:cubicBezTo>
                  <a:cubicBezTo>
                    <a:pt x="368" y="3"/>
                    <a:pt x="364" y="6"/>
                    <a:pt x="362" y="8"/>
                  </a:cubicBezTo>
                  <a:cubicBezTo>
                    <a:pt x="361" y="9"/>
                    <a:pt x="361" y="9"/>
                    <a:pt x="362" y="10"/>
                  </a:cubicBezTo>
                  <a:cubicBezTo>
                    <a:pt x="363" y="10"/>
                    <a:pt x="362" y="11"/>
                    <a:pt x="362" y="12"/>
                  </a:cubicBezTo>
                  <a:cubicBezTo>
                    <a:pt x="362" y="14"/>
                    <a:pt x="366" y="13"/>
                    <a:pt x="366" y="14"/>
                  </a:cubicBezTo>
                  <a:cubicBezTo>
                    <a:pt x="366" y="13"/>
                    <a:pt x="361" y="14"/>
                    <a:pt x="360" y="14"/>
                  </a:cubicBezTo>
                  <a:cubicBezTo>
                    <a:pt x="359" y="14"/>
                    <a:pt x="353" y="13"/>
                    <a:pt x="352" y="14"/>
                  </a:cubicBezTo>
                  <a:cubicBezTo>
                    <a:pt x="352" y="13"/>
                    <a:pt x="355" y="17"/>
                    <a:pt x="355" y="17"/>
                  </a:cubicBezTo>
                  <a:cubicBezTo>
                    <a:pt x="356" y="18"/>
                    <a:pt x="351" y="16"/>
                    <a:pt x="350" y="16"/>
                  </a:cubicBezTo>
                  <a:cubicBezTo>
                    <a:pt x="349" y="16"/>
                    <a:pt x="347" y="17"/>
                    <a:pt x="345" y="18"/>
                  </a:cubicBezTo>
                  <a:cubicBezTo>
                    <a:pt x="345" y="18"/>
                    <a:pt x="345" y="18"/>
                    <a:pt x="344" y="18"/>
                  </a:cubicBezTo>
                  <a:cubicBezTo>
                    <a:pt x="342" y="18"/>
                    <a:pt x="344" y="18"/>
                    <a:pt x="343" y="17"/>
                  </a:cubicBezTo>
                  <a:cubicBezTo>
                    <a:pt x="343" y="18"/>
                    <a:pt x="338" y="20"/>
                    <a:pt x="338" y="20"/>
                  </a:cubicBezTo>
                  <a:cubicBezTo>
                    <a:pt x="338" y="19"/>
                    <a:pt x="340" y="18"/>
                    <a:pt x="340" y="18"/>
                  </a:cubicBezTo>
                  <a:cubicBezTo>
                    <a:pt x="340" y="17"/>
                    <a:pt x="335" y="18"/>
                    <a:pt x="334" y="17"/>
                  </a:cubicBezTo>
                  <a:cubicBezTo>
                    <a:pt x="334" y="17"/>
                    <a:pt x="336" y="16"/>
                    <a:pt x="336" y="16"/>
                  </a:cubicBezTo>
                  <a:cubicBezTo>
                    <a:pt x="335" y="17"/>
                    <a:pt x="330" y="18"/>
                    <a:pt x="328" y="18"/>
                  </a:cubicBezTo>
                  <a:cubicBezTo>
                    <a:pt x="323" y="19"/>
                    <a:pt x="329" y="19"/>
                    <a:pt x="330" y="20"/>
                  </a:cubicBezTo>
                  <a:cubicBezTo>
                    <a:pt x="329" y="19"/>
                    <a:pt x="324" y="21"/>
                    <a:pt x="323" y="21"/>
                  </a:cubicBezTo>
                  <a:cubicBezTo>
                    <a:pt x="322" y="21"/>
                    <a:pt x="321" y="21"/>
                    <a:pt x="320" y="22"/>
                  </a:cubicBezTo>
                  <a:cubicBezTo>
                    <a:pt x="319" y="23"/>
                    <a:pt x="317" y="22"/>
                    <a:pt x="315" y="22"/>
                  </a:cubicBezTo>
                  <a:cubicBezTo>
                    <a:pt x="314" y="22"/>
                    <a:pt x="313" y="24"/>
                    <a:pt x="311" y="24"/>
                  </a:cubicBezTo>
                  <a:cubicBezTo>
                    <a:pt x="309" y="25"/>
                    <a:pt x="308" y="24"/>
                    <a:pt x="307" y="25"/>
                  </a:cubicBezTo>
                  <a:cubicBezTo>
                    <a:pt x="306" y="26"/>
                    <a:pt x="305" y="27"/>
                    <a:pt x="304" y="27"/>
                  </a:cubicBezTo>
                  <a:cubicBezTo>
                    <a:pt x="302" y="27"/>
                    <a:pt x="300" y="27"/>
                    <a:pt x="299" y="27"/>
                  </a:cubicBezTo>
                  <a:cubicBezTo>
                    <a:pt x="299" y="27"/>
                    <a:pt x="302" y="29"/>
                    <a:pt x="302" y="29"/>
                  </a:cubicBezTo>
                  <a:cubicBezTo>
                    <a:pt x="301" y="30"/>
                    <a:pt x="295" y="30"/>
                    <a:pt x="295" y="30"/>
                  </a:cubicBezTo>
                  <a:cubicBezTo>
                    <a:pt x="295" y="30"/>
                    <a:pt x="299" y="30"/>
                    <a:pt x="299" y="30"/>
                  </a:cubicBezTo>
                  <a:cubicBezTo>
                    <a:pt x="299" y="30"/>
                    <a:pt x="297" y="30"/>
                    <a:pt x="296" y="30"/>
                  </a:cubicBezTo>
                  <a:cubicBezTo>
                    <a:pt x="297" y="30"/>
                    <a:pt x="299" y="31"/>
                    <a:pt x="299" y="31"/>
                  </a:cubicBezTo>
                  <a:cubicBezTo>
                    <a:pt x="298" y="31"/>
                    <a:pt x="298" y="31"/>
                    <a:pt x="297" y="31"/>
                  </a:cubicBezTo>
                  <a:cubicBezTo>
                    <a:pt x="298" y="31"/>
                    <a:pt x="297" y="32"/>
                    <a:pt x="297" y="32"/>
                  </a:cubicBezTo>
                  <a:cubicBezTo>
                    <a:pt x="297" y="33"/>
                    <a:pt x="294" y="32"/>
                    <a:pt x="294" y="32"/>
                  </a:cubicBezTo>
                  <a:cubicBezTo>
                    <a:pt x="294" y="33"/>
                    <a:pt x="296" y="33"/>
                    <a:pt x="296" y="34"/>
                  </a:cubicBezTo>
                  <a:cubicBezTo>
                    <a:pt x="297" y="34"/>
                    <a:pt x="295" y="34"/>
                    <a:pt x="295" y="34"/>
                  </a:cubicBezTo>
                  <a:cubicBezTo>
                    <a:pt x="295" y="36"/>
                    <a:pt x="299" y="34"/>
                    <a:pt x="298" y="36"/>
                  </a:cubicBezTo>
                  <a:cubicBezTo>
                    <a:pt x="296" y="38"/>
                    <a:pt x="301" y="39"/>
                    <a:pt x="298" y="40"/>
                  </a:cubicBezTo>
                  <a:cubicBezTo>
                    <a:pt x="296" y="40"/>
                    <a:pt x="294" y="40"/>
                    <a:pt x="292" y="40"/>
                  </a:cubicBezTo>
                  <a:cubicBezTo>
                    <a:pt x="291" y="41"/>
                    <a:pt x="291" y="42"/>
                    <a:pt x="289" y="41"/>
                  </a:cubicBezTo>
                  <a:cubicBezTo>
                    <a:pt x="288" y="41"/>
                    <a:pt x="287" y="41"/>
                    <a:pt x="286" y="41"/>
                  </a:cubicBezTo>
                  <a:cubicBezTo>
                    <a:pt x="282" y="42"/>
                    <a:pt x="278" y="42"/>
                    <a:pt x="274" y="42"/>
                  </a:cubicBezTo>
                  <a:cubicBezTo>
                    <a:pt x="272" y="42"/>
                    <a:pt x="270" y="42"/>
                    <a:pt x="269" y="43"/>
                  </a:cubicBezTo>
                  <a:cubicBezTo>
                    <a:pt x="268" y="44"/>
                    <a:pt x="267" y="45"/>
                    <a:pt x="267" y="46"/>
                  </a:cubicBezTo>
                  <a:cubicBezTo>
                    <a:pt x="267" y="47"/>
                    <a:pt x="269" y="48"/>
                    <a:pt x="269" y="49"/>
                  </a:cubicBezTo>
                  <a:cubicBezTo>
                    <a:pt x="268" y="51"/>
                    <a:pt x="268" y="52"/>
                    <a:pt x="269" y="53"/>
                  </a:cubicBezTo>
                  <a:cubicBezTo>
                    <a:pt x="271" y="55"/>
                    <a:pt x="274" y="54"/>
                    <a:pt x="276" y="56"/>
                  </a:cubicBezTo>
                  <a:cubicBezTo>
                    <a:pt x="276" y="56"/>
                    <a:pt x="278" y="60"/>
                    <a:pt x="278" y="60"/>
                  </a:cubicBezTo>
                  <a:cubicBezTo>
                    <a:pt x="274" y="60"/>
                    <a:pt x="273" y="60"/>
                    <a:pt x="270" y="58"/>
                  </a:cubicBezTo>
                  <a:cubicBezTo>
                    <a:pt x="267" y="56"/>
                    <a:pt x="262" y="54"/>
                    <a:pt x="258" y="54"/>
                  </a:cubicBezTo>
                  <a:cubicBezTo>
                    <a:pt x="256" y="54"/>
                    <a:pt x="257" y="53"/>
                    <a:pt x="255" y="52"/>
                  </a:cubicBezTo>
                  <a:cubicBezTo>
                    <a:pt x="254" y="52"/>
                    <a:pt x="250" y="52"/>
                    <a:pt x="250" y="54"/>
                  </a:cubicBezTo>
                  <a:cubicBezTo>
                    <a:pt x="250" y="55"/>
                    <a:pt x="254" y="55"/>
                    <a:pt x="254" y="55"/>
                  </a:cubicBezTo>
                  <a:cubicBezTo>
                    <a:pt x="254" y="55"/>
                    <a:pt x="251" y="56"/>
                    <a:pt x="252" y="56"/>
                  </a:cubicBezTo>
                  <a:cubicBezTo>
                    <a:pt x="254" y="57"/>
                    <a:pt x="255" y="56"/>
                    <a:pt x="256" y="58"/>
                  </a:cubicBezTo>
                  <a:cubicBezTo>
                    <a:pt x="256" y="60"/>
                    <a:pt x="253" y="59"/>
                    <a:pt x="252" y="59"/>
                  </a:cubicBezTo>
                  <a:cubicBezTo>
                    <a:pt x="250" y="58"/>
                    <a:pt x="249" y="57"/>
                    <a:pt x="247" y="58"/>
                  </a:cubicBezTo>
                  <a:cubicBezTo>
                    <a:pt x="245" y="58"/>
                    <a:pt x="246" y="61"/>
                    <a:pt x="247" y="62"/>
                  </a:cubicBezTo>
                  <a:cubicBezTo>
                    <a:pt x="248" y="63"/>
                    <a:pt x="250" y="63"/>
                    <a:pt x="251" y="63"/>
                  </a:cubicBezTo>
                  <a:cubicBezTo>
                    <a:pt x="253" y="64"/>
                    <a:pt x="255" y="64"/>
                    <a:pt x="256" y="65"/>
                  </a:cubicBezTo>
                  <a:cubicBezTo>
                    <a:pt x="257" y="66"/>
                    <a:pt x="257" y="67"/>
                    <a:pt x="257" y="67"/>
                  </a:cubicBezTo>
                  <a:cubicBezTo>
                    <a:pt x="258" y="67"/>
                    <a:pt x="259" y="67"/>
                    <a:pt x="260" y="67"/>
                  </a:cubicBezTo>
                  <a:cubicBezTo>
                    <a:pt x="260" y="67"/>
                    <a:pt x="257" y="68"/>
                    <a:pt x="257" y="68"/>
                  </a:cubicBezTo>
                  <a:cubicBezTo>
                    <a:pt x="255" y="68"/>
                    <a:pt x="255" y="67"/>
                    <a:pt x="254" y="66"/>
                  </a:cubicBezTo>
                  <a:cubicBezTo>
                    <a:pt x="252" y="65"/>
                    <a:pt x="249" y="65"/>
                    <a:pt x="246" y="65"/>
                  </a:cubicBezTo>
                  <a:cubicBezTo>
                    <a:pt x="245" y="65"/>
                    <a:pt x="240" y="64"/>
                    <a:pt x="242" y="62"/>
                  </a:cubicBezTo>
                  <a:cubicBezTo>
                    <a:pt x="243" y="62"/>
                    <a:pt x="242" y="61"/>
                    <a:pt x="242" y="60"/>
                  </a:cubicBezTo>
                  <a:cubicBezTo>
                    <a:pt x="241" y="59"/>
                    <a:pt x="242" y="58"/>
                    <a:pt x="242" y="57"/>
                  </a:cubicBezTo>
                  <a:cubicBezTo>
                    <a:pt x="243" y="55"/>
                    <a:pt x="244" y="51"/>
                    <a:pt x="242" y="50"/>
                  </a:cubicBezTo>
                  <a:cubicBezTo>
                    <a:pt x="238" y="49"/>
                    <a:pt x="241" y="54"/>
                    <a:pt x="240" y="56"/>
                  </a:cubicBezTo>
                  <a:cubicBezTo>
                    <a:pt x="238" y="58"/>
                    <a:pt x="235" y="59"/>
                    <a:pt x="233" y="61"/>
                  </a:cubicBezTo>
                  <a:cubicBezTo>
                    <a:pt x="230" y="64"/>
                    <a:pt x="231" y="63"/>
                    <a:pt x="233" y="65"/>
                  </a:cubicBezTo>
                  <a:cubicBezTo>
                    <a:pt x="234" y="66"/>
                    <a:pt x="237" y="69"/>
                    <a:pt x="237" y="71"/>
                  </a:cubicBezTo>
                  <a:cubicBezTo>
                    <a:pt x="237" y="71"/>
                    <a:pt x="236" y="73"/>
                    <a:pt x="235" y="73"/>
                  </a:cubicBezTo>
                  <a:cubicBezTo>
                    <a:pt x="234" y="75"/>
                    <a:pt x="233" y="77"/>
                    <a:pt x="233" y="79"/>
                  </a:cubicBezTo>
                  <a:cubicBezTo>
                    <a:pt x="233" y="79"/>
                    <a:pt x="234" y="84"/>
                    <a:pt x="235" y="84"/>
                  </a:cubicBezTo>
                  <a:cubicBezTo>
                    <a:pt x="237" y="84"/>
                    <a:pt x="239" y="84"/>
                    <a:pt x="241" y="83"/>
                  </a:cubicBezTo>
                  <a:cubicBezTo>
                    <a:pt x="243" y="82"/>
                    <a:pt x="246" y="83"/>
                    <a:pt x="248" y="84"/>
                  </a:cubicBezTo>
                  <a:cubicBezTo>
                    <a:pt x="251" y="84"/>
                    <a:pt x="253" y="86"/>
                    <a:pt x="254" y="89"/>
                  </a:cubicBezTo>
                  <a:cubicBezTo>
                    <a:pt x="255" y="91"/>
                    <a:pt x="251" y="94"/>
                    <a:pt x="253" y="95"/>
                  </a:cubicBezTo>
                  <a:cubicBezTo>
                    <a:pt x="253" y="95"/>
                    <a:pt x="259" y="97"/>
                    <a:pt x="259" y="97"/>
                  </a:cubicBezTo>
                  <a:cubicBezTo>
                    <a:pt x="259" y="98"/>
                    <a:pt x="252" y="96"/>
                    <a:pt x="251" y="96"/>
                  </a:cubicBezTo>
                  <a:cubicBezTo>
                    <a:pt x="251" y="96"/>
                    <a:pt x="250" y="93"/>
                    <a:pt x="250" y="93"/>
                  </a:cubicBezTo>
                  <a:cubicBezTo>
                    <a:pt x="251" y="91"/>
                    <a:pt x="252" y="90"/>
                    <a:pt x="250" y="89"/>
                  </a:cubicBezTo>
                  <a:cubicBezTo>
                    <a:pt x="248" y="88"/>
                    <a:pt x="249" y="86"/>
                    <a:pt x="247" y="85"/>
                  </a:cubicBezTo>
                  <a:cubicBezTo>
                    <a:pt x="245" y="85"/>
                    <a:pt x="243" y="86"/>
                    <a:pt x="241" y="86"/>
                  </a:cubicBezTo>
                  <a:cubicBezTo>
                    <a:pt x="241" y="86"/>
                    <a:pt x="237" y="87"/>
                    <a:pt x="237" y="88"/>
                  </a:cubicBezTo>
                  <a:cubicBezTo>
                    <a:pt x="238" y="88"/>
                    <a:pt x="239" y="88"/>
                    <a:pt x="238" y="88"/>
                  </a:cubicBezTo>
                  <a:cubicBezTo>
                    <a:pt x="238" y="89"/>
                    <a:pt x="236" y="90"/>
                    <a:pt x="237" y="91"/>
                  </a:cubicBezTo>
                  <a:cubicBezTo>
                    <a:pt x="241" y="93"/>
                    <a:pt x="238" y="96"/>
                    <a:pt x="236" y="98"/>
                  </a:cubicBezTo>
                  <a:cubicBezTo>
                    <a:pt x="235" y="99"/>
                    <a:pt x="234" y="101"/>
                    <a:pt x="234" y="102"/>
                  </a:cubicBezTo>
                  <a:cubicBezTo>
                    <a:pt x="233" y="103"/>
                    <a:pt x="231" y="104"/>
                    <a:pt x="229" y="104"/>
                  </a:cubicBezTo>
                  <a:cubicBezTo>
                    <a:pt x="228" y="105"/>
                    <a:pt x="227" y="105"/>
                    <a:pt x="227" y="107"/>
                  </a:cubicBezTo>
                  <a:cubicBezTo>
                    <a:pt x="226" y="109"/>
                    <a:pt x="224" y="108"/>
                    <a:pt x="223" y="108"/>
                  </a:cubicBezTo>
                  <a:cubicBezTo>
                    <a:pt x="220" y="107"/>
                    <a:pt x="218" y="108"/>
                    <a:pt x="216" y="107"/>
                  </a:cubicBezTo>
                  <a:cubicBezTo>
                    <a:pt x="215" y="107"/>
                    <a:pt x="214" y="106"/>
                    <a:pt x="213" y="106"/>
                  </a:cubicBezTo>
                  <a:cubicBezTo>
                    <a:pt x="211" y="106"/>
                    <a:pt x="211" y="105"/>
                    <a:pt x="210" y="104"/>
                  </a:cubicBezTo>
                  <a:cubicBezTo>
                    <a:pt x="210" y="104"/>
                    <a:pt x="212" y="103"/>
                    <a:pt x="212" y="104"/>
                  </a:cubicBezTo>
                  <a:cubicBezTo>
                    <a:pt x="213" y="106"/>
                    <a:pt x="215" y="106"/>
                    <a:pt x="215" y="105"/>
                  </a:cubicBezTo>
                  <a:cubicBezTo>
                    <a:pt x="216" y="104"/>
                    <a:pt x="221" y="107"/>
                    <a:pt x="223" y="105"/>
                  </a:cubicBezTo>
                  <a:cubicBezTo>
                    <a:pt x="223" y="104"/>
                    <a:pt x="221" y="103"/>
                    <a:pt x="223" y="103"/>
                  </a:cubicBezTo>
                  <a:cubicBezTo>
                    <a:pt x="224" y="102"/>
                    <a:pt x="226" y="101"/>
                    <a:pt x="227" y="100"/>
                  </a:cubicBezTo>
                  <a:cubicBezTo>
                    <a:pt x="228" y="98"/>
                    <a:pt x="227" y="98"/>
                    <a:pt x="230" y="97"/>
                  </a:cubicBezTo>
                  <a:cubicBezTo>
                    <a:pt x="233" y="95"/>
                    <a:pt x="229" y="93"/>
                    <a:pt x="231" y="91"/>
                  </a:cubicBezTo>
                  <a:cubicBezTo>
                    <a:pt x="233" y="90"/>
                    <a:pt x="233" y="89"/>
                    <a:pt x="231" y="88"/>
                  </a:cubicBezTo>
                  <a:cubicBezTo>
                    <a:pt x="230" y="88"/>
                    <a:pt x="229" y="87"/>
                    <a:pt x="228" y="86"/>
                  </a:cubicBezTo>
                  <a:cubicBezTo>
                    <a:pt x="227" y="84"/>
                    <a:pt x="228" y="81"/>
                    <a:pt x="228" y="79"/>
                  </a:cubicBezTo>
                  <a:cubicBezTo>
                    <a:pt x="228" y="77"/>
                    <a:pt x="227" y="75"/>
                    <a:pt x="228" y="73"/>
                  </a:cubicBezTo>
                  <a:cubicBezTo>
                    <a:pt x="228" y="71"/>
                    <a:pt x="230" y="71"/>
                    <a:pt x="230" y="69"/>
                  </a:cubicBezTo>
                  <a:cubicBezTo>
                    <a:pt x="229" y="67"/>
                    <a:pt x="227" y="66"/>
                    <a:pt x="226" y="65"/>
                  </a:cubicBezTo>
                  <a:cubicBezTo>
                    <a:pt x="225" y="64"/>
                    <a:pt x="224" y="63"/>
                    <a:pt x="225" y="62"/>
                  </a:cubicBezTo>
                  <a:cubicBezTo>
                    <a:pt x="227" y="61"/>
                    <a:pt x="227" y="59"/>
                    <a:pt x="228" y="57"/>
                  </a:cubicBezTo>
                  <a:cubicBezTo>
                    <a:pt x="229" y="56"/>
                    <a:pt x="230" y="53"/>
                    <a:pt x="229" y="52"/>
                  </a:cubicBezTo>
                  <a:cubicBezTo>
                    <a:pt x="229" y="51"/>
                    <a:pt x="225" y="50"/>
                    <a:pt x="223" y="49"/>
                  </a:cubicBezTo>
                  <a:cubicBezTo>
                    <a:pt x="221" y="49"/>
                    <a:pt x="219" y="49"/>
                    <a:pt x="217" y="49"/>
                  </a:cubicBezTo>
                  <a:cubicBezTo>
                    <a:pt x="216" y="49"/>
                    <a:pt x="213" y="48"/>
                    <a:pt x="212" y="49"/>
                  </a:cubicBezTo>
                  <a:cubicBezTo>
                    <a:pt x="209" y="51"/>
                    <a:pt x="209" y="58"/>
                    <a:pt x="206" y="60"/>
                  </a:cubicBezTo>
                  <a:cubicBezTo>
                    <a:pt x="204" y="63"/>
                    <a:pt x="198" y="64"/>
                    <a:pt x="198" y="68"/>
                  </a:cubicBezTo>
                  <a:cubicBezTo>
                    <a:pt x="198" y="69"/>
                    <a:pt x="201" y="68"/>
                    <a:pt x="201" y="68"/>
                  </a:cubicBezTo>
                  <a:cubicBezTo>
                    <a:pt x="202" y="69"/>
                    <a:pt x="201" y="73"/>
                    <a:pt x="201" y="73"/>
                  </a:cubicBezTo>
                  <a:cubicBezTo>
                    <a:pt x="200" y="75"/>
                    <a:pt x="202" y="76"/>
                    <a:pt x="199" y="76"/>
                  </a:cubicBezTo>
                  <a:cubicBezTo>
                    <a:pt x="199" y="77"/>
                    <a:pt x="198" y="77"/>
                    <a:pt x="198" y="78"/>
                  </a:cubicBezTo>
                  <a:cubicBezTo>
                    <a:pt x="199" y="79"/>
                    <a:pt x="200" y="79"/>
                    <a:pt x="201" y="79"/>
                  </a:cubicBezTo>
                  <a:cubicBezTo>
                    <a:pt x="202" y="79"/>
                    <a:pt x="206" y="79"/>
                    <a:pt x="206" y="80"/>
                  </a:cubicBezTo>
                  <a:cubicBezTo>
                    <a:pt x="206" y="82"/>
                    <a:pt x="206" y="84"/>
                    <a:pt x="208" y="85"/>
                  </a:cubicBezTo>
                  <a:cubicBezTo>
                    <a:pt x="210" y="86"/>
                    <a:pt x="212" y="85"/>
                    <a:pt x="210" y="87"/>
                  </a:cubicBezTo>
                  <a:cubicBezTo>
                    <a:pt x="209" y="88"/>
                    <a:pt x="209" y="90"/>
                    <a:pt x="208" y="91"/>
                  </a:cubicBezTo>
                  <a:cubicBezTo>
                    <a:pt x="207" y="93"/>
                    <a:pt x="202" y="88"/>
                    <a:pt x="201" y="87"/>
                  </a:cubicBezTo>
                  <a:cubicBezTo>
                    <a:pt x="198" y="85"/>
                    <a:pt x="194" y="84"/>
                    <a:pt x="191" y="83"/>
                  </a:cubicBezTo>
                  <a:cubicBezTo>
                    <a:pt x="189" y="82"/>
                    <a:pt x="188" y="81"/>
                    <a:pt x="186" y="80"/>
                  </a:cubicBezTo>
                  <a:cubicBezTo>
                    <a:pt x="185" y="80"/>
                    <a:pt x="183" y="79"/>
                    <a:pt x="182" y="79"/>
                  </a:cubicBezTo>
                  <a:cubicBezTo>
                    <a:pt x="179" y="79"/>
                    <a:pt x="176" y="78"/>
                    <a:pt x="173" y="78"/>
                  </a:cubicBezTo>
                  <a:cubicBezTo>
                    <a:pt x="169" y="78"/>
                    <a:pt x="165" y="78"/>
                    <a:pt x="168" y="83"/>
                  </a:cubicBezTo>
                  <a:cubicBezTo>
                    <a:pt x="170" y="84"/>
                    <a:pt x="169" y="86"/>
                    <a:pt x="167" y="87"/>
                  </a:cubicBezTo>
                  <a:cubicBezTo>
                    <a:pt x="166" y="88"/>
                    <a:pt x="163" y="86"/>
                    <a:pt x="164" y="89"/>
                  </a:cubicBezTo>
                  <a:cubicBezTo>
                    <a:pt x="165" y="90"/>
                    <a:pt x="157" y="90"/>
                    <a:pt x="161" y="87"/>
                  </a:cubicBezTo>
                  <a:cubicBezTo>
                    <a:pt x="162" y="86"/>
                    <a:pt x="159" y="84"/>
                    <a:pt x="158" y="85"/>
                  </a:cubicBezTo>
                  <a:cubicBezTo>
                    <a:pt x="156" y="85"/>
                    <a:pt x="154" y="86"/>
                    <a:pt x="153" y="87"/>
                  </a:cubicBezTo>
                  <a:cubicBezTo>
                    <a:pt x="150" y="89"/>
                    <a:pt x="147" y="87"/>
                    <a:pt x="144" y="88"/>
                  </a:cubicBezTo>
                  <a:cubicBezTo>
                    <a:pt x="141" y="89"/>
                    <a:pt x="139" y="91"/>
                    <a:pt x="137" y="91"/>
                  </a:cubicBezTo>
                  <a:cubicBezTo>
                    <a:pt x="136" y="91"/>
                    <a:pt x="130" y="91"/>
                    <a:pt x="131" y="90"/>
                  </a:cubicBezTo>
                  <a:cubicBezTo>
                    <a:pt x="133" y="90"/>
                    <a:pt x="133" y="90"/>
                    <a:pt x="133" y="89"/>
                  </a:cubicBezTo>
                  <a:cubicBezTo>
                    <a:pt x="133" y="86"/>
                    <a:pt x="135" y="87"/>
                    <a:pt x="135" y="85"/>
                  </a:cubicBezTo>
                  <a:cubicBezTo>
                    <a:pt x="136" y="84"/>
                    <a:pt x="129" y="86"/>
                    <a:pt x="129" y="86"/>
                  </a:cubicBezTo>
                  <a:cubicBezTo>
                    <a:pt x="128" y="86"/>
                    <a:pt x="127" y="86"/>
                    <a:pt x="127" y="87"/>
                  </a:cubicBezTo>
                  <a:cubicBezTo>
                    <a:pt x="127" y="88"/>
                    <a:pt x="127" y="89"/>
                    <a:pt x="127" y="90"/>
                  </a:cubicBezTo>
                  <a:cubicBezTo>
                    <a:pt x="126" y="90"/>
                    <a:pt x="124" y="89"/>
                    <a:pt x="123" y="89"/>
                  </a:cubicBezTo>
                  <a:cubicBezTo>
                    <a:pt x="121" y="89"/>
                    <a:pt x="118" y="90"/>
                    <a:pt x="116" y="91"/>
                  </a:cubicBezTo>
                  <a:cubicBezTo>
                    <a:pt x="113" y="92"/>
                    <a:pt x="110" y="94"/>
                    <a:pt x="107" y="95"/>
                  </a:cubicBezTo>
                  <a:cubicBezTo>
                    <a:pt x="105" y="95"/>
                    <a:pt x="104" y="96"/>
                    <a:pt x="103" y="98"/>
                  </a:cubicBezTo>
                  <a:cubicBezTo>
                    <a:pt x="103" y="99"/>
                    <a:pt x="103" y="102"/>
                    <a:pt x="101" y="102"/>
                  </a:cubicBezTo>
                  <a:cubicBezTo>
                    <a:pt x="99" y="102"/>
                    <a:pt x="97" y="103"/>
                    <a:pt x="95" y="103"/>
                  </a:cubicBezTo>
                  <a:cubicBezTo>
                    <a:pt x="94" y="103"/>
                    <a:pt x="93" y="101"/>
                    <a:pt x="92" y="100"/>
                  </a:cubicBezTo>
                  <a:cubicBezTo>
                    <a:pt x="90" y="98"/>
                    <a:pt x="87" y="99"/>
                    <a:pt x="89" y="96"/>
                  </a:cubicBezTo>
                  <a:cubicBezTo>
                    <a:pt x="90" y="94"/>
                    <a:pt x="93" y="95"/>
                    <a:pt x="94" y="94"/>
                  </a:cubicBezTo>
                  <a:cubicBezTo>
                    <a:pt x="96" y="94"/>
                    <a:pt x="98" y="95"/>
                    <a:pt x="97" y="93"/>
                  </a:cubicBezTo>
                  <a:cubicBezTo>
                    <a:pt x="96" y="92"/>
                    <a:pt x="95" y="90"/>
                    <a:pt x="94" y="89"/>
                  </a:cubicBezTo>
                  <a:cubicBezTo>
                    <a:pt x="92" y="87"/>
                    <a:pt x="89" y="88"/>
                    <a:pt x="87" y="88"/>
                  </a:cubicBezTo>
                  <a:cubicBezTo>
                    <a:pt x="86" y="88"/>
                    <a:pt x="80" y="87"/>
                    <a:pt x="80" y="87"/>
                  </a:cubicBezTo>
                  <a:cubicBezTo>
                    <a:pt x="80" y="87"/>
                    <a:pt x="83" y="88"/>
                    <a:pt x="83" y="88"/>
                  </a:cubicBezTo>
                  <a:cubicBezTo>
                    <a:pt x="84" y="89"/>
                    <a:pt x="84" y="90"/>
                    <a:pt x="84" y="91"/>
                  </a:cubicBezTo>
                  <a:cubicBezTo>
                    <a:pt x="84" y="92"/>
                    <a:pt x="84" y="94"/>
                    <a:pt x="84" y="95"/>
                  </a:cubicBezTo>
                  <a:cubicBezTo>
                    <a:pt x="83" y="96"/>
                    <a:pt x="82" y="97"/>
                    <a:pt x="82" y="98"/>
                  </a:cubicBezTo>
                  <a:cubicBezTo>
                    <a:pt x="83" y="100"/>
                    <a:pt x="87" y="100"/>
                    <a:pt x="86" y="103"/>
                  </a:cubicBezTo>
                  <a:cubicBezTo>
                    <a:pt x="85" y="104"/>
                    <a:pt x="84" y="106"/>
                    <a:pt x="84" y="107"/>
                  </a:cubicBezTo>
                  <a:cubicBezTo>
                    <a:pt x="84" y="107"/>
                    <a:pt x="84" y="111"/>
                    <a:pt x="84" y="111"/>
                  </a:cubicBezTo>
                  <a:cubicBezTo>
                    <a:pt x="84" y="111"/>
                    <a:pt x="83" y="108"/>
                    <a:pt x="83" y="108"/>
                  </a:cubicBezTo>
                  <a:cubicBezTo>
                    <a:pt x="82" y="108"/>
                    <a:pt x="81" y="110"/>
                    <a:pt x="80" y="109"/>
                  </a:cubicBezTo>
                  <a:cubicBezTo>
                    <a:pt x="80" y="109"/>
                    <a:pt x="82" y="108"/>
                    <a:pt x="82" y="107"/>
                  </a:cubicBezTo>
                  <a:cubicBezTo>
                    <a:pt x="81" y="106"/>
                    <a:pt x="79" y="106"/>
                    <a:pt x="78" y="106"/>
                  </a:cubicBezTo>
                  <a:cubicBezTo>
                    <a:pt x="77" y="106"/>
                    <a:pt x="76" y="105"/>
                    <a:pt x="75" y="106"/>
                  </a:cubicBezTo>
                  <a:cubicBezTo>
                    <a:pt x="73" y="106"/>
                    <a:pt x="72" y="108"/>
                    <a:pt x="70" y="108"/>
                  </a:cubicBezTo>
                  <a:cubicBezTo>
                    <a:pt x="68" y="110"/>
                    <a:pt x="67" y="110"/>
                    <a:pt x="65" y="112"/>
                  </a:cubicBezTo>
                  <a:cubicBezTo>
                    <a:pt x="63" y="114"/>
                    <a:pt x="61" y="114"/>
                    <a:pt x="64" y="116"/>
                  </a:cubicBezTo>
                  <a:cubicBezTo>
                    <a:pt x="65" y="117"/>
                    <a:pt x="67" y="120"/>
                    <a:pt x="66" y="121"/>
                  </a:cubicBezTo>
                  <a:cubicBezTo>
                    <a:pt x="65" y="122"/>
                    <a:pt x="59" y="120"/>
                    <a:pt x="58" y="120"/>
                  </a:cubicBezTo>
                  <a:cubicBezTo>
                    <a:pt x="57" y="119"/>
                    <a:pt x="54" y="120"/>
                    <a:pt x="53" y="120"/>
                  </a:cubicBezTo>
                  <a:cubicBezTo>
                    <a:pt x="54" y="119"/>
                    <a:pt x="49" y="115"/>
                    <a:pt x="48" y="117"/>
                  </a:cubicBezTo>
                  <a:cubicBezTo>
                    <a:pt x="43" y="121"/>
                    <a:pt x="54" y="122"/>
                    <a:pt x="54" y="124"/>
                  </a:cubicBezTo>
                  <a:cubicBezTo>
                    <a:pt x="53" y="128"/>
                    <a:pt x="50" y="126"/>
                    <a:pt x="47" y="126"/>
                  </a:cubicBezTo>
                  <a:cubicBezTo>
                    <a:pt x="44" y="125"/>
                    <a:pt x="43" y="123"/>
                    <a:pt x="40" y="122"/>
                  </a:cubicBezTo>
                  <a:cubicBezTo>
                    <a:pt x="38" y="121"/>
                    <a:pt x="38" y="120"/>
                    <a:pt x="37" y="118"/>
                  </a:cubicBezTo>
                  <a:cubicBezTo>
                    <a:pt x="37" y="116"/>
                    <a:pt x="36" y="116"/>
                    <a:pt x="35" y="115"/>
                  </a:cubicBezTo>
                  <a:cubicBezTo>
                    <a:pt x="35" y="114"/>
                    <a:pt x="38" y="112"/>
                    <a:pt x="38" y="112"/>
                  </a:cubicBezTo>
                  <a:cubicBezTo>
                    <a:pt x="39" y="109"/>
                    <a:pt x="34" y="107"/>
                    <a:pt x="32" y="107"/>
                  </a:cubicBezTo>
                  <a:cubicBezTo>
                    <a:pt x="30" y="106"/>
                    <a:pt x="30" y="104"/>
                    <a:pt x="28" y="104"/>
                  </a:cubicBezTo>
                  <a:cubicBezTo>
                    <a:pt x="29" y="103"/>
                    <a:pt x="24" y="99"/>
                    <a:pt x="24" y="99"/>
                  </a:cubicBezTo>
                  <a:cubicBezTo>
                    <a:pt x="26" y="98"/>
                    <a:pt x="28" y="101"/>
                    <a:pt x="29" y="102"/>
                  </a:cubicBezTo>
                  <a:cubicBezTo>
                    <a:pt x="30" y="103"/>
                    <a:pt x="31" y="103"/>
                    <a:pt x="31" y="102"/>
                  </a:cubicBezTo>
                  <a:cubicBezTo>
                    <a:pt x="32" y="102"/>
                    <a:pt x="33" y="103"/>
                    <a:pt x="33" y="103"/>
                  </a:cubicBezTo>
                  <a:cubicBezTo>
                    <a:pt x="36" y="104"/>
                    <a:pt x="38" y="105"/>
                    <a:pt x="41" y="105"/>
                  </a:cubicBezTo>
                  <a:cubicBezTo>
                    <a:pt x="43" y="106"/>
                    <a:pt x="46" y="106"/>
                    <a:pt x="49" y="107"/>
                  </a:cubicBezTo>
                  <a:cubicBezTo>
                    <a:pt x="54" y="109"/>
                    <a:pt x="58" y="109"/>
                    <a:pt x="63" y="106"/>
                  </a:cubicBezTo>
                  <a:cubicBezTo>
                    <a:pt x="65" y="105"/>
                    <a:pt x="66" y="104"/>
                    <a:pt x="68" y="103"/>
                  </a:cubicBezTo>
                  <a:cubicBezTo>
                    <a:pt x="71" y="101"/>
                    <a:pt x="69" y="100"/>
                    <a:pt x="69" y="97"/>
                  </a:cubicBezTo>
                  <a:cubicBezTo>
                    <a:pt x="69" y="94"/>
                    <a:pt x="62" y="93"/>
                    <a:pt x="60" y="91"/>
                  </a:cubicBezTo>
                  <a:cubicBezTo>
                    <a:pt x="57" y="89"/>
                    <a:pt x="53" y="87"/>
                    <a:pt x="50" y="86"/>
                  </a:cubicBezTo>
                  <a:cubicBezTo>
                    <a:pt x="47" y="84"/>
                    <a:pt x="43" y="82"/>
                    <a:pt x="40" y="82"/>
                  </a:cubicBezTo>
                  <a:cubicBezTo>
                    <a:pt x="39" y="81"/>
                    <a:pt x="39" y="82"/>
                    <a:pt x="38" y="82"/>
                  </a:cubicBezTo>
                  <a:cubicBezTo>
                    <a:pt x="37" y="82"/>
                    <a:pt x="36" y="81"/>
                    <a:pt x="35" y="81"/>
                  </a:cubicBezTo>
                  <a:cubicBezTo>
                    <a:pt x="33" y="80"/>
                    <a:pt x="31" y="84"/>
                    <a:pt x="29" y="84"/>
                  </a:cubicBezTo>
                  <a:cubicBezTo>
                    <a:pt x="29" y="83"/>
                    <a:pt x="33" y="80"/>
                    <a:pt x="29" y="80"/>
                  </a:cubicBezTo>
                  <a:cubicBezTo>
                    <a:pt x="28" y="80"/>
                    <a:pt x="24" y="78"/>
                    <a:pt x="24" y="78"/>
                  </a:cubicBezTo>
                  <a:cubicBezTo>
                    <a:pt x="25" y="77"/>
                    <a:pt x="29" y="80"/>
                    <a:pt x="29" y="78"/>
                  </a:cubicBezTo>
                  <a:cubicBezTo>
                    <a:pt x="29" y="77"/>
                    <a:pt x="25" y="75"/>
                    <a:pt x="24" y="75"/>
                  </a:cubicBezTo>
                  <a:cubicBezTo>
                    <a:pt x="23" y="76"/>
                    <a:pt x="20" y="78"/>
                    <a:pt x="20" y="78"/>
                  </a:cubicBezTo>
                  <a:cubicBezTo>
                    <a:pt x="20" y="77"/>
                    <a:pt x="20" y="77"/>
                    <a:pt x="19" y="76"/>
                  </a:cubicBezTo>
                  <a:cubicBezTo>
                    <a:pt x="17" y="76"/>
                    <a:pt x="17" y="77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5" y="78"/>
                    <a:pt x="14" y="80"/>
                    <a:pt x="13" y="80"/>
                  </a:cubicBezTo>
                  <a:cubicBezTo>
                    <a:pt x="12" y="81"/>
                    <a:pt x="10" y="81"/>
                    <a:pt x="10" y="81"/>
                  </a:cubicBezTo>
                  <a:cubicBezTo>
                    <a:pt x="9" y="83"/>
                    <a:pt x="5" y="83"/>
                    <a:pt x="6" y="85"/>
                  </a:cubicBezTo>
                  <a:cubicBezTo>
                    <a:pt x="9" y="87"/>
                    <a:pt x="5" y="85"/>
                    <a:pt x="5" y="88"/>
                  </a:cubicBezTo>
                  <a:cubicBezTo>
                    <a:pt x="5" y="90"/>
                    <a:pt x="9" y="91"/>
                    <a:pt x="10" y="92"/>
                  </a:cubicBezTo>
                  <a:cubicBezTo>
                    <a:pt x="12" y="93"/>
                    <a:pt x="14" y="95"/>
                    <a:pt x="13" y="97"/>
                  </a:cubicBezTo>
                  <a:cubicBezTo>
                    <a:pt x="12" y="99"/>
                    <a:pt x="9" y="100"/>
                    <a:pt x="9" y="102"/>
                  </a:cubicBezTo>
                  <a:cubicBezTo>
                    <a:pt x="10" y="104"/>
                    <a:pt x="12" y="106"/>
                    <a:pt x="13" y="108"/>
                  </a:cubicBezTo>
                  <a:cubicBezTo>
                    <a:pt x="14" y="110"/>
                    <a:pt x="12" y="110"/>
                    <a:pt x="12" y="112"/>
                  </a:cubicBezTo>
                  <a:cubicBezTo>
                    <a:pt x="12" y="114"/>
                    <a:pt x="15" y="116"/>
                    <a:pt x="13" y="117"/>
                  </a:cubicBezTo>
                  <a:cubicBezTo>
                    <a:pt x="11" y="118"/>
                    <a:pt x="14" y="121"/>
                    <a:pt x="14" y="122"/>
                  </a:cubicBezTo>
                  <a:cubicBezTo>
                    <a:pt x="16" y="124"/>
                    <a:pt x="18" y="124"/>
                    <a:pt x="15" y="126"/>
                  </a:cubicBezTo>
                  <a:cubicBezTo>
                    <a:pt x="13" y="128"/>
                    <a:pt x="14" y="128"/>
                    <a:pt x="15" y="129"/>
                  </a:cubicBezTo>
                  <a:cubicBezTo>
                    <a:pt x="20" y="132"/>
                    <a:pt x="23" y="134"/>
                    <a:pt x="18" y="138"/>
                  </a:cubicBezTo>
                  <a:cubicBezTo>
                    <a:pt x="13" y="143"/>
                    <a:pt x="8" y="147"/>
                    <a:pt x="4" y="152"/>
                  </a:cubicBezTo>
                  <a:cubicBezTo>
                    <a:pt x="6" y="152"/>
                    <a:pt x="6" y="151"/>
                    <a:pt x="7" y="152"/>
                  </a:cubicBezTo>
                  <a:cubicBezTo>
                    <a:pt x="8" y="154"/>
                    <a:pt x="10" y="154"/>
                    <a:pt x="11" y="155"/>
                  </a:cubicBezTo>
                  <a:cubicBezTo>
                    <a:pt x="17" y="157"/>
                    <a:pt x="9" y="157"/>
                    <a:pt x="7" y="157"/>
                  </a:cubicBezTo>
                  <a:cubicBezTo>
                    <a:pt x="5" y="157"/>
                    <a:pt x="4" y="158"/>
                    <a:pt x="4" y="160"/>
                  </a:cubicBezTo>
                  <a:cubicBezTo>
                    <a:pt x="4" y="162"/>
                    <a:pt x="2" y="163"/>
                    <a:pt x="1" y="165"/>
                  </a:cubicBezTo>
                  <a:cubicBezTo>
                    <a:pt x="0" y="166"/>
                    <a:pt x="1" y="168"/>
                    <a:pt x="2" y="170"/>
                  </a:cubicBezTo>
                  <a:cubicBezTo>
                    <a:pt x="2" y="172"/>
                    <a:pt x="0" y="174"/>
                    <a:pt x="1" y="175"/>
                  </a:cubicBezTo>
                  <a:cubicBezTo>
                    <a:pt x="3" y="176"/>
                    <a:pt x="3" y="176"/>
                    <a:pt x="3" y="178"/>
                  </a:cubicBezTo>
                  <a:cubicBezTo>
                    <a:pt x="2" y="180"/>
                    <a:pt x="4" y="181"/>
                    <a:pt x="4" y="183"/>
                  </a:cubicBezTo>
                  <a:cubicBezTo>
                    <a:pt x="4" y="184"/>
                    <a:pt x="7" y="186"/>
                    <a:pt x="8" y="186"/>
                  </a:cubicBezTo>
                  <a:cubicBezTo>
                    <a:pt x="8" y="186"/>
                    <a:pt x="9" y="185"/>
                    <a:pt x="10" y="185"/>
                  </a:cubicBezTo>
                  <a:cubicBezTo>
                    <a:pt x="11" y="185"/>
                    <a:pt x="11" y="187"/>
                    <a:pt x="12" y="187"/>
                  </a:cubicBezTo>
                  <a:cubicBezTo>
                    <a:pt x="14" y="186"/>
                    <a:pt x="14" y="185"/>
                    <a:pt x="16" y="187"/>
                  </a:cubicBezTo>
                  <a:cubicBezTo>
                    <a:pt x="18" y="188"/>
                    <a:pt x="18" y="188"/>
                    <a:pt x="18" y="190"/>
                  </a:cubicBezTo>
                  <a:cubicBezTo>
                    <a:pt x="17" y="195"/>
                    <a:pt x="21" y="199"/>
                    <a:pt x="24" y="201"/>
                  </a:cubicBezTo>
                  <a:cubicBezTo>
                    <a:pt x="26" y="202"/>
                    <a:pt x="27" y="203"/>
                    <a:pt x="25" y="204"/>
                  </a:cubicBezTo>
                  <a:cubicBezTo>
                    <a:pt x="24" y="206"/>
                    <a:pt x="23" y="205"/>
                    <a:pt x="21" y="205"/>
                  </a:cubicBezTo>
                  <a:cubicBezTo>
                    <a:pt x="19" y="205"/>
                    <a:pt x="22" y="214"/>
                    <a:pt x="24" y="213"/>
                  </a:cubicBezTo>
                  <a:cubicBezTo>
                    <a:pt x="25" y="212"/>
                    <a:pt x="26" y="209"/>
                    <a:pt x="27" y="210"/>
                  </a:cubicBezTo>
                  <a:cubicBezTo>
                    <a:pt x="28" y="210"/>
                    <a:pt x="29" y="211"/>
                    <a:pt x="31" y="211"/>
                  </a:cubicBezTo>
                  <a:cubicBezTo>
                    <a:pt x="33" y="211"/>
                    <a:pt x="35" y="212"/>
                    <a:pt x="35" y="214"/>
                  </a:cubicBezTo>
                  <a:cubicBezTo>
                    <a:pt x="35" y="215"/>
                    <a:pt x="34" y="215"/>
                    <a:pt x="34" y="215"/>
                  </a:cubicBezTo>
                  <a:cubicBezTo>
                    <a:pt x="33" y="216"/>
                    <a:pt x="34" y="218"/>
                    <a:pt x="35" y="218"/>
                  </a:cubicBezTo>
                  <a:cubicBezTo>
                    <a:pt x="36" y="219"/>
                    <a:pt x="38" y="218"/>
                    <a:pt x="39" y="219"/>
                  </a:cubicBezTo>
                  <a:cubicBezTo>
                    <a:pt x="40" y="220"/>
                    <a:pt x="40" y="222"/>
                    <a:pt x="40" y="223"/>
                  </a:cubicBezTo>
                  <a:cubicBezTo>
                    <a:pt x="40" y="224"/>
                    <a:pt x="43" y="223"/>
                    <a:pt x="44" y="223"/>
                  </a:cubicBezTo>
                  <a:cubicBezTo>
                    <a:pt x="45" y="224"/>
                    <a:pt x="47" y="227"/>
                    <a:pt x="48" y="225"/>
                  </a:cubicBezTo>
                  <a:cubicBezTo>
                    <a:pt x="49" y="223"/>
                    <a:pt x="50" y="224"/>
                    <a:pt x="51" y="225"/>
                  </a:cubicBezTo>
                  <a:cubicBezTo>
                    <a:pt x="53" y="227"/>
                    <a:pt x="53" y="226"/>
                    <a:pt x="55" y="226"/>
                  </a:cubicBezTo>
                  <a:cubicBezTo>
                    <a:pt x="56" y="226"/>
                    <a:pt x="57" y="229"/>
                    <a:pt x="58" y="228"/>
                  </a:cubicBezTo>
                  <a:cubicBezTo>
                    <a:pt x="60" y="227"/>
                    <a:pt x="62" y="229"/>
                    <a:pt x="63" y="230"/>
                  </a:cubicBezTo>
                  <a:cubicBezTo>
                    <a:pt x="65" y="231"/>
                    <a:pt x="62" y="232"/>
                    <a:pt x="62" y="232"/>
                  </a:cubicBezTo>
                  <a:cubicBezTo>
                    <a:pt x="60" y="233"/>
                    <a:pt x="63" y="234"/>
                    <a:pt x="63" y="234"/>
                  </a:cubicBezTo>
                  <a:cubicBezTo>
                    <a:pt x="63" y="234"/>
                    <a:pt x="60" y="234"/>
                    <a:pt x="61" y="236"/>
                  </a:cubicBezTo>
                  <a:cubicBezTo>
                    <a:pt x="63" y="237"/>
                    <a:pt x="62" y="238"/>
                    <a:pt x="61" y="239"/>
                  </a:cubicBezTo>
                  <a:cubicBezTo>
                    <a:pt x="61" y="240"/>
                    <a:pt x="58" y="240"/>
                    <a:pt x="57" y="240"/>
                  </a:cubicBezTo>
                  <a:cubicBezTo>
                    <a:pt x="55" y="240"/>
                    <a:pt x="54" y="242"/>
                    <a:pt x="53" y="244"/>
                  </a:cubicBezTo>
                  <a:cubicBezTo>
                    <a:pt x="54" y="244"/>
                    <a:pt x="58" y="244"/>
                    <a:pt x="58" y="245"/>
                  </a:cubicBezTo>
                  <a:cubicBezTo>
                    <a:pt x="58" y="246"/>
                    <a:pt x="53" y="247"/>
                    <a:pt x="53" y="248"/>
                  </a:cubicBezTo>
                  <a:cubicBezTo>
                    <a:pt x="53" y="249"/>
                    <a:pt x="55" y="249"/>
                    <a:pt x="55" y="251"/>
                  </a:cubicBezTo>
                  <a:cubicBezTo>
                    <a:pt x="55" y="251"/>
                    <a:pt x="52" y="252"/>
                    <a:pt x="52" y="252"/>
                  </a:cubicBezTo>
                  <a:cubicBezTo>
                    <a:pt x="51" y="253"/>
                    <a:pt x="51" y="254"/>
                    <a:pt x="50" y="255"/>
                  </a:cubicBezTo>
                  <a:cubicBezTo>
                    <a:pt x="50" y="256"/>
                    <a:pt x="48" y="255"/>
                    <a:pt x="48" y="257"/>
                  </a:cubicBezTo>
                  <a:cubicBezTo>
                    <a:pt x="47" y="258"/>
                    <a:pt x="49" y="260"/>
                    <a:pt x="51" y="260"/>
                  </a:cubicBezTo>
                  <a:cubicBezTo>
                    <a:pt x="53" y="261"/>
                    <a:pt x="55" y="262"/>
                    <a:pt x="58" y="264"/>
                  </a:cubicBezTo>
                  <a:cubicBezTo>
                    <a:pt x="59" y="265"/>
                    <a:pt x="60" y="266"/>
                    <a:pt x="61" y="266"/>
                  </a:cubicBezTo>
                  <a:cubicBezTo>
                    <a:pt x="62" y="268"/>
                    <a:pt x="62" y="267"/>
                    <a:pt x="64" y="266"/>
                  </a:cubicBezTo>
                  <a:cubicBezTo>
                    <a:pt x="67" y="266"/>
                    <a:pt x="70" y="269"/>
                    <a:pt x="73" y="269"/>
                  </a:cubicBezTo>
                  <a:cubicBezTo>
                    <a:pt x="76" y="269"/>
                    <a:pt x="79" y="271"/>
                    <a:pt x="82" y="272"/>
                  </a:cubicBezTo>
                  <a:cubicBezTo>
                    <a:pt x="85" y="273"/>
                    <a:pt x="87" y="272"/>
                    <a:pt x="90" y="272"/>
                  </a:cubicBezTo>
                  <a:cubicBezTo>
                    <a:pt x="91" y="273"/>
                    <a:pt x="92" y="274"/>
                    <a:pt x="92" y="275"/>
                  </a:cubicBezTo>
                  <a:cubicBezTo>
                    <a:pt x="92" y="276"/>
                    <a:pt x="93" y="276"/>
                    <a:pt x="94" y="276"/>
                  </a:cubicBezTo>
                  <a:cubicBezTo>
                    <a:pt x="97" y="277"/>
                    <a:pt x="99" y="282"/>
                    <a:pt x="103" y="280"/>
                  </a:cubicBezTo>
                  <a:cubicBezTo>
                    <a:pt x="104" y="279"/>
                    <a:pt x="106" y="278"/>
                    <a:pt x="105" y="277"/>
                  </a:cubicBezTo>
                  <a:cubicBezTo>
                    <a:pt x="104" y="276"/>
                    <a:pt x="103" y="275"/>
                    <a:pt x="102" y="274"/>
                  </a:cubicBezTo>
                  <a:cubicBezTo>
                    <a:pt x="100" y="272"/>
                    <a:pt x="99" y="270"/>
                    <a:pt x="100" y="267"/>
                  </a:cubicBezTo>
                  <a:cubicBezTo>
                    <a:pt x="100" y="265"/>
                    <a:pt x="99" y="263"/>
                    <a:pt x="97" y="262"/>
                  </a:cubicBezTo>
                  <a:cubicBezTo>
                    <a:pt x="95" y="261"/>
                    <a:pt x="98" y="259"/>
                    <a:pt x="99" y="258"/>
                  </a:cubicBezTo>
                  <a:cubicBezTo>
                    <a:pt x="100" y="256"/>
                    <a:pt x="100" y="254"/>
                    <a:pt x="103" y="254"/>
                  </a:cubicBezTo>
                  <a:cubicBezTo>
                    <a:pt x="104" y="254"/>
                    <a:pt x="105" y="253"/>
                    <a:pt x="106" y="252"/>
                  </a:cubicBezTo>
                  <a:cubicBezTo>
                    <a:pt x="107" y="251"/>
                    <a:pt x="108" y="251"/>
                    <a:pt x="109" y="250"/>
                  </a:cubicBezTo>
                  <a:cubicBezTo>
                    <a:pt x="108" y="250"/>
                    <a:pt x="106" y="249"/>
                    <a:pt x="106" y="248"/>
                  </a:cubicBezTo>
                  <a:cubicBezTo>
                    <a:pt x="106" y="247"/>
                    <a:pt x="108" y="248"/>
                    <a:pt x="108" y="248"/>
                  </a:cubicBezTo>
                  <a:cubicBezTo>
                    <a:pt x="108" y="247"/>
                    <a:pt x="106" y="244"/>
                    <a:pt x="105" y="243"/>
                  </a:cubicBezTo>
                  <a:cubicBezTo>
                    <a:pt x="104" y="241"/>
                    <a:pt x="103" y="241"/>
                    <a:pt x="101" y="241"/>
                  </a:cubicBezTo>
                  <a:cubicBezTo>
                    <a:pt x="98" y="241"/>
                    <a:pt x="100" y="239"/>
                    <a:pt x="98" y="238"/>
                  </a:cubicBezTo>
                  <a:cubicBezTo>
                    <a:pt x="97" y="237"/>
                    <a:pt x="94" y="237"/>
                    <a:pt x="96" y="235"/>
                  </a:cubicBezTo>
                  <a:cubicBezTo>
                    <a:pt x="97" y="233"/>
                    <a:pt x="99" y="232"/>
                    <a:pt x="97" y="231"/>
                  </a:cubicBezTo>
                  <a:cubicBezTo>
                    <a:pt x="96" y="229"/>
                    <a:pt x="98" y="228"/>
                    <a:pt x="99" y="227"/>
                  </a:cubicBezTo>
                  <a:cubicBezTo>
                    <a:pt x="99" y="226"/>
                    <a:pt x="101" y="223"/>
                    <a:pt x="101" y="224"/>
                  </a:cubicBezTo>
                  <a:cubicBezTo>
                    <a:pt x="102" y="225"/>
                    <a:pt x="103" y="227"/>
                    <a:pt x="104" y="228"/>
                  </a:cubicBezTo>
                  <a:cubicBezTo>
                    <a:pt x="106" y="228"/>
                    <a:pt x="107" y="227"/>
                    <a:pt x="107" y="226"/>
                  </a:cubicBezTo>
                  <a:cubicBezTo>
                    <a:pt x="106" y="224"/>
                    <a:pt x="106" y="223"/>
                    <a:pt x="108" y="222"/>
                  </a:cubicBezTo>
                  <a:cubicBezTo>
                    <a:pt x="110" y="221"/>
                    <a:pt x="110" y="219"/>
                    <a:pt x="112" y="219"/>
                  </a:cubicBezTo>
                  <a:cubicBezTo>
                    <a:pt x="114" y="218"/>
                    <a:pt x="116" y="215"/>
                    <a:pt x="118" y="216"/>
                  </a:cubicBezTo>
                  <a:cubicBezTo>
                    <a:pt x="120" y="216"/>
                    <a:pt x="120" y="218"/>
                    <a:pt x="122" y="216"/>
                  </a:cubicBezTo>
                  <a:cubicBezTo>
                    <a:pt x="124" y="215"/>
                    <a:pt x="124" y="216"/>
                    <a:pt x="126" y="217"/>
                  </a:cubicBezTo>
                  <a:cubicBezTo>
                    <a:pt x="128" y="217"/>
                    <a:pt x="130" y="217"/>
                    <a:pt x="132" y="218"/>
                  </a:cubicBezTo>
                  <a:cubicBezTo>
                    <a:pt x="134" y="219"/>
                    <a:pt x="134" y="221"/>
                    <a:pt x="136" y="223"/>
                  </a:cubicBezTo>
                  <a:cubicBezTo>
                    <a:pt x="136" y="223"/>
                    <a:pt x="136" y="220"/>
                    <a:pt x="138" y="221"/>
                  </a:cubicBezTo>
                  <a:cubicBezTo>
                    <a:pt x="139" y="221"/>
                    <a:pt x="140" y="223"/>
                    <a:pt x="142" y="223"/>
                  </a:cubicBezTo>
                  <a:cubicBezTo>
                    <a:pt x="143" y="224"/>
                    <a:pt x="144" y="222"/>
                    <a:pt x="145" y="221"/>
                  </a:cubicBezTo>
                  <a:cubicBezTo>
                    <a:pt x="147" y="219"/>
                    <a:pt x="148" y="221"/>
                    <a:pt x="150" y="221"/>
                  </a:cubicBezTo>
                  <a:cubicBezTo>
                    <a:pt x="152" y="221"/>
                    <a:pt x="153" y="219"/>
                    <a:pt x="155" y="220"/>
                  </a:cubicBezTo>
                  <a:cubicBezTo>
                    <a:pt x="157" y="221"/>
                    <a:pt x="158" y="222"/>
                    <a:pt x="160" y="223"/>
                  </a:cubicBezTo>
                  <a:cubicBezTo>
                    <a:pt x="162" y="224"/>
                    <a:pt x="161" y="223"/>
                    <a:pt x="163" y="222"/>
                  </a:cubicBezTo>
                  <a:cubicBezTo>
                    <a:pt x="164" y="221"/>
                    <a:pt x="168" y="222"/>
                    <a:pt x="169" y="222"/>
                  </a:cubicBezTo>
                  <a:cubicBezTo>
                    <a:pt x="170" y="222"/>
                    <a:pt x="172" y="220"/>
                    <a:pt x="172" y="219"/>
                  </a:cubicBezTo>
                  <a:cubicBezTo>
                    <a:pt x="172" y="217"/>
                    <a:pt x="169" y="217"/>
                    <a:pt x="168" y="216"/>
                  </a:cubicBezTo>
                  <a:cubicBezTo>
                    <a:pt x="161" y="213"/>
                    <a:pt x="171" y="214"/>
                    <a:pt x="169" y="210"/>
                  </a:cubicBezTo>
                  <a:cubicBezTo>
                    <a:pt x="168" y="209"/>
                    <a:pt x="166" y="209"/>
                    <a:pt x="169" y="208"/>
                  </a:cubicBezTo>
                  <a:cubicBezTo>
                    <a:pt x="170" y="207"/>
                    <a:pt x="172" y="208"/>
                    <a:pt x="173" y="207"/>
                  </a:cubicBezTo>
                  <a:cubicBezTo>
                    <a:pt x="177" y="207"/>
                    <a:pt x="166" y="202"/>
                    <a:pt x="171" y="200"/>
                  </a:cubicBezTo>
                  <a:cubicBezTo>
                    <a:pt x="172" y="200"/>
                    <a:pt x="174" y="200"/>
                    <a:pt x="175" y="200"/>
                  </a:cubicBezTo>
                  <a:cubicBezTo>
                    <a:pt x="178" y="200"/>
                    <a:pt x="180" y="200"/>
                    <a:pt x="183" y="199"/>
                  </a:cubicBezTo>
                  <a:cubicBezTo>
                    <a:pt x="185" y="198"/>
                    <a:pt x="187" y="198"/>
                    <a:pt x="189" y="198"/>
                  </a:cubicBezTo>
                  <a:cubicBezTo>
                    <a:pt x="191" y="197"/>
                    <a:pt x="193" y="196"/>
                    <a:pt x="196" y="196"/>
                  </a:cubicBezTo>
                  <a:cubicBezTo>
                    <a:pt x="200" y="195"/>
                    <a:pt x="204" y="194"/>
                    <a:pt x="208" y="192"/>
                  </a:cubicBezTo>
                  <a:cubicBezTo>
                    <a:pt x="211" y="190"/>
                    <a:pt x="217" y="190"/>
                    <a:pt x="219" y="194"/>
                  </a:cubicBezTo>
                  <a:cubicBezTo>
                    <a:pt x="220" y="196"/>
                    <a:pt x="219" y="196"/>
                    <a:pt x="220" y="198"/>
                  </a:cubicBezTo>
                  <a:cubicBezTo>
                    <a:pt x="220" y="201"/>
                    <a:pt x="224" y="198"/>
                    <a:pt x="226" y="199"/>
                  </a:cubicBezTo>
                  <a:cubicBezTo>
                    <a:pt x="227" y="199"/>
                    <a:pt x="226" y="200"/>
                    <a:pt x="227" y="200"/>
                  </a:cubicBezTo>
                  <a:cubicBezTo>
                    <a:pt x="228" y="201"/>
                    <a:pt x="228" y="200"/>
                    <a:pt x="228" y="200"/>
                  </a:cubicBezTo>
                  <a:cubicBezTo>
                    <a:pt x="229" y="199"/>
                    <a:pt x="230" y="200"/>
                    <a:pt x="231" y="201"/>
                  </a:cubicBezTo>
                  <a:cubicBezTo>
                    <a:pt x="232" y="201"/>
                    <a:pt x="232" y="201"/>
                    <a:pt x="231" y="202"/>
                  </a:cubicBezTo>
                  <a:cubicBezTo>
                    <a:pt x="230" y="205"/>
                    <a:pt x="237" y="203"/>
                    <a:pt x="239" y="202"/>
                  </a:cubicBezTo>
                  <a:cubicBezTo>
                    <a:pt x="239" y="202"/>
                    <a:pt x="248" y="197"/>
                    <a:pt x="248" y="198"/>
                  </a:cubicBezTo>
                  <a:cubicBezTo>
                    <a:pt x="248" y="199"/>
                    <a:pt x="246" y="201"/>
                    <a:pt x="248" y="202"/>
                  </a:cubicBezTo>
                  <a:cubicBezTo>
                    <a:pt x="250" y="202"/>
                    <a:pt x="251" y="203"/>
                    <a:pt x="252" y="204"/>
                  </a:cubicBezTo>
                  <a:cubicBezTo>
                    <a:pt x="255" y="207"/>
                    <a:pt x="256" y="210"/>
                    <a:pt x="258" y="213"/>
                  </a:cubicBezTo>
                  <a:cubicBezTo>
                    <a:pt x="260" y="216"/>
                    <a:pt x="261" y="219"/>
                    <a:pt x="263" y="221"/>
                  </a:cubicBezTo>
                  <a:cubicBezTo>
                    <a:pt x="266" y="224"/>
                    <a:pt x="266" y="217"/>
                    <a:pt x="269" y="220"/>
                  </a:cubicBezTo>
                  <a:cubicBezTo>
                    <a:pt x="273" y="224"/>
                    <a:pt x="275" y="222"/>
                    <a:pt x="280" y="221"/>
                  </a:cubicBezTo>
                  <a:cubicBezTo>
                    <a:pt x="282" y="220"/>
                    <a:pt x="283" y="223"/>
                    <a:pt x="284" y="224"/>
                  </a:cubicBezTo>
                  <a:cubicBezTo>
                    <a:pt x="285" y="226"/>
                    <a:pt x="287" y="226"/>
                    <a:pt x="288" y="228"/>
                  </a:cubicBezTo>
                  <a:cubicBezTo>
                    <a:pt x="289" y="230"/>
                    <a:pt x="291" y="230"/>
                    <a:pt x="293" y="230"/>
                  </a:cubicBezTo>
                  <a:cubicBezTo>
                    <a:pt x="296" y="229"/>
                    <a:pt x="295" y="230"/>
                    <a:pt x="296" y="231"/>
                  </a:cubicBezTo>
                  <a:cubicBezTo>
                    <a:pt x="298" y="235"/>
                    <a:pt x="304" y="230"/>
                    <a:pt x="307" y="230"/>
                  </a:cubicBezTo>
                  <a:cubicBezTo>
                    <a:pt x="310" y="229"/>
                    <a:pt x="313" y="226"/>
                    <a:pt x="316" y="225"/>
                  </a:cubicBezTo>
                  <a:cubicBezTo>
                    <a:pt x="320" y="222"/>
                    <a:pt x="322" y="222"/>
                    <a:pt x="327" y="223"/>
                  </a:cubicBezTo>
                  <a:cubicBezTo>
                    <a:pt x="329" y="223"/>
                    <a:pt x="329" y="224"/>
                    <a:pt x="331" y="226"/>
                  </a:cubicBezTo>
                  <a:cubicBezTo>
                    <a:pt x="332" y="227"/>
                    <a:pt x="334" y="227"/>
                    <a:pt x="336" y="227"/>
                  </a:cubicBezTo>
                  <a:cubicBezTo>
                    <a:pt x="338" y="227"/>
                    <a:pt x="339" y="228"/>
                    <a:pt x="341" y="228"/>
                  </a:cubicBezTo>
                  <a:cubicBezTo>
                    <a:pt x="343" y="230"/>
                    <a:pt x="344" y="228"/>
                    <a:pt x="346" y="227"/>
                  </a:cubicBezTo>
                  <a:cubicBezTo>
                    <a:pt x="349" y="224"/>
                    <a:pt x="344" y="222"/>
                    <a:pt x="346" y="219"/>
                  </a:cubicBezTo>
                  <a:cubicBezTo>
                    <a:pt x="347" y="217"/>
                    <a:pt x="351" y="213"/>
                    <a:pt x="353" y="214"/>
                  </a:cubicBezTo>
                  <a:cubicBezTo>
                    <a:pt x="357" y="216"/>
                    <a:pt x="362" y="216"/>
                    <a:pt x="366" y="218"/>
                  </a:cubicBezTo>
                  <a:cubicBezTo>
                    <a:pt x="368" y="219"/>
                    <a:pt x="367" y="221"/>
                    <a:pt x="368" y="222"/>
                  </a:cubicBezTo>
                  <a:cubicBezTo>
                    <a:pt x="369" y="225"/>
                    <a:pt x="371" y="225"/>
                    <a:pt x="374" y="226"/>
                  </a:cubicBezTo>
                  <a:cubicBezTo>
                    <a:pt x="378" y="227"/>
                    <a:pt x="382" y="224"/>
                    <a:pt x="386" y="225"/>
                  </a:cubicBezTo>
                  <a:cubicBezTo>
                    <a:pt x="387" y="225"/>
                    <a:pt x="389" y="225"/>
                    <a:pt x="390" y="226"/>
                  </a:cubicBezTo>
                  <a:cubicBezTo>
                    <a:pt x="392" y="227"/>
                    <a:pt x="394" y="227"/>
                    <a:pt x="396" y="229"/>
                  </a:cubicBezTo>
                  <a:cubicBezTo>
                    <a:pt x="401" y="233"/>
                    <a:pt x="409" y="233"/>
                    <a:pt x="415" y="231"/>
                  </a:cubicBezTo>
                  <a:cubicBezTo>
                    <a:pt x="419" y="230"/>
                    <a:pt x="422" y="228"/>
                    <a:pt x="426" y="227"/>
                  </a:cubicBezTo>
                  <a:cubicBezTo>
                    <a:pt x="428" y="225"/>
                    <a:pt x="431" y="227"/>
                    <a:pt x="433" y="227"/>
                  </a:cubicBezTo>
                  <a:cubicBezTo>
                    <a:pt x="435" y="228"/>
                    <a:pt x="436" y="226"/>
                    <a:pt x="438" y="227"/>
                  </a:cubicBezTo>
                  <a:cubicBezTo>
                    <a:pt x="439" y="228"/>
                    <a:pt x="443" y="231"/>
                    <a:pt x="445" y="230"/>
                  </a:cubicBezTo>
                  <a:cubicBezTo>
                    <a:pt x="446" y="230"/>
                    <a:pt x="448" y="229"/>
                    <a:pt x="449" y="228"/>
                  </a:cubicBezTo>
                  <a:cubicBezTo>
                    <a:pt x="452" y="227"/>
                    <a:pt x="453" y="227"/>
                    <a:pt x="453" y="225"/>
                  </a:cubicBezTo>
                  <a:cubicBezTo>
                    <a:pt x="453" y="221"/>
                    <a:pt x="456" y="217"/>
                    <a:pt x="458" y="215"/>
                  </a:cubicBezTo>
                  <a:cubicBezTo>
                    <a:pt x="459" y="214"/>
                    <a:pt x="460" y="212"/>
                    <a:pt x="459" y="211"/>
                  </a:cubicBezTo>
                  <a:cubicBezTo>
                    <a:pt x="458" y="210"/>
                    <a:pt x="455" y="210"/>
                    <a:pt x="457" y="208"/>
                  </a:cubicBezTo>
                  <a:cubicBezTo>
                    <a:pt x="460" y="205"/>
                    <a:pt x="465" y="205"/>
                    <a:pt x="470" y="204"/>
                  </a:cubicBezTo>
                  <a:cubicBezTo>
                    <a:pt x="472" y="204"/>
                    <a:pt x="474" y="204"/>
                    <a:pt x="476" y="205"/>
                  </a:cubicBezTo>
                  <a:cubicBezTo>
                    <a:pt x="478" y="206"/>
                    <a:pt x="481" y="206"/>
                    <a:pt x="483" y="207"/>
                  </a:cubicBezTo>
                  <a:cubicBezTo>
                    <a:pt x="486" y="208"/>
                    <a:pt x="487" y="212"/>
                    <a:pt x="489" y="215"/>
                  </a:cubicBezTo>
                  <a:cubicBezTo>
                    <a:pt x="490" y="218"/>
                    <a:pt x="492" y="221"/>
                    <a:pt x="493" y="224"/>
                  </a:cubicBezTo>
                  <a:cubicBezTo>
                    <a:pt x="493" y="225"/>
                    <a:pt x="493" y="227"/>
                    <a:pt x="494" y="229"/>
                  </a:cubicBezTo>
                  <a:cubicBezTo>
                    <a:pt x="494" y="230"/>
                    <a:pt x="497" y="230"/>
                    <a:pt x="498" y="230"/>
                  </a:cubicBezTo>
                  <a:cubicBezTo>
                    <a:pt x="502" y="231"/>
                    <a:pt x="507" y="233"/>
                    <a:pt x="508" y="237"/>
                  </a:cubicBezTo>
                  <a:cubicBezTo>
                    <a:pt x="509" y="240"/>
                    <a:pt x="510" y="242"/>
                    <a:pt x="514" y="242"/>
                  </a:cubicBezTo>
                  <a:cubicBezTo>
                    <a:pt x="515" y="242"/>
                    <a:pt x="517" y="242"/>
                    <a:pt x="518" y="242"/>
                  </a:cubicBezTo>
                  <a:cubicBezTo>
                    <a:pt x="520" y="242"/>
                    <a:pt x="520" y="240"/>
                    <a:pt x="522" y="240"/>
                  </a:cubicBezTo>
                  <a:cubicBezTo>
                    <a:pt x="525" y="240"/>
                    <a:pt x="528" y="237"/>
                    <a:pt x="530" y="241"/>
                  </a:cubicBezTo>
                  <a:cubicBezTo>
                    <a:pt x="530" y="243"/>
                    <a:pt x="530" y="243"/>
                    <a:pt x="529" y="244"/>
                  </a:cubicBezTo>
                  <a:cubicBezTo>
                    <a:pt x="527" y="246"/>
                    <a:pt x="527" y="247"/>
                    <a:pt x="526" y="249"/>
                  </a:cubicBezTo>
                  <a:cubicBezTo>
                    <a:pt x="525" y="252"/>
                    <a:pt x="523" y="255"/>
                    <a:pt x="521" y="258"/>
                  </a:cubicBezTo>
                  <a:cubicBezTo>
                    <a:pt x="520" y="260"/>
                    <a:pt x="519" y="259"/>
                    <a:pt x="518" y="258"/>
                  </a:cubicBezTo>
                  <a:cubicBezTo>
                    <a:pt x="516" y="257"/>
                    <a:pt x="516" y="258"/>
                    <a:pt x="514" y="259"/>
                  </a:cubicBezTo>
                  <a:cubicBezTo>
                    <a:pt x="513" y="259"/>
                    <a:pt x="511" y="260"/>
                    <a:pt x="511" y="260"/>
                  </a:cubicBezTo>
                  <a:cubicBezTo>
                    <a:pt x="510" y="261"/>
                    <a:pt x="513" y="265"/>
                    <a:pt x="513" y="267"/>
                  </a:cubicBezTo>
                  <a:cubicBezTo>
                    <a:pt x="512" y="268"/>
                    <a:pt x="512" y="270"/>
                    <a:pt x="512" y="271"/>
                  </a:cubicBezTo>
                  <a:cubicBezTo>
                    <a:pt x="511" y="273"/>
                    <a:pt x="509" y="272"/>
                    <a:pt x="509" y="274"/>
                  </a:cubicBezTo>
                  <a:cubicBezTo>
                    <a:pt x="511" y="273"/>
                    <a:pt x="512" y="274"/>
                    <a:pt x="514" y="272"/>
                  </a:cubicBezTo>
                  <a:cubicBezTo>
                    <a:pt x="515" y="270"/>
                    <a:pt x="517" y="272"/>
                    <a:pt x="519" y="272"/>
                  </a:cubicBezTo>
                  <a:cubicBezTo>
                    <a:pt x="523" y="274"/>
                    <a:pt x="527" y="272"/>
                    <a:pt x="531" y="269"/>
                  </a:cubicBezTo>
                  <a:cubicBezTo>
                    <a:pt x="534" y="266"/>
                    <a:pt x="537" y="262"/>
                    <a:pt x="540" y="259"/>
                  </a:cubicBezTo>
                  <a:cubicBezTo>
                    <a:pt x="543" y="255"/>
                    <a:pt x="546" y="251"/>
                    <a:pt x="549" y="247"/>
                  </a:cubicBezTo>
                  <a:cubicBezTo>
                    <a:pt x="554" y="240"/>
                    <a:pt x="559" y="235"/>
                    <a:pt x="558" y="226"/>
                  </a:cubicBezTo>
                  <a:cubicBezTo>
                    <a:pt x="558" y="222"/>
                    <a:pt x="559" y="220"/>
                    <a:pt x="561" y="217"/>
                  </a:cubicBezTo>
                  <a:cubicBezTo>
                    <a:pt x="562" y="215"/>
                    <a:pt x="562" y="214"/>
                    <a:pt x="563" y="212"/>
                  </a:cubicBezTo>
                  <a:cubicBezTo>
                    <a:pt x="563" y="212"/>
                    <a:pt x="563" y="211"/>
                    <a:pt x="563" y="210"/>
                  </a:cubicBezTo>
                  <a:cubicBezTo>
                    <a:pt x="563" y="209"/>
                    <a:pt x="561" y="208"/>
                    <a:pt x="561" y="207"/>
                  </a:cubicBezTo>
                  <a:cubicBezTo>
                    <a:pt x="561" y="207"/>
                    <a:pt x="563" y="208"/>
                    <a:pt x="563" y="207"/>
                  </a:cubicBezTo>
                  <a:cubicBezTo>
                    <a:pt x="562" y="206"/>
                    <a:pt x="562" y="205"/>
                    <a:pt x="561" y="205"/>
                  </a:cubicBezTo>
                  <a:cubicBezTo>
                    <a:pt x="560" y="204"/>
                    <a:pt x="558" y="201"/>
                    <a:pt x="557" y="200"/>
                  </a:cubicBezTo>
                  <a:cubicBezTo>
                    <a:pt x="556" y="200"/>
                    <a:pt x="551" y="198"/>
                    <a:pt x="550" y="199"/>
                  </a:cubicBezTo>
                  <a:cubicBezTo>
                    <a:pt x="550" y="200"/>
                    <a:pt x="551" y="201"/>
                    <a:pt x="550" y="201"/>
                  </a:cubicBezTo>
                  <a:cubicBezTo>
                    <a:pt x="548" y="201"/>
                    <a:pt x="548" y="203"/>
                    <a:pt x="547" y="203"/>
                  </a:cubicBezTo>
                  <a:cubicBezTo>
                    <a:pt x="545" y="205"/>
                    <a:pt x="544" y="202"/>
                    <a:pt x="544" y="201"/>
                  </a:cubicBezTo>
                  <a:cubicBezTo>
                    <a:pt x="544" y="199"/>
                    <a:pt x="546" y="198"/>
                    <a:pt x="543" y="199"/>
                  </a:cubicBezTo>
                  <a:cubicBezTo>
                    <a:pt x="540" y="200"/>
                    <a:pt x="544" y="202"/>
                    <a:pt x="540" y="202"/>
                  </a:cubicBezTo>
                  <a:cubicBezTo>
                    <a:pt x="539" y="202"/>
                    <a:pt x="541" y="197"/>
                    <a:pt x="540" y="196"/>
                  </a:cubicBezTo>
                  <a:cubicBezTo>
                    <a:pt x="540" y="197"/>
                    <a:pt x="529" y="197"/>
                    <a:pt x="534" y="194"/>
                  </a:cubicBezTo>
                  <a:cubicBezTo>
                    <a:pt x="538" y="191"/>
                    <a:pt x="542" y="188"/>
                    <a:pt x="546" y="185"/>
                  </a:cubicBezTo>
                  <a:cubicBezTo>
                    <a:pt x="547" y="184"/>
                    <a:pt x="548" y="182"/>
                    <a:pt x="549" y="181"/>
                  </a:cubicBezTo>
                  <a:cubicBezTo>
                    <a:pt x="552" y="179"/>
                    <a:pt x="555" y="177"/>
                    <a:pt x="557" y="175"/>
                  </a:cubicBezTo>
                  <a:cubicBezTo>
                    <a:pt x="558" y="174"/>
                    <a:pt x="559" y="172"/>
                    <a:pt x="561" y="171"/>
                  </a:cubicBezTo>
                  <a:cubicBezTo>
                    <a:pt x="563" y="169"/>
                    <a:pt x="565" y="167"/>
                    <a:pt x="567" y="165"/>
                  </a:cubicBezTo>
                  <a:cubicBezTo>
                    <a:pt x="571" y="162"/>
                    <a:pt x="577" y="162"/>
                    <a:pt x="582" y="162"/>
                  </a:cubicBezTo>
                  <a:cubicBezTo>
                    <a:pt x="583" y="162"/>
                    <a:pt x="584" y="162"/>
                    <a:pt x="585" y="162"/>
                  </a:cubicBezTo>
                  <a:cubicBezTo>
                    <a:pt x="586" y="163"/>
                    <a:pt x="586" y="164"/>
                    <a:pt x="587" y="164"/>
                  </a:cubicBezTo>
                  <a:cubicBezTo>
                    <a:pt x="588" y="163"/>
                    <a:pt x="590" y="163"/>
                    <a:pt x="591" y="162"/>
                  </a:cubicBezTo>
                  <a:cubicBezTo>
                    <a:pt x="592" y="162"/>
                    <a:pt x="593" y="163"/>
                    <a:pt x="594" y="163"/>
                  </a:cubicBezTo>
                  <a:cubicBezTo>
                    <a:pt x="595" y="163"/>
                    <a:pt x="596" y="163"/>
                    <a:pt x="597" y="163"/>
                  </a:cubicBezTo>
                  <a:cubicBezTo>
                    <a:pt x="597" y="162"/>
                    <a:pt x="598" y="163"/>
                    <a:pt x="599" y="163"/>
                  </a:cubicBezTo>
                  <a:cubicBezTo>
                    <a:pt x="601" y="163"/>
                    <a:pt x="601" y="160"/>
                    <a:pt x="604" y="160"/>
                  </a:cubicBezTo>
                  <a:cubicBezTo>
                    <a:pt x="605" y="160"/>
                    <a:pt x="607" y="160"/>
                    <a:pt x="608" y="160"/>
                  </a:cubicBezTo>
                  <a:cubicBezTo>
                    <a:pt x="609" y="161"/>
                    <a:pt x="610" y="162"/>
                    <a:pt x="611" y="162"/>
                  </a:cubicBezTo>
                  <a:cubicBezTo>
                    <a:pt x="612" y="163"/>
                    <a:pt x="616" y="161"/>
                    <a:pt x="616" y="164"/>
                  </a:cubicBezTo>
                  <a:cubicBezTo>
                    <a:pt x="616" y="164"/>
                    <a:pt x="613" y="164"/>
                    <a:pt x="613" y="165"/>
                  </a:cubicBezTo>
                  <a:cubicBezTo>
                    <a:pt x="612" y="167"/>
                    <a:pt x="616" y="166"/>
                    <a:pt x="616" y="166"/>
                  </a:cubicBezTo>
                  <a:cubicBezTo>
                    <a:pt x="618" y="166"/>
                    <a:pt x="620" y="166"/>
                    <a:pt x="621" y="166"/>
                  </a:cubicBezTo>
                  <a:cubicBezTo>
                    <a:pt x="622" y="165"/>
                    <a:pt x="622" y="165"/>
                    <a:pt x="623" y="164"/>
                  </a:cubicBezTo>
                  <a:cubicBezTo>
                    <a:pt x="624" y="164"/>
                    <a:pt x="625" y="165"/>
                    <a:pt x="627" y="165"/>
                  </a:cubicBezTo>
                  <a:cubicBezTo>
                    <a:pt x="628" y="165"/>
                    <a:pt x="635" y="163"/>
                    <a:pt x="631" y="162"/>
                  </a:cubicBezTo>
                  <a:cubicBezTo>
                    <a:pt x="629" y="162"/>
                    <a:pt x="628" y="163"/>
                    <a:pt x="628" y="160"/>
                  </a:cubicBezTo>
                  <a:cubicBezTo>
                    <a:pt x="628" y="159"/>
                    <a:pt x="630" y="156"/>
                    <a:pt x="631" y="155"/>
                  </a:cubicBezTo>
                  <a:cubicBezTo>
                    <a:pt x="633" y="154"/>
                    <a:pt x="634" y="153"/>
                    <a:pt x="636" y="151"/>
                  </a:cubicBezTo>
                  <a:cubicBezTo>
                    <a:pt x="637" y="150"/>
                    <a:pt x="639" y="150"/>
                    <a:pt x="640" y="148"/>
                  </a:cubicBezTo>
                  <a:cubicBezTo>
                    <a:pt x="641" y="146"/>
                    <a:pt x="642" y="145"/>
                    <a:pt x="644" y="145"/>
                  </a:cubicBezTo>
                  <a:cubicBezTo>
                    <a:pt x="646" y="145"/>
                    <a:pt x="649" y="144"/>
                    <a:pt x="651" y="144"/>
                  </a:cubicBezTo>
                  <a:cubicBezTo>
                    <a:pt x="653" y="144"/>
                    <a:pt x="654" y="146"/>
                    <a:pt x="655" y="146"/>
                  </a:cubicBezTo>
                  <a:cubicBezTo>
                    <a:pt x="656" y="145"/>
                    <a:pt x="657" y="143"/>
                    <a:pt x="658" y="144"/>
                  </a:cubicBezTo>
                  <a:cubicBezTo>
                    <a:pt x="659" y="145"/>
                    <a:pt x="656" y="148"/>
                    <a:pt x="656" y="149"/>
                  </a:cubicBezTo>
                  <a:cubicBezTo>
                    <a:pt x="656" y="151"/>
                    <a:pt x="657" y="149"/>
                    <a:pt x="659" y="150"/>
                  </a:cubicBezTo>
                  <a:cubicBezTo>
                    <a:pt x="659" y="150"/>
                    <a:pt x="657" y="152"/>
                    <a:pt x="657" y="153"/>
                  </a:cubicBezTo>
                  <a:cubicBezTo>
                    <a:pt x="657" y="154"/>
                    <a:pt x="664" y="149"/>
                    <a:pt x="664" y="149"/>
                  </a:cubicBezTo>
                  <a:cubicBezTo>
                    <a:pt x="665" y="148"/>
                    <a:pt x="666" y="147"/>
                    <a:pt x="668" y="146"/>
                  </a:cubicBezTo>
                  <a:cubicBezTo>
                    <a:pt x="669" y="145"/>
                    <a:pt x="672" y="147"/>
                    <a:pt x="672" y="145"/>
                  </a:cubicBezTo>
                  <a:cubicBezTo>
                    <a:pt x="671" y="143"/>
                    <a:pt x="672" y="139"/>
                    <a:pt x="675" y="139"/>
                  </a:cubicBezTo>
                  <a:cubicBezTo>
                    <a:pt x="676" y="138"/>
                    <a:pt x="678" y="137"/>
                    <a:pt x="679" y="138"/>
                  </a:cubicBezTo>
                  <a:cubicBezTo>
                    <a:pt x="680" y="138"/>
                    <a:pt x="682" y="140"/>
                    <a:pt x="683" y="139"/>
                  </a:cubicBezTo>
                  <a:cubicBezTo>
                    <a:pt x="681" y="140"/>
                    <a:pt x="678" y="139"/>
                    <a:pt x="677" y="142"/>
                  </a:cubicBezTo>
                  <a:cubicBezTo>
                    <a:pt x="677" y="143"/>
                    <a:pt x="677" y="144"/>
                    <a:pt x="677" y="145"/>
                  </a:cubicBezTo>
                  <a:cubicBezTo>
                    <a:pt x="677" y="146"/>
                    <a:pt x="675" y="146"/>
                    <a:pt x="676" y="147"/>
                  </a:cubicBezTo>
                  <a:cubicBezTo>
                    <a:pt x="676" y="148"/>
                    <a:pt x="677" y="148"/>
                    <a:pt x="676" y="149"/>
                  </a:cubicBezTo>
                  <a:cubicBezTo>
                    <a:pt x="675" y="149"/>
                    <a:pt x="674" y="150"/>
                    <a:pt x="675" y="151"/>
                  </a:cubicBezTo>
                  <a:cubicBezTo>
                    <a:pt x="675" y="151"/>
                    <a:pt x="669" y="153"/>
                    <a:pt x="669" y="154"/>
                  </a:cubicBezTo>
                  <a:cubicBezTo>
                    <a:pt x="667" y="155"/>
                    <a:pt x="666" y="157"/>
                    <a:pt x="664" y="158"/>
                  </a:cubicBezTo>
                  <a:cubicBezTo>
                    <a:pt x="662" y="160"/>
                    <a:pt x="660" y="161"/>
                    <a:pt x="658" y="163"/>
                  </a:cubicBezTo>
                  <a:cubicBezTo>
                    <a:pt x="654" y="166"/>
                    <a:pt x="651" y="173"/>
                    <a:pt x="646" y="173"/>
                  </a:cubicBezTo>
                  <a:cubicBezTo>
                    <a:pt x="645" y="173"/>
                    <a:pt x="641" y="174"/>
                    <a:pt x="641" y="175"/>
                  </a:cubicBezTo>
                  <a:cubicBezTo>
                    <a:pt x="641" y="178"/>
                    <a:pt x="641" y="179"/>
                    <a:pt x="638" y="181"/>
                  </a:cubicBezTo>
                  <a:cubicBezTo>
                    <a:pt x="634" y="184"/>
                    <a:pt x="634" y="190"/>
                    <a:pt x="635" y="195"/>
                  </a:cubicBezTo>
                  <a:cubicBezTo>
                    <a:pt x="636" y="200"/>
                    <a:pt x="635" y="206"/>
                    <a:pt x="638" y="210"/>
                  </a:cubicBezTo>
                  <a:cubicBezTo>
                    <a:pt x="639" y="212"/>
                    <a:pt x="639" y="215"/>
                    <a:pt x="639" y="217"/>
                  </a:cubicBezTo>
                  <a:cubicBezTo>
                    <a:pt x="639" y="217"/>
                    <a:pt x="639" y="219"/>
                    <a:pt x="640" y="219"/>
                  </a:cubicBezTo>
                  <a:cubicBezTo>
                    <a:pt x="641" y="219"/>
                    <a:pt x="639" y="222"/>
                    <a:pt x="640" y="222"/>
                  </a:cubicBezTo>
                  <a:cubicBezTo>
                    <a:pt x="640" y="222"/>
                    <a:pt x="645" y="218"/>
                    <a:pt x="645" y="217"/>
                  </a:cubicBezTo>
                  <a:cubicBezTo>
                    <a:pt x="647" y="215"/>
                    <a:pt x="648" y="213"/>
                    <a:pt x="649" y="210"/>
                  </a:cubicBezTo>
                  <a:cubicBezTo>
                    <a:pt x="650" y="208"/>
                    <a:pt x="654" y="206"/>
                    <a:pt x="655" y="206"/>
                  </a:cubicBezTo>
                  <a:cubicBezTo>
                    <a:pt x="658" y="208"/>
                    <a:pt x="655" y="202"/>
                    <a:pt x="656" y="201"/>
                  </a:cubicBezTo>
                  <a:cubicBezTo>
                    <a:pt x="658" y="198"/>
                    <a:pt x="659" y="197"/>
                    <a:pt x="662" y="197"/>
                  </a:cubicBezTo>
                  <a:cubicBezTo>
                    <a:pt x="665" y="197"/>
                    <a:pt x="669" y="197"/>
                    <a:pt x="667" y="194"/>
                  </a:cubicBezTo>
                  <a:cubicBezTo>
                    <a:pt x="664" y="191"/>
                    <a:pt x="666" y="188"/>
                    <a:pt x="669" y="186"/>
                  </a:cubicBezTo>
                  <a:cubicBezTo>
                    <a:pt x="670" y="185"/>
                    <a:pt x="670" y="187"/>
                    <a:pt x="671" y="187"/>
                  </a:cubicBezTo>
                  <a:cubicBezTo>
                    <a:pt x="673" y="187"/>
                    <a:pt x="673" y="184"/>
                    <a:pt x="673" y="183"/>
                  </a:cubicBezTo>
                  <a:cubicBezTo>
                    <a:pt x="671" y="181"/>
                    <a:pt x="669" y="180"/>
                    <a:pt x="671" y="177"/>
                  </a:cubicBezTo>
                  <a:cubicBezTo>
                    <a:pt x="671" y="177"/>
                    <a:pt x="674" y="176"/>
                    <a:pt x="673" y="175"/>
                  </a:cubicBezTo>
                  <a:cubicBezTo>
                    <a:pt x="672" y="175"/>
                    <a:pt x="671" y="173"/>
                    <a:pt x="670" y="173"/>
                  </a:cubicBezTo>
                  <a:cubicBezTo>
                    <a:pt x="669" y="173"/>
                    <a:pt x="670" y="174"/>
                    <a:pt x="669" y="174"/>
                  </a:cubicBezTo>
                  <a:cubicBezTo>
                    <a:pt x="667" y="174"/>
                    <a:pt x="666" y="173"/>
                    <a:pt x="667" y="171"/>
                  </a:cubicBezTo>
                  <a:cubicBezTo>
                    <a:pt x="668" y="169"/>
                    <a:pt x="670" y="168"/>
                    <a:pt x="672" y="165"/>
                  </a:cubicBezTo>
                  <a:cubicBezTo>
                    <a:pt x="673" y="163"/>
                    <a:pt x="673" y="160"/>
                    <a:pt x="676" y="158"/>
                  </a:cubicBezTo>
                  <a:cubicBezTo>
                    <a:pt x="677" y="157"/>
                    <a:pt x="677" y="159"/>
                    <a:pt x="677" y="159"/>
                  </a:cubicBezTo>
                  <a:cubicBezTo>
                    <a:pt x="679" y="159"/>
                    <a:pt x="679" y="157"/>
                    <a:pt x="680" y="158"/>
                  </a:cubicBezTo>
                  <a:cubicBezTo>
                    <a:pt x="681" y="158"/>
                    <a:pt x="681" y="159"/>
                    <a:pt x="682" y="158"/>
                  </a:cubicBezTo>
                  <a:cubicBezTo>
                    <a:pt x="684" y="157"/>
                    <a:pt x="685" y="156"/>
                    <a:pt x="687" y="155"/>
                  </a:cubicBezTo>
                  <a:cubicBezTo>
                    <a:pt x="690" y="154"/>
                    <a:pt x="686" y="158"/>
                    <a:pt x="688" y="159"/>
                  </a:cubicBezTo>
                  <a:cubicBezTo>
                    <a:pt x="688" y="160"/>
                    <a:pt x="692" y="156"/>
                    <a:pt x="693" y="156"/>
                  </a:cubicBezTo>
                  <a:cubicBezTo>
                    <a:pt x="695" y="155"/>
                    <a:pt x="697" y="154"/>
                    <a:pt x="700" y="154"/>
                  </a:cubicBezTo>
                  <a:cubicBezTo>
                    <a:pt x="702" y="154"/>
                    <a:pt x="704" y="154"/>
                    <a:pt x="705" y="156"/>
                  </a:cubicBezTo>
                  <a:cubicBezTo>
                    <a:pt x="706" y="156"/>
                    <a:pt x="707" y="157"/>
                    <a:pt x="708" y="158"/>
                  </a:cubicBezTo>
                  <a:cubicBezTo>
                    <a:pt x="709" y="159"/>
                    <a:pt x="709" y="156"/>
                    <a:pt x="710" y="156"/>
                  </a:cubicBezTo>
                  <a:cubicBezTo>
                    <a:pt x="718" y="149"/>
                    <a:pt x="727" y="146"/>
                    <a:pt x="736" y="142"/>
                  </a:cubicBezTo>
                  <a:cubicBezTo>
                    <a:pt x="738" y="141"/>
                    <a:pt x="741" y="140"/>
                    <a:pt x="742" y="138"/>
                  </a:cubicBezTo>
                  <a:cubicBezTo>
                    <a:pt x="743" y="136"/>
                    <a:pt x="743" y="139"/>
                    <a:pt x="745" y="139"/>
                  </a:cubicBezTo>
                  <a:cubicBezTo>
                    <a:pt x="746" y="139"/>
                    <a:pt x="748" y="139"/>
                    <a:pt x="749" y="139"/>
                  </a:cubicBezTo>
                  <a:cubicBezTo>
                    <a:pt x="750" y="140"/>
                    <a:pt x="751" y="141"/>
                    <a:pt x="752" y="141"/>
                  </a:cubicBezTo>
                  <a:cubicBezTo>
                    <a:pt x="755" y="141"/>
                    <a:pt x="755" y="137"/>
                    <a:pt x="754" y="135"/>
                  </a:cubicBezTo>
                  <a:cubicBezTo>
                    <a:pt x="754" y="134"/>
                    <a:pt x="750" y="132"/>
                    <a:pt x="751" y="131"/>
                  </a:cubicBezTo>
                  <a:cubicBezTo>
                    <a:pt x="751" y="130"/>
                    <a:pt x="749" y="125"/>
                    <a:pt x="748" y="126"/>
                  </a:cubicBezTo>
                  <a:cubicBezTo>
                    <a:pt x="748" y="127"/>
                    <a:pt x="746" y="125"/>
                    <a:pt x="745" y="125"/>
                  </a:cubicBezTo>
                  <a:cubicBezTo>
                    <a:pt x="744" y="124"/>
                    <a:pt x="745" y="123"/>
                    <a:pt x="744" y="122"/>
                  </a:cubicBezTo>
                  <a:cubicBezTo>
                    <a:pt x="744" y="121"/>
                    <a:pt x="741" y="122"/>
                    <a:pt x="741" y="122"/>
                  </a:cubicBezTo>
                  <a:cubicBezTo>
                    <a:pt x="740" y="123"/>
                    <a:pt x="737" y="122"/>
                    <a:pt x="738" y="121"/>
                  </a:cubicBezTo>
                  <a:cubicBezTo>
                    <a:pt x="738" y="120"/>
                    <a:pt x="741" y="121"/>
                    <a:pt x="742" y="121"/>
                  </a:cubicBezTo>
                  <a:cubicBezTo>
                    <a:pt x="742" y="120"/>
                    <a:pt x="739" y="120"/>
                    <a:pt x="739" y="120"/>
                  </a:cubicBezTo>
                  <a:cubicBezTo>
                    <a:pt x="739" y="117"/>
                    <a:pt x="747" y="122"/>
                    <a:pt x="748" y="122"/>
                  </a:cubicBezTo>
                  <a:cubicBezTo>
                    <a:pt x="750" y="123"/>
                    <a:pt x="756" y="121"/>
                    <a:pt x="758" y="119"/>
                  </a:cubicBezTo>
                  <a:cubicBezTo>
                    <a:pt x="759" y="118"/>
                    <a:pt x="757" y="118"/>
                    <a:pt x="757" y="117"/>
                  </a:cubicBezTo>
                  <a:cubicBezTo>
                    <a:pt x="757" y="117"/>
                    <a:pt x="761" y="117"/>
                    <a:pt x="761" y="115"/>
                  </a:cubicBezTo>
                  <a:cubicBezTo>
                    <a:pt x="760" y="114"/>
                    <a:pt x="758" y="113"/>
                    <a:pt x="759" y="112"/>
                  </a:cubicBezTo>
                  <a:cubicBezTo>
                    <a:pt x="759" y="111"/>
                    <a:pt x="761" y="109"/>
                    <a:pt x="761" y="109"/>
                  </a:cubicBezTo>
                  <a:cubicBezTo>
                    <a:pt x="762" y="109"/>
                    <a:pt x="766" y="110"/>
                    <a:pt x="766" y="109"/>
                  </a:cubicBezTo>
                  <a:cubicBezTo>
                    <a:pt x="765" y="110"/>
                    <a:pt x="762" y="111"/>
                    <a:pt x="763" y="112"/>
                  </a:cubicBezTo>
                  <a:cubicBezTo>
                    <a:pt x="764" y="113"/>
                    <a:pt x="765" y="114"/>
                    <a:pt x="765" y="114"/>
                  </a:cubicBezTo>
                  <a:cubicBezTo>
                    <a:pt x="765" y="115"/>
                    <a:pt x="764" y="116"/>
                    <a:pt x="765" y="116"/>
                  </a:cubicBezTo>
                  <a:cubicBezTo>
                    <a:pt x="767" y="116"/>
                    <a:pt x="769" y="115"/>
                    <a:pt x="771" y="115"/>
                  </a:cubicBezTo>
                  <a:cubicBezTo>
                    <a:pt x="773" y="115"/>
                    <a:pt x="775" y="115"/>
                    <a:pt x="777" y="116"/>
                  </a:cubicBezTo>
                  <a:cubicBezTo>
                    <a:pt x="778" y="117"/>
                    <a:pt x="778" y="117"/>
                    <a:pt x="778" y="119"/>
                  </a:cubicBezTo>
                  <a:cubicBezTo>
                    <a:pt x="778" y="120"/>
                    <a:pt x="782" y="121"/>
                    <a:pt x="783" y="121"/>
                  </a:cubicBezTo>
                  <a:cubicBezTo>
                    <a:pt x="784" y="122"/>
                    <a:pt x="790" y="126"/>
                    <a:pt x="791" y="124"/>
                  </a:cubicBezTo>
                  <a:cubicBezTo>
                    <a:pt x="790" y="127"/>
                    <a:pt x="796" y="124"/>
                    <a:pt x="796" y="124"/>
                  </a:cubicBezTo>
                  <a:cubicBezTo>
                    <a:pt x="796" y="123"/>
                    <a:pt x="792" y="123"/>
                    <a:pt x="793" y="122"/>
                  </a:cubicBezTo>
                  <a:cubicBezTo>
                    <a:pt x="793" y="120"/>
                    <a:pt x="796" y="122"/>
                    <a:pt x="796" y="122"/>
                  </a:cubicBezTo>
                  <a:cubicBezTo>
                    <a:pt x="796" y="120"/>
                    <a:pt x="795" y="122"/>
                    <a:pt x="796" y="119"/>
                  </a:cubicBezTo>
                  <a:cubicBezTo>
                    <a:pt x="796" y="118"/>
                    <a:pt x="796" y="117"/>
                    <a:pt x="796" y="116"/>
                  </a:cubicBezTo>
                  <a:cubicBezTo>
                    <a:pt x="795" y="115"/>
                    <a:pt x="794" y="115"/>
                    <a:pt x="794" y="114"/>
                  </a:cubicBezTo>
                  <a:cubicBezTo>
                    <a:pt x="794" y="114"/>
                    <a:pt x="801" y="116"/>
                    <a:pt x="802" y="115"/>
                  </a:cubicBezTo>
                  <a:cubicBezTo>
                    <a:pt x="802" y="115"/>
                    <a:pt x="801" y="114"/>
                    <a:pt x="800" y="114"/>
                  </a:cubicBezTo>
                  <a:cubicBezTo>
                    <a:pt x="801" y="114"/>
                    <a:pt x="804" y="115"/>
                    <a:pt x="805" y="114"/>
                  </a:cubicBezTo>
                  <a:cubicBezTo>
                    <a:pt x="805" y="113"/>
                    <a:pt x="805" y="112"/>
                    <a:pt x="806" y="111"/>
                  </a:cubicBezTo>
                  <a:cubicBezTo>
                    <a:pt x="806" y="111"/>
                    <a:pt x="809" y="111"/>
                    <a:pt x="809" y="111"/>
                  </a:cubicBezTo>
                  <a:cubicBezTo>
                    <a:pt x="809" y="111"/>
                    <a:pt x="808" y="111"/>
                    <a:pt x="808" y="111"/>
                  </a:cubicBezTo>
                  <a:cubicBezTo>
                    <a:pt x="807" y="110"/>
                    <a:pt x="810" y="111"/>
                    <a:pt x="808" y="111"/>
                  </a:cubicBezTo>
                  <a:close/>
                  <a:moveTo>
                    <a:pt x="405" y="192"/>
                  </a:moveTo>
                  <a:cubicBezTo>
                    <a:pt x="404" y="195"/>
                    <a:pt x="404" y="198"/>
                    <a:pt x="403" y="201"/>
                  </a:cubicBezTo>
                  <a:cubicBezTo>
                    <a:pt x="402" y="203"/>
                    <a:pt x="399" y="202"/>
                    <a:pt x="399" y="204"/>
                  </a:cubicBezTo>
                  <a:cubicBezTo>
                    <a:pt x="399" y="204"/>
                    <a:pt x="401" y="204"/>
                    <a:pt x="402" y="204"/>
                  </a:cubicBezTo>
                  <a:cubicBezTo>
                    <a:pt x="402" y="204"/>
                    <a:pt x="393" y="210"/>
                    <a:pt x="392" y="210"/>
                  </a:cubicBezTo>
                  <a:cubicBezTo>
                    <a:pt x="391" y="211"/>
                    <a:pt x="390" y="212"/>
                    <a:pt x="388" y="212"/>
                  </a:cubicBezTo>
                  <a:cubicBezTo>
                    <a:pt x="387" y="213"/>
                    <a:pt x="386" y="215"/>
                    <a:pt x="385" y="216"/>
                  </a:cubicBezTo>
                  <a:cubicBezTo>
                    <a:pt x="384" y="217"/>
                    <a:pt x="377" y="219"/>
                    <a:pt x="376" y="217"/>
                  </a:cubicBezTo>
                  <a:cubicBezTo>
                    <a:pt x="376" y="216"/>
                    <a:pt x="383" y="214"/>
                    <a:pt x="384" y="213"/>
                  </a:cubicBezTo>
                  <a:cubicBezTo>
                    <a:pt x="387" y="211"/>
                    <a:pt x="390" y="208"/>
                    <a:pt x="393" y="206"/>
                  </a:cubicBezTo>
                  <a:cubicBezTo>
                    <a:pt x="395" y="205"/>
                    <a:pt x="395" y="202"/>
                    <a:pt x="397" y="201"/>
                  </a:cubicBezTo>
                  <a:cubicBezTo>
                    <a:pt x="399" y="198"/>
                    <a:pt x="401" y="195"/>
                    <a:pt x="402" y="192"/>
                  </a:cubicBezTo>
                  <a:cubicBezTo>
                    <a:pt x="402" y="190"/>
                    <a:pt x="402" y="190"/>
                    <a:pt x="404" y="189"/>
                  </a:cubicBezTo>
                  <a:cubicBezTo>
                    <a:pt x="406" y="188"/>
                    <a:pt x="405" y="191"/>
                    <a:pt x="405" y="192"/>
                  </a:cubicBezTo>
                  <a:cubicBezTo>
                    <a:pt x="404" y="193"/>
                    <a:pt x="405" y="190"/>
                    <a:pt x="405" y="19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5" name="Freeform 721">
              <a:extLst>
                <a:ext uri="{FF2B5EF4-FFF2-40B4-BE49-F238E27FC236}">
                  <a16:creationId xmlns:a16="http://schemas.microsoft.com/office/drawing/2014/main" id="{AAE17123-DA7B-574D-A64A-801FDA063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9284" y="3113304"/>
              <a:ext cx="70082" cy="149721"/>
            </a:xfrm>
            <a:custGeom>
              <a:avLst/>
              <a:gdLst>
                <a:gd name="T0" fmla="*/ 13 w 15"/>
                <a:gd name="T1" fmla="*/ 26 h 32"/>
                <a:gd name="T2" fmla="*/ 10 w 15"/>
                <a:gd name="T3" fmla="*/ 13 h 32"/>
                <a:gd name="T4" fmla="*/ 9 w 15"/>
                <a:gd name="T5" fmla="*/ 4 h 32"/>
                <a:gd name="T6" fmla="*/ 9 w 15"/>
                <a:gd name="T7" fmla="*/ 1 h 32"/>
                <a:gd name="T8" fmla="*/ 6 w 15"/>
                <a:gd name="T9" fmla="*/ 0 h 32"/>
                <a:gd name="T10" fmla="*/ 7 w 15"/>
                <a:gd name="T11" fmla="*/ 3 h 32"/>
                <a:gd name="T12" fmla="*/ 6 w 15"/>
                <a:gd name="T13" fmla="*/ 5 h 32"/>
                <a:gd name="T14" fmla="*/ 4 w 15"/>
                <a:gd name="T15" fmla="*/ 7 h 32"/>
                <a:gd name="T16" fmla="*/ 4 w 15"/>
                <a:gd name="T17" fmla="*/ 9 h 32"/>
                <a:gd name="T18" fmla="*/ 2 w 15"/>
                <a:gd name="T19" fmla="*/ 14 h 32"/>
                <a:gd name="T20" fmla="*/ 5 w 15"/>
                <a:gd name="T21" fmla="*/ 20 h 32"/>
                <a:gd name="T22" fmla="*/ 6 w 15"/>
                <a:gd name="T23" fmla="*/ 32 h 32"/>
                <a:gd name="T24" fmla="*/ 15 w 15"/>
                <a:gd name="T25" fmla="*/ 32 h 32"/>
                <a:gd name="T26" fmla="*/ 13 w 15"/>
                <a:gd name="T27" fmla="*/ 26 h 32"/>
                <a:gd name="T28" fmla="*/ 13 w 15"/>
                <a:gd name="T2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32">
                  <a:moveTo>
                    <a:pt x="13" y="26"/>
                  </a:moveTo>
                  <a:cubicBezTo>
                    <a:pt x="13" y="22"/>
                    <a:pt x="9" y="17"/>
                    <a:pt x="10" y="13"/>
                  </a:cubicBezTo>
                  <a:cubicBezTo>
                    <a:pt x="11" y="10"/>
                    <a:pt x="10" y="7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9" y="0"/>
                    <a:pt x="6" y="0"/>
                    <a:pt x="6" y="0"/>
                  </a:cubicBezTo>
                  <a:cubicBezTo>
                    <a:pt x="6" y="1"/>
                    <a:pt x="7" y="2"/>
                    <a:pt x="7" y="3"/>
                  </a:cubicBezTo>
                  <a:cubicBezTo>
                    <a:pt x="8" y="4"/>
                    <a:pt x="7" y="5"/>
                    <a:pt x="6" y="5"/>
                  </a:cubicBezTo>
                  <a:cubicBezTo>
                    <a:pt x="5" y="6"/>
                    <a:pt x="4" y="5"/>
                    <a:pt x="4" y="7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3" y="11"/>
                    <a:pt x="3" y="13"/>
                    <a:pt x="2" y="14"/>
                  </a:cubicBezTo>
                  <a:cubicBezTo>
                    <a:pt x="0" y="15"/>
                    <a:pt x="4" y="18"/>
                    <a:pt x="5" y="20"/>
                  </a:cubicBezTo>
                  <a:cubicBezTo>
                    <a:pt x="6" y="22"/>
                    <a:pt x="4" y="32"/>
                    <a:pt x="6" y="32"/>
                  </a:cubicBezTo>
                  <a:cubicBezTo>
                    <a:pt x="9" y="32"/>
                    <a:pt x="12" y="32"/>
                    <a:pt x="15" y="32"/>
                  </a:cubicBezTo>
                  <a:cubicBezTo>
                    <a:pt x="15" y="30"/>
                    <a:pt x="14" y="28"/>
                    <a:pt x="13" y="26"/>
                  </a:cubicBezTo>
                  <a:cubicBezTo>
                    <a:pt x="13" y="24"/>
                    <a:pt x="13" y="27"/>
                    <a:pt x="13" y="2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6" name="Freeform 722">
              <a:extLst>
                <a:ext uri="{FF2B5EF4-FFF2-40B4-BE49-F238E27FC236}">
                  <a16:creationId xmlns:a16="http://schemas.microsoft.com/office/drawing/2014/main" id="{4A20F28D-9CF1-B049-8862-C6D785E22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3618" y="3258244"/>
              <a:ext cx="70082" cy="108308"/>
            </a:xfrm>
            <a:custGeom>
              <a:avLst/>
              <a:gdLst>
                <a:gd name="T0" fmla="*/ 12 w 15"/>
                <a:gd name="T1" fmla="*/ 1 h 23"/>
                <a:gd name="T2" fmla="*/ 7 w 15"/>
                <a:gd name="T3" fmla="*/ 1 h 23"/>
                <a:gd name="T4" fmla="*/ 2 w 15"/>
                <a:gd name="T5" fmla="*/ 2 h 23"/>
                <a:gd name="T6" fmla="*/ 1 w 15"/>
                <a:gd name="T7" fmla="*/ 7 h 23"/>
                <a:gd name="T8" fmla="*/ 2 w 15"/>
                <a:gd name="T9" fmla="*/ 11 h 23"/>
                <a:gd name="T10" fmla="*/ 1 w 15"/>
                <a:gd name="T11" fmla="*/ 23 h 23"/>
                <a:gd name="T12" fmla="*/ 4 w 15"/>
                <a:gd name="T13" fmla="*/ 20 h 23"/>
                <a:gd name="T14" fmla="*/ 7 w 15"/>
                <a:gd name="T15" fmla="*/ 20 h 23"/>
                <a:gd name="T16" fmla="*/ 9 w 15"/>
                <a:gd name="T17" fmla="*/ 23 h 23"/>
                <a:gd name="T18" fmla="*/ 9 w 15"/>
                <a:gd name="T19" fmla="*/ 20 h 23"/>
                <a:gd name="T20" fmla="*/ 6 w 15"/>
                <a:gd name="T21" fmla="*/ 16 h 23"/>
                <a:gd name="T22" fmla="*/ 4 w 15"/>
                <a:gd name="T23" fmla="*/ 7 h 23"/>
                <a:gd name="T24" fmla="*/ 9 w 15"/>
                <a:gd name="T25" fmla="*/ 3 h 23"/>
                <a:gd name="T26" fmla="*/ 15 w 15"/>
                <a:gd name="T27" fmla="*/ 6 h 23"/>
                <a:gd name="T28" fmla="*/ 12 w 15"/>
                <a:gd name="T2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3">
                  <a:moveTo>
                    <a:pt x="12" y="1"/>
                  </a:moveTo>
                  <a:cubicBezTo>
                    <a:pt x="11" y="1"/>
                    <a:pt x="9" y="1"/>
                    <a:pt x="7" y="1"/>
                  </a:cubicBezTo>
                  <a:cubicBezTo>
                    <a:pt x="5" y="1"/>
                    <a:pt x="3" y="0"/>
                    <a:pt x="2" y="2"/>
                  </a:cubicBezTo>
                  <a:cubicBezTo>
                    <a:pt x="2" y="4"/>
                    <a:pt x="1" y="5"/>
                    <a:pt x="1" y="7"/>
                  </a:cubicBezTo>
                  <a:cubicBezTo>
                    <a:pt x="1" y="8"/>
                    <a:pt x="2" y="9"/>
                    <a:pt x="2" y="11"/>
                  </a:cubicBezTo>
                  <a:cubicBezTo>
                    <a:pt x="2" y="12"/>
                    <a:pt x="0" y="23"/>
                    <a:pt x="1" y="23"/>
                  </a:cubicBezTo>
                  <a:cubicBezTo>
                    <a:pt x="3" y="22"/>
                    <a:pt x="1" y="19"/>
                    <a:pt x="4" y="20"/>
                  </a:cubicBezTo>
                  <a:cubicBezTo>
                    <a:pt x="5" y="20"/>
                    <a:pt x="7" y="19"/>
                    <a:pt x="7" y="20"/>
                  </a:cubicBezTo>
                  <a:cubicBezTo>
                    <a:pt x="8" y="20"/>
                    <a:pt x="8" y="23"/>
                    <a:pt x="9" y="23"/>
                  </a:cubicBezTo>
                  <a:cubicBezTo>
                    <a:pt x="9" y="23"/>
                    <a:pt x="9" y="20"/>
                    <a:pt x="9" y="20"/>
                  </a:cubicBezTo>
                  <a:cubicBezTo>
                    <a:pt x="9" y="18"/>
                    <a:pt x="7" y="17"/>
                    <a:pt x="6" y="16"/>
                  </a:cubicBezTo>
                  <a:cubicBezTo>
                    <a:pt x="5" y="14"/>
                    <a:pt x="2" y="9"/>
                    <a:pt x="4" y="7"/>
                  </a:cubicBezTo>
                  <a:cubicBezTo>
                    <a:pt x="7" y="5"/>
                    <a:pt x="6" y="4"/>
                    <a:pt x="9" y="3"/>
                  </a:cubicBezTo>
                  <a:cubicBezTo>
                    <a:pt x="11" y="2"/>
                    <a:pt x="14" y="4"/>
                    <a:pt x="15" y="6"/>
                  </a:cubicBezTo>
                  <a:cubicBezTo>
                    <a:pt x="14" y="4"/>
                    <a:pt x="13" y="2"/>
                    <a:pt x="12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7" name="Freeform 723">
              <a:extLst>
                <a:ext uri="{FF2B5EF4-FFF2-40B4-BE49-F238E27FC236}">
                  <a16:creationId xmlns:a16="http://schemas.microsoft.com/office/drawing/2014/main" id="{551EE5C2-538F-3444-AFC5-F21E30E79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4095" y="3576800"/>
              <a:ext cx="98752" cy="117866"/>
            </a:xfrm>
            <a:custGeom>
              <a:avLst/>
              <a:gdLst>
                <a:gd name="T0" fmla="*/ 5 w 21"/>
                <a:gd name="T1" fmla="*/ 1 h 25"/>
                <a:gd name="T2" fmla="*/ 4 w 21"/>
                <a:gd name="T3" fmla="*/ 7 h 25"/>
                <a:gd name="T4" fmla="*/ 1 w 21"/>
                <a:gd name="T5" fmla="*/ 9 h 25"/>
                <a:gd name="T6" fmla="*/ 3 w 21"/>
                <a:gd name="T7" fmla="*/ 11 h 25"/>
                <a:gd name="T8" fmla="*/ 2 w 21"/>
                <a:gd name="T9" fmla="*/ 14 h 25"/>
                <a:gd name="T10" fmla="*/ 3 w 21"/>
                <a:gd name="T11" fmla="*/ 16 h 25"/>
                <a:gd name="T12" fmla="*/ 1 w 21"/>
                <a:gd name="T13" fmla="*/ 20 h 25"/>
                <a:gd name="T14" fmla="*/ 3 w 21"/>
                <a:gd name="T15" fmla="*/ 21 h 25"/>
                <a:gd name="T16" fmla="*/ 0 w 21"/>
                <a:gd name="T17" fmla="*/ 24 h 25"/>
                <a:gd name="T18" fmla="*/ 2 w 21"/>
                <a:gd name="T19" fmla="*/ 23 h 25"/>
                <a:gd name="T20" fmla="*/ 3 w 21"/>
                <a:gd name="T21" fmla="*/ 24 h 25"/>
                <a:gd name="T22" fmla="*/ 6 w 21"/>
                <a:gd name="T23" fmla="*/ 22 h 25"/>
                <a:gd name="T24" fmla="*/ 8 w 21"/>
                <a:gd name="T25" fmla="*/ 22 h 25"/>
                <a:gd name="T26" fmla="*/ 9 w 21"/>
                <a:gd name="T27" fmla="*/ 22 h 25"/>
                <a:gd name="T28" fmla="*/ 12 w 21"/>
                <a:gd name="T29" fmla="*/ 21 h 25"/>
                <a:gd name="T30" fmla="*/ 14 w 21"/>
                <a:gd name="T31" fmla="*/ 20 h 25"/>
                <a:gd name="T32" fmla="*/ 17 w 21"/>
                <a:gd name="T33" fmla="*/ 18 h 25"/>
                <a:gd name="T34" fmla="*/ 20 w 21"/>
                <a:gd name="T35" fmla="*/ 20 h 25"/>
                <a:gd name="T36" fmla="*/ 19 w 21"/>
                <a:gd name="T37" fmla="*/ 16 h 25"/>
                <a:gd name="T38" fmla="*/ 17 w 21"/>
                <a:gd name="T39" fmla="*/ 12 h 25"/>
                <a:gd name="T40" fmla="*/ 12 w 21"/>
                <a:gd name="T41" fmla="*/ 0 h 25"/>
                <a:gd name="T42" fmla="*/ 5 w 21"/>
                <a:gd name="T43" fmla="*/ 1 h 25"/>
                <a:gd name="T44" fmla="*/ 5 w 21"/>
                <a:gd name="T4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" h="25">
                  <a:moveTo>
                    <a:pt x="5" y="1"/>
                  </a:moveTo>
                  <a:cubicBezTo>
                    <a:pt x="3" y="2"/>
                    <a:pt x="2" y="6"/>
                    <a:pt x="4" y="7"/>
                  </a:cubicBezTo>
                  <a:cubicBezTo>
                    <a:pt x="7" y="10"/>
                    <a:pt x="2" y="9"/>
                    <a:pt x="1" y="9"/>
                  </a:cubicBezTo>
                  <a:cubicBezTo>
                    <a:pt x="1" y="9"/>
                    <a:pt x="3" y="11"/>
                    <a:pt x="3" y="11"/>
                  </a:cubicBezTo>
                  <a:cubicBezTo>
                    <a:pt x="3" y="13"/>
                    <a:pt x="3" y="13"/>
                    <a:pt x="2" y="14"/>
                  </a:cubicBezTo>
                  <a:cubicBezTo>
                    <a:pt x="2" y="14"/>
                    <a:pt x="3" y="15"/>
                    <a:pt x="3" y="16"/>
                  </a:cubicBezTo>
                  <a:cubicBezTo>
                    <a:pt x="2" y="17"/>
                    <a:pt x="1" y="20"/>
                    <a:pt x="1" y="20"/>
                  </a:cubicBezTo>
                  <a:cubicBezTo>
                    <a:pt x="1" y="20"/>
                    <a:pt x="3" y="20"/>
                    <a:pt x="3" y="21"/>
                  </a:cubicBezTo>
                  <a:cubicBezTo>
                    <a:pt x="3" y="21"/>
                    <a:pt x="0" y="23"/>
                    <a:pt x="0" y="24"/>
                  </a:cubicBezTo>
                  <a:cubicBezTo>
                    <a:pt x="0" y="24"/>
                    <a:pt x="1" y="23"/>
                    <a:pt x="2" y="23"/>
                  </a:cubicBezTo>
                  <a:cubicBezTo>
                    <a:pt x="2" y="23"/>
                    <a:pt x="2" y="25"/>
                    <a:pt x="3" y="24"/>
                  </a:cubicBezTo>
                  <a:cubicBezTo>
                    <a:pt x="3" y="23"/>
                    <a:pt x="5" y="22"/>
                    <a:pt x="6" y="22"/>
                  </a:cubicBezTo>
                  <a:cubicBezTo>
                    <a:pt x="7" y="21"/>
                    <a:pt x="6" y="25"/>
                    <a:pt x="8" y="22"/>
                  </a:cubicBezTo>
                  <a:cubicBezTo>
                    <a:pt x="9" y="20"/>
                    <a:pt x="8" y="21"/>
                    <a:pt x="9" y="22"/>
                  </a:cubicBezTo>
                  <a:cubicBezTo>
                    <a:pt x="9" y="22"/>
                    <a:pt x="12" y="21"/>
                    <a:pt x="12" y="21"/>
                  </a:cubicBezTo>
                  <a:cubicBezTo>
                    <a:pt x="14" y="21"/>
                    <a:pt x="13" y="20"/>
                    <a:pt x="14" y="20"/>
                  </a:cubicBezTo>
                  <a:cubicBezTo>
                    <a:pt x="16" y="20"/>
                    <a:pt x="16" y="19"/>
                    <a:pt x="17" y="18"/>
                  </a:cubicBezTo>
                  <a:cubicBezTo>
                    <a:pt x="18" y="16"/>
                    <a:pt x="19" y="19"/>
                    <a:pt x="20" y="20"/>
                  </a:cubicBezTo>
                  <a:cubicBezTo>
                    <a:pt x="21" y="20"/>
                    <a:pt x="19" y="16"/>
                    <a:pt x="19" y="16"/>
                  </a:cubicBezTo>
                  <a:cubicBezTo>
                    <a:pt x="18" y="15"/>
                    <a:pt x="17" y="14"/>
                    <a:pt x="17" y="12"/>
                  </a:cubicBezTo>
                  <a:cubicBezTo>
                    <a:pt x="17" y="7"/>
                    <a:pt x="14" y="4"/>
                    <a:pt x="12" y="0"/>
                  </a:cubicBezTo>
                  <a:cubicBezTo>
                    <a:pt x="10" y="2"/>
                    <a:pt x="8" y="1"/>
                    <a:pt x="5" y="1"/>
                  </a:cubicBezTo>
                  <a:cubicBezTo>
                    <a:pt x="5" y="2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8" name="Freeform 724">
              <a:extLst>
                <a:ext uri="{FF2B5EF4-FFF2-40B4-BE49-F238E27FC236}">
                  <a16:creationId xmlns:a16="http://schemas.microsoft.com/office/drawing/2014/main" id="{C0FD52B9-F32C-7B49-9861-95B1F81BA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2684" y="3450971"/>
              <a:ext cx="149721" cy="144943"/>
            </a:xfrm>
            <a:custGeom>
              <a:avLst/>
              <a:gdLst>
                <a:gd name="T0" fmla="*/ 32 w 32"/>
                <a:gd name="T1" fmla="*/ 3 h 31"/>
                <a:gd name="T2" fmla="*/ 29 w 32"/>
                <a:gd name="T3" fmla="*/ 1 h 31"/>
                <a:gd name="T4" fmla="*/ 27 w 32"/>
                <a:gd name="T5" fmla="*/ 4 h 31"/>
                <a:gd name="T6" fmla="*/ 25 w 32"/>
                <a:gd name="T7" fmla="*/ 5 h 31"/>
                <a:gd name="T8" fmla="*/ 20 w 32"/>
                <a:gd name="T9" fmla="*/ 6 h 31"/>
                <a:gd name="T10" fmla="*/ 20 w 32"/>
                <a:gd name="T11" fmla="*/ 10 h 31"/>
                <a:gd name="T12" fmla="*/ 13 w 32"/>
                <a:gd name="T13" fmla="*/ 9 h 31"/>
                <a:gd name="T14" fmla="*/ 10 w 32"/>
                <a:gd name="T15" fmla="*/ 12 h 31"/>
                <a:gd name="T16" fmla="*/ 0 w 32"/>
                <a:gd name="T17" fmla="*/ 19 h 31"/>
                <a:gd name="T18" fmla="*/ 6 w 32"/>
                <a:gd name="T19" fmla="*/ 21 h 31"/>
                <a:gd name="T20" fmla="*/ 5 w 32"/>
                <a:gd name="T21" fmla="*/ 24 h 31"/>
                <a:gd name="T22" fmla="*/ 6 w 32"/>
                <a:gd name="T23" fmla="*/ 26 h 31"/>
                <a:gd name="T24" fmla="*/ 3 w 32"/>
                <a:gd name="T25" fmla="*/ 29 h 31"/>
                <a:gd name="T26" fmla="*/ 5 w 32"/>
                <a:gd name="T27" fmla="*/ 30 h 31"/>
                <a:gd name="T28" fmla="*/ 5 w 32"/>
                <a:gd name="T29" fmla="*/ 31 h 31"/>
                <a:gd name="T30" fmla="*/ 9 w 32"/>
                <a:gd name="T31" fmla="*/ 31 h 31"/>
                <a:gd name="T32" fmla="*/ 12 w 32"/>
                <a:gd name="T33" fmla="*/ 31 h 31"/>
                <a:gd name="T34" fmla="*/ 14 w 32"/>
                <a:gd name="T35" fmla="*/ 28 h 31"/>
                <a:gd name="T36" fmla="*/ 21 w 32"/>
                <a:gd name="T37" fmla="*/ 27 h 31"/>
                <a:gd name="T38" fmla="*/ 16 w 32"/>
                <a:gd name="T39" fmla="*/ 22 h 31"/>
                <a:gd name="T40" fmla="*/ 20 w 32"/>
                <a:gd name="T41" fmla="*/ 19 h 31"/>
                <a:gd name="T42" fmla="*/ 27 w 32"/>
                <a:gd name="T43" fmla="*/ 14 h 31"/>
                <a:gd name="T44" fmla="*/ 27 w 32"/>
                <a:gd name="T45" fmla="*/ 8 h 31"/>
                <a:gd name="T46" fmla="*/ 32 w 32"/>
                <a:gd name="T47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32" y="3"/>
                  </a:moveTo>
                  <a:cubicBezTo>
                    <a:pt x="31" y="2"/>
                    <a:pt x="30" y="0"/>
                    <a:pt x="29" y="1"/>
                  </a:cubicBezTo>
                  <a:cubicBezTo>
                    <a:pt x="28" y="1"/>
                    <a:pt x="28" y="3"/>
                    <a:pt x="27" y="4"/>
                  </a:cubicBezTo>
                  <a:cubicBezTo>
                    <a:pt x="27" y="4"/>
                    <a:pt x="26" y="3"/>
                    <a:pt x="25" y="5"/>
                  </a:cubicBezTo>
                  <a:cubicBezTo>
                    <a:pt x="24" y="6"/>
                    <a:pt x="22" y="6"/>
                    <a:pt x="20" y="6"/>
                  </a:cubicBezTo>
                  <a:cubicBezTo>
                    <a:pt x="18" y="7"/>
                    <a:pt x="22" y="9"/>
                    <a:pt x="20" y="10"/>
                  </a:cubicBezTo>
                  <a:cubicBezTo>
                    <a:pt x="17" y="11"/>
                    <a:pt x="16" y="9"/>
                    <a:pt x="13" y="9"/>
                  </a:cubicBezTo>
                  <a:cubicBezTo>
                    <a:pt x="12" y="8"/>
                    <a:pt x="10" y="11"/>
                    <a:pt x="10" y="12"/>
                  </a:cubicBezTo>
                  <a:cubicBezTo>
                    <a:pt x="7" y="15"/>
                    <a:pt x="1" y="15"/>
                    <a:pt x="0" y="19"/>
                  </a:cubicBezTo>
                  <a:cubicBezTo>
                    <a:pt x="0" y="19"/>
                    <a:pt x="6" y="21"/>
                    <a:pt x="6" y="21"/>
                  </a:cubicBezTo>
                  <a:cubicBezTo>
                    <a:pt x="6" y="22"/>
                    <a:pt x="5" y="24"/>
                    <a:pt x="5" y="24"/>
                  </a:cubicBezTo>
                  <a:cubicBezTo>
                    <a:pt x="5" y="26"/>
                    <a:pt x="6" y="25"/>
                    <a:pt x="6" y="26"/>
                  </a:cubicBezTo>
                  <a:cubicBezTo>
                    <a:pt x="6" y="25"/>
                    <a:pt x="2" y="28"/>
                    <a:pt x="3" y="29"/>
                  </a:cubicBezTo>
                  <a:cubicBezTo>
                    <a:pt x="3" y="29"/>
                    <a:pt x="5" y="30"/>
                    <a:pt x="5" y="30"/>
                  </a:cubicBezTo>
                  <a:cubicBezTo>
                    <a:pt x="6" y="30"/>
                    <a:pt x="5" y="30"/>
                    <a:pt x="5" y="31"/>
                  </a:cubicBezTo>
                  <a:cubicBezTo>
                    <a:pt x="5" y="30"/>
                    <a:pt x="9" y="30"/>
                    <a:pt x="9" y="31"/>
                  </a:cubicBezTo>
                  <a:cubicBezTo>
                    <a:pt x="10" y="31"/>
                    <a:pt x="11" y="31"/>
                    <a:pt x="12" y="31"/>
                  </a:cubicBezTo>
                  <a:cubicBezTo>
                    <a:pt x="12" y="31"/>
                    <a:pt x="13" y="29"/>
                    <a:pt x="14" y="28"/>
                  </a:cubicBezTo>
                  <a:cubicBezTo>
                    <a:pt x="17" y="28"/>
                    <a:pt x="19" y="29"/>
                    <a:pt x="21" y="27"/>
                  </a:cubicBezTo>
                  <a:cubicBezTo>
                    <a:pt x="21" y="25"/>
                    <a:pt x="16" y="23"/>
                    <a:pt x="16" y="22"/>
                  </a:cubicBezTo>
                  <a:cubicBezTo>
                    <a:pt x="17" y="21"/>
                    <a:pt x="18" y="20"/>
                    <a:pt x="20" y="19"/>
                  </a:cubicBezTo>
                  <a:cubicBezTo>
                    <a:pt x="22" y="17"/>
                    <a:pt x="24" y="15"/>
                    <a:pt x="27" y="14"/>
                  </a:cubicBezTo>
                  <a:cubicBezTo>
                    <a:pt x="29" y="12"/>
                    <a:pt x="26" y="9"/>
                    <a:pt x="27" y="8"/>
                  </a:cubicBezTo>
                  <a:cubicBezTo>
                    <a:pt x="29" y="6"/>
                    <a:pt x="30" y="4"/>
                    <a:pt x="32" y="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9" name="Freeform 725">
              <a:extLst>
                <a:ext uri="{FF2B5EF4-FFF2-40B4-BE49-F238E27FC236}">
                  <a16:creationId xmlns:a16="http://schemas.microsoft.com/office/drawing/2014/main" id="{3CF6C0A9-DEE2-7347-95FE-B72FAD262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6334" y="3081447"/>
              <a:ext cx="111495" cy="116272"/>
            </a:xfrm>
            <a:custGeom>
              <a:avLst/>
              <a:gdLst>
                <a:gd name="T0" fmla="*/ 21 w 24"/>
                <a:gd name="T1" fmla="*/ 8 h 25"/>
                <a:gd name="T2" fmla="*/ 18 w 24"/>
                <a:gd name="T3" fmla="*/ 5 h 25"/>
                <a:gd name="T4" fmla="*/ 15 w 24"/>
                <a:gd name="T5" fmla="*/ 6 h 25"/>
                <a:gd name="T6" fmla="*/ 16 w 24"/>
                <a:gd name="T7" fmla="*/ 1 h 25"/>
                <a:gd name="T8" fmla="*/ 10 w 24"/>
                <a:gd name="T9" fmla="*/ 1 h 25"/>
                <a:gd name="T10" fmla="*/ 10 w 24"/>
                <a:gd name="T11" fmla="*/ 2 h 25"/>
                <a:gd name="T12" fmla="*/ 9 w 24"/>
                <a:gd name="T13" fmla="*/ 3 h 25"/>
                <a:gd name="T14" fmla="*/ 11 w 24"/>
                <a:gd name="T15" fmla="*/ 4 h 25"/>
                <a:gd name="T16" fmla="*/ 9 w 24"/>
                <a:gd name="T17" fmla="*/ 5 h 25"/>
                <a:gd name="T18" fmla="*/ 2 w 24"/>
                <a:gd name="T19" fmla="*/ 6 h 25"/>
                <a:gd name="T20" fmla="*/ 3 w 24"/>
                <a:gd name="T21" fmla="*/ 7 h 25"/>
                <a:gd name="T22" fmla="*/ 2 w 24"/>
                <a:gd name="T23" fmla="*/ 8 h 25"/>
                <a:gd name="T24" fmla="*/ 2 w 24"/>
                <a:gd name="T25" fmla="*/ 8 h 25"/>
                <a:gd name="T26" fmla="*/ 1 w 24"/>
                <a:gd name="T27" fmla="*/ 8 h 25"/>
                <a:gd name="T28" fmla="*/ 3 w 24"/>
                <a:gd name="T29" fmla="*/ 10 h 25"/>
                <a:gd name="T30" fmla="*/ 6 w 24"/>
                <a:gd name="T31" fmla="*/ 13 h 25"/>
                <a:gd name="T32" fmla="*/ 5 w 24"/>
                <a:gd name="T33" fmla="*/ 17 h 25"/>
                <a:gd name="T34" fmla="*/ 1 w 24"/>
                <a:gd name="T35" fmla="*/ 20 h 25"/>
                <a:gd name="T36" fmla="*/ 3 w 24"/>
                <a:gd name="T37" fmla="*/ 20 h 25"/>
                <a:gd name="T38" fmla="*/ 0 w 24"/>
                <a:gd name="T39" fmla="*/ 22 h 25"/>
                <a:gd name="T40" fmla="*/ 3 w 24"/>
                <a:gd name="T41" fmla="*/ 21 h 25"/>
                <a:gd name="T42" fmla="*/ 2 w 24"/>
                <a:gd name="T43" fmla="*/ 24 h 25"/>
                <a:gd name="T44" fmla="*/ 4 w 24"/>
                <a:gd name="T45" fmla="*/ 23 h 25"/>
                <a:gd name="T46" fmla="*/ 4 w 24"/>
                <a:gd name="T47" fmla="*/ 25 h 25"/>
                <a:gd name="T48" fmla="*/ 8 w 24"/>
                <a:gd name="T49" fmla="*/ 24 h 25"/>
                <a:gd name="T50" fmla="*/ 17 w 24"/>
                <a:gd name="T51" fmla="*/ 20 h 25"/>
                <a:gd name="T52" fmla="*/ 22 w 24"/>
                <a:gd name="T53" fmla="*/ 16 h 25"/>
                <a:gd name="T54" fmla="*/ 21 w 24"/>
                <a:gd name="T55" fmla="*/ 8 h 25"/>
                <a:gd name="T56" fmla="*/ 21 w 24"/>
                <a:gd name="T5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" h="25">
                  <a:moveTo>
                    <a:pt x="21" y="8"/>
                  </a:moveTo>
                  <a:cubicBezTo>
                    <a:pt x="20" y="8"/>
                    <a:pt x="19" y="5"/>
                    <a:pt x="18" y="5"/>
                  </a:cubicBezTo>
                  <a:cubicBezTo>
                    <a:pt x="16" y="6"/>
                    <a:pt x="17" y="7"/>
                    <a:pt x="15" y="6"/>
                  </a:cubicBezTo>
                  <a:cubicBezTo>
                    <a:pt x="11" y="5"/>
                    <a:pt x="15" y="3"/>
                    <a:pt x="16" y="1"/>
                  </a:cubicBezTo>
                  <a:cubicBezTo>
                    <a:pt x="14" y="1"/>
                    <a:pt x="11" y="0"/>
                    <a:pt x="10" y="1"/>
                  </a:cubicBezTo>
                  <a:cubicBezTo>
                    <a:pt x="10" y="1"/>
                    <a:pt x="12" y="1"/>
                    <a:pt x="10" y="2"/>
                  </a:cubicBezTo>
                  <a:cubicBezTo>
                    <a:pt x="10" y="2"/>
                    <a:pt x="8" y="3"/>
                    <a:pt x="9" y="3"/>
                  </a:cubicBezTo>
                  <a:cubicBezTo>
                    <a:pt x="9" y="4"/>
                    <a:pt x="11" y="3"/>
                    <a:pt x="11" y="4"/>
                  </a:cubicBezTo>
                  <a:cubicBezTo>
                    <a:pt x="12" y="5"/>
                    <a:pt x="9" y="5"/>
                    <a:pt x="9" y="5"/>
                  </a:cubicBezTo>
                  <a:cubicBezTo>
                    <a:pt x="7" y="6"/>
                    <a:pt x="3" y="5"/>
                    <a:pt x="2" y="6"/>
                  </a:cubicBezTo>
                  <a:cubicBezTo>
                    <a:pt x="2" y="6"/>
                    <a:pt x="3" y="6"/>
                    <a:pt x="3" y="7"/>
                  </a:cubicBezTo>
                  <a:cubicBezTo>
                    <a:pt x="3" y="7"/>
                    <a:pt x="1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1" y="8"/>
                    <a:pt x="1" y="8"/>
                  </a:cubicBezTo>
                  <a:cubicBezTo>
                    <a:pt x="1" y="9"/>
                    <a:pt x="5" y="9"/>
                    <a:pt x="3" y="10"/>
                  </a:cubicBezTo>
                  <a:cubicBezTo>
                    <a:pt x="0" y="12"/>
                    <a:pt x="4" y="13"/>
                    <a:pt x="6" y="13"/>
                  </a:cubicBezTo>
                  <a:cubicBezTo>
                    <a:pt x="7" y="13"/>
                    <a:pt x="5" y="16"/>
                    <a:pt x="5" y="17"/>
                  </a:cubicBezTo>
                  <a:cubicBezTo>
                    <a:pt x="4" y="17"/>
                    <a:pt x="2" y="21"/>
                    <a:pt x="1" y="20"/>
                  </a:cubicBezTo>
                  <a:cubicBezTo>
                    <a:pt x="1" y="20"/>
                    <a:pt x="3" y="20"/>
                    <a:pt x="3" y="20"/>
                  </a:cubicBezTo>
                  <a:cubicBezTo>
                    <a:pt x="2" y="21"/>
                    <a:pt x="1" y="20"/>
                    <a:pt x="0" y="22"/>
                  </a:cubicBezTo>
                  <a:cubicBezTo>
                    <a:pt x="0" y="22"/>
                    <a:pt x="3" y="21"/>
                    <a:pt x="3" y="21"/>
                  </a:cubicBezTo>
                  <a:cubicBezTo>
                    <a:pt x="3" y="21"/>
                    <a:pt x="2" y="23"/>
                    <a:pt x="2" y="24"/>
                  </a:cubicBezTo>
                  <a:cubicBezTo>
                    <a:pt x="2" y="24"/>
                    <a:pt x="4" y="23"/>
                    <a:pt x="4" y="23"/>
                  </a:cubicBezTo>
                  <a:cubicBezTo>
                    <a:pt x="4" y="23"/>
                    <a:pt x="4" y="24"/>
                    <a:pt x="4" y="25"/>
                  </a:cubicBezTo>
                  <a:cubicBezTo>
                    <a:pt x="5" y="25"/>
                    <a:pt x="7" y="24"/>
                    <a:pt x="8" y="24"/>
                  </a:cubicBezTo>
                  <a:cubicBezTo>
                    <a:pt x="11" y="23"/>
                    <a:pt x="14" y="20"/>
                    <a:pt x="17" y="20"/>
                  </a:cubicBezTo>
                  <a:cubicBezTo>
                    <a:pt x="21" y="20"/>
                    <a:pt x="20" y="19"/>
                    <a:pt x="22" y="16"/>
                  </a:cubicBezTo>
                  <a:cubicBezTo>
                    <a:pt x="24" y="13"/>
                    <a:pt x="21" y="11"/>
                    <a:pt x="21" y="8"/>
                  </a:cubicBezTo>
                  <a:cubicBezTo>
                    <a:pt x="20" y="8"/>
                    <a:pt x="21" y="9"/>
                    <a:pt x="21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0" name="Freeform 726">
              <a:extLst>
                <a:ext uri="{FF2B5EF4-FFF2-40B4-BE49-F238E27FC236}">
                  <a16:creationId xmlns:a16="http://schemas.microsoft.com/office/drawing/2014/main" id="{534C3AC2-F2C7-9749-9CF9-741DBF76B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2080" y="3076670"/>
              <a:ext cx="74861" cy="46190"/>
            </a:xfrm>
            <a:custGeom>
              <a:avLst/>
              <a:gdLst>
                <a:gd name="T0" fmla="*/ 1 w 16"/>
                <a:gd name="T1" fmla="*/ 6 h 10"/>
                <a:gd name="T2" fmla="*/ 4 w 16"/>
                <a:gd name="T3" fmla="*/ 8 h 10"/>
                <a:gd name="T4" fmla="*/ 5 w 16"/>
                <a:gd name="T5" fmla="*/ 7 h 10"/>
                <a:gd name="T6" fmla="*/ 8 w 16"/>
                <a:gd name="T7" fmla="*/ 8 h 10"/>
                <a:gd name="T8" fmla="*/ 11 w 16"/>
                <a:gd name="T9" fmla="*/ 4 h 10"/>
                <a:gd name="T10" fmla="*/ 11 w 16"/>
                <a:gd name="T11" fmla="*/ 2 h 10"/>
                <a:gd name="T12" fmla="*/ 7 w 16"/>
                <a:gd name="T13" fmla="*/ 1 h 10"/>
                <a:gd name="T14" fmla="*/ 4 w 16"/>
                <a:gd name="T15" fmla="*/ 2 h 10"/>
                <a:gd name="T16" fmla="*/ 1 w 16"/>
                <a:gd name="T17" fmla="*/ 6 h 10"/>
                <a:gd name="T18" fmla="*/ 1 w 16"/>
                <a:gd name="T1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0">
                  <a:moveTo>
                    <a:pt x="1" y="6"/>
                  </a:moveTo>
                  <a:cubicBezTo>
                    <a:pt x="0" y="7"/>
                    <a:pt x="3" y="8"/>
                    <a:pt x="4" y="8"/>
                  </a:cubicBezTo>
                  <a:cubicBezTo>
                    <a:pt x="4" y="8"/>
                    <a:pt x="5" y="7"/>
                    <a:pt x="5" y="7"/>
                  </a:cubicBezTo>
                  <a:cubicBezTo>
                    <a:pt x="6" y="6"/>
                    <a:pt x="7" y="7"/>
                    <a:pt x="8" y="8"/>
                  </a:cubicBezTo>
                  <a:cubicBezTo>
                    <a:pt x="10" y="10"/>
                    <a:pt x="16" y="5"/>
                    <a:pt x="11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0" y="0"/>
                    <a:pt x="9" y="0"/>
                    <a:pt x="7" y="1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3"/>
                    <a:pt x="1" y="4"/>
                    <a:pt x="1" y="6"/>
                  </a:cubicBezTo>
                  <a:cubicBezTo>
                    <a:pt x="1" y="6"/>
                    <a:pt x="1" y="5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1" name="Freeform 727">
              <a:extLst>
                <a:ext uri="{FF2B5EF4-FFF2-40B4-BE49-F238E27FC236}">
                  <a16:creationId xmlns:a16="http://schemas.microsoft.com/office/drawing/2014/main" id="{C263D5F0-380D-8947-B4D7-3BB6624DF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003" y="3427079"/>
              <a:ext cx="293070" cy="215025"/>
            </a:xfrm>
            <a:custGeom>
              <a:avLst/>
              <a:gdLst>
                <a:gd name="T0" fmla="*/ 58 w 63"/>
                <a:gd name="T1" fmla="*/ 8 h 46"/>
                <a:gd name="T2" fmla="*/ 52 w 63"/>
                <a:gd name="T3" fmla="*/ 6 h 46"/>
                <a:gd name="T4" fmla="*/ 49 w 63"/>
                <a:gd name="T5" fmla="*/ 6 h 46"/>
                <a:gd name="T6" fmla="*/ 45 w 63"/>
                <a:gd name="T7" fmla="*/ 6 h 46"/>
                <a:gd name="T8" fmla="*/ 40 w 63"/>
                <a:gd name="T9" fmla="*/ 4 h 46"/>
                <a:gd name="T10" fmla="*/ 38 w 63"/>
                <a:gd name="T11" fmla="*/ 2 h 46"/>
                <a:gd name="T12" fmla="*/ 35 w 63"/>
                <a:gd name="T13" fmla="*/ 2 h 46"/>
                <a:gd name="T14" fmla="*/ 31 w 63"/>
                <a:gd name="T15" fmla="*/ 2 h 46"/>
                <a:gd name="T16" fmla="*/ 27 w 63"/>
                <a:gd name="T17" fmla="*/ 2 h 46"/>
                <a:gd name="T18" fmla="*/ 17 w 63"/>
                <a:gd name="T19" fmla="*/ 1 h 46"/>
                <a:gd name="T20" fmla="*/ 8 w 63"/>
                <a:gd name="T21" fmla="*/ 0 h 46"/>
                <a:gd name="T22" fmla="*/ 2 w 63"/>
                <a:gd name="T23" fmla="*/ 3 h 46"/>
                <a:gd name="T24" fmla="*/ 2 w 63"/>
                <a:gd name="T25" fmla="*/ 6 h 46"/>
                <a:gd name="T26" fmla="*/ 2 w 63"/>
                <a:gd name="T27" fmla="*/ 11 h 46"/>
                <a:gd name="T28" fmla="*/ 5 w 63"/>
                <a:gd name="T29" fmla="*/ 10 h 46"/>
                <a:gd name="T30" fmla="*/ 7 w 63"/>
                <a:gd name="T31" fmla="*/ 12 h 46"/>
                <a:gd name="T32" fmla="*/ 12 w 63"/>
                <a:gd name="T33" fmla="*/ 11 h 46"/>
                <a:gd name="T34" fmla="*/ 14 w 63"/>
                <a:gd name="T35" fmla="*/ 14 h 46"/>
                <a:gd name="T36" fmla="*/ 13 w 63"/>
                <a:gd name="T37" fmla="*/ 20 h 46"/>
                <a:gd name="T38" fmla="*/ 12 w 63"/>
                <a:gd name="T39" fmla="*/ 25 h 46"/>
                <a:gd name="T40" fmla="*/ 12 w 63"/>
                <a:gd name="T41" fmla="*/ 28 h 46"/>
                <a:gd name="T42" fmla="*/ 10 w 63"/>
                <a:gd name="T43" fmla="*/ 33 h 46"/>
                <a:gd name="T44" fmla="*/ 10 w 63"/>
                <a:gd name="T45" fmla="*/ 38 h 46"/>
                <a:gd name="T46" fmla="*/ 17 w 63"/>
                <a:gd name="T47" fmla="*/ 44 h 46"/>
                <a:gd name="T48" fmla="*/ 20 w 63"/>
                <a:gd name="T49" fmla="*/ 45 h 46"/>
                <a:gd name="T50" fmla="*/ 21 w 63"/>
                <a:gd name="T51" fmla="*/ 43 h 46"/>
                <a:gd name="T52" fmla="*/ 24 w 63"/>
                <a:gd name="T53" fmla="*/ 42 h 46"/>
                <a:gd name="T54" fmla="*/ 36 w 63"/>
                <a:gd name="T55" fmla="*/ 41 h 46"/>
                <a:gd name="T56" fmla="*/ 39 w 63"/>
                <a:gd name="T57" fmla="*/ 38 h 46"/>
                <a:gd name="T58" fmla="*/ 43 w 63"/>
                <a:gd name="T59" fmla="*/ 35 h 46"/>
                <a:gd name="T60" fmla="*/ 47 w 63"/>
                <a:gd name="T61" fmla="*/ 30 h 46"/>
                <a:gd name="T62" fmla="*/ 45 w 63"/>
                <a:gd name="T63" fmla="*/ 26 h 46"/>
                <a:gd name="T64" fmla="*/ 48 w 63"/>
                <a:gd name="T65" fmla="*/ 21 h 46"/>
                <a:gd name="T66" fmla="*/ 50 w 63"/>
                <a:gd name="T67" fmla="*/ 19 h 46"/>
                <a:gd name="T68" fmla="*/ 51 w 63"/>
                <a:gd name="T69" fmla="*/ 17 h 46"/>
                <a:gd name="T70" fmla="*/ 60 w 63"/>
                <a:gd name="T71" fmla="*/ 13 h 46"/>
                <a:gd name="T72" fmla="*/ 63 w 63"/>
                <a:gd name="T73" fmla="*/ 9 h 46"/>
                <a:gd name="T74" fmla="*/ 58 w 63"/>
                <a:gd name="T75" fmla="*/ 8 h 46"/>
                <a:gd name="T76" fmla="*/ 58 w 63"/>
                <a:gd name="T7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" h="46">
                  <a:moveTo>
                    <a:pt x="58" y="8"/>
                  </a:moveTo>
                  <a:cubicBezTo>
                    <a:pt x="55" y="8"/>
                    <a:pt x="54" y="7"/>
                    <a:pt x="52" y="6"/>
                  </a:cubicBezTo>
                  <a:cubicBezTo>
                    <a:pt x="51" y="5"/>
                    <a:pt x="50" y="6"/>
                    <a:pt x="49" y="6"/>
                  </a:cubicBezTo>
                  <a:cubicBezTo>
                    <a:pt x="48" y="6"/>
                    <a:pt x="46" y="6"/>
                    <a:pt x="45" y="6"/>
                  </a:cubicBezTo>
                  <a:cubicBezTo>
                    <a:pt x="43" y="5"/>
                    <a:pt x="41" y="4"/>
                    <a:pt x="40" y="4"/>
                  </a:cubicBezTo>
                  <a:cubicBezTo>
                    <a:pt x="39" y="3"/>
                    <a:pt x="39" y="3"/>
                    <a:pt x="38" y="2"/>
                  </a:cubicBezTo>
                  <a:cubicBezTo>
                    <a:pt x="37" y="3"/>
                    <a:pt x="36" y="2"/>
                    <a:pt x="35" y="2"/>
                  </a:cubicBezTo>
                  <a:cubicBezTo>
                    <a:pt x="33" y="1"/>
                    <a:pt x="32" y="2"/>
                    <a:pt x="31" y="2"/>
                  </a:cubicBezTo>
                  <a:cubicBezTo>
                    <a:pt x="29" y="2"/>
                    <a:pt x="28" y="2"/>
                    <a:pt x="27" y="2"/>
                  </a:cubicBezTo>
                  <a:cubicBezTo>
                    <a:pt x="24" y="2"/>
                    <a:pt x="21" y="1"/>
                    <a:pt x="17" y="1"/>
                  </a:cubicBezTo>
                  <a:cubicBezTo>
                    <a:pt x="15" y="1"/>
                    <a:pt x="11" y="0"/>
                    <a:pt x="8" y="0"/>
                  </a:cubicBezTo>
                  <a:cubicBezTo>
                    <a:pt x="7" y="1"/>
                    <a:pt x="4" y="2"/>
                    <a:pt x="2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8"/>
                    <a:pt x="2" y="9"/>
                    <a:pt x="2" y="11"/>
                  </a:cubicBezTo>
                  <a:cubicBezTo>
                    <a:pt x="3" y="11"/>
                    <a:pt x="5" y="10"/>
                    <a:pt x="5" y="10"/>
                  </a:cubicBezTo>
                  <a:cubicBezTo>
                    <a:pt x="6" y="10"/>
                    <a:pt x="5" y="12"/>
                    <a:pt x="7" y="12"/>
                  </a:cubicBezTo>
                  <a:cubicBezTo>
                    <a:pt x="9" y="12"/>
                    <a:pt x="10" y="11"/>
                    <a:pt x="12" y="11"/>
                  </a:cubicBezTo>
                  <a:cubicBezTo>
                    <a:pt x="14" y="10"/>
                    <a:pt x="16" y="13"/>
                    <a:pt x="14" y="14"/>
                  </a:cubicBezTo>
                  <a:cubicBezTo>
                    <a:pt x="12" y="16"/>
                    <a:pt x="13" y="17"/>
                    <a:pt x="13" y="20"/>
                  </a:cubicBezTo>
                  <a:cubicBezTo>
                    <a:pt x="12" y="21"/>
                    <a:pt x="13" y="24"/>
                    <a:pt x="12" y="25"/>
                  </a:cubicBezTo>
                  <a:cubicBezTo>
                    <a:pt x="9" y="25"/>
                    <a:pt x="10" y="26"/>
                    <a:pt x="12" y="28"/>
                  </a:cubicBezTo>
                  <a:cubicBezTo>
                    <a:pt x="13" y="29"/>
                    <a:pt x="10" y="31"/>
                    <a:pt x="10" y="33"/>
                  </a:cubicBezTo>
                  <a:cubicBezTo>
                    <a:pt x="12" y="35"/>
                    <a:pt x="10" y="36"/>
                    <a:pt x="10" y="38"/>
                  </a:cubicBezTo>
                  <a:cubicBezTo>
                    <a:pt x="13" y="37"/>
                    <a:pt x="15" y="42"/>
                    <a:pt x="17" y="44"/>
                  </a:cubicBezTo>
                  <a:cubicBezTo>
                    <a:pt x="17" y="45"/>
                    <a:pt x="19" y="46"/>
                    <a:pt x="20" y="45"/>
                  </a:cubicBezTo>
                  <a:cubicBezTo>
                    <a:pt x="20" y="45"/>
                    <a:pt x="21" y="44"/>
                    <a:pt x="21" y="43"/>
                  </a:cubicBezTo>
                  <a:cubicBezTo>
                    <a:pt x="22" y="43"/>
                    <a:pt x="24" y="42"/>
                    <a:pt x="24" y="42"/>
                  </a:cubicBezTo>
                  <a:cubicBezTo>
                    <a:pt x="28" y="41"/>
                    <a:pt x="32" y="42"/>
                    <a:pt x="36" y="41"/>
                  </a:cubicBezTo>
                  <a:cubicBezTo>
                    <a:pt x="37" y="40"/>
                    <a:pt x="37" y="39"/>
                    <a:pt x="39" y="38"/>
                  </a:cubicBezTo>
                  <a:cubicBezTo>
                    <a:pt x="41" y="37"/>
                    <a:pt x="42" y="36"/>
                    <a:pt x="43" y="35"/>
                  </a:cubicBezTo>
                  <a:cubicBezTo>
                    <a:pt x="44" y="32"/>
                    <a:pt x="45" y="31"/>
                    <a:pt x="47" y="30"/>
                  </a:cubicBezTo>
                  <a:cubicBezTo>
                    <a:pt x="48" y="29"/>
                    <a:pt x="46" y="27"/>
                    <a:pt x="45" y="26"/>
                  </a:cubicBezTo>
                  <a:cubicBezTo>
                    <a:pt x="45" y="25"/>
                    <a:pt x="47" y="22"/>
                    <a:pt x="48" y="21"/>
                  </a:cubicBezTo>
                  <a:cubicBezTo>
                    <a:pt x="48" y="21"/>
                    <a:pt x="49" y="20"/>
                    <a:pt x="50" y="19"/>
                  </a:cubicBezTo>
                  <a:cubicBezTo>
                    <a:pt x="50" y="19"/>
                    <a:pt x="50" y="17"/>
                    <a:pt x="51" y="17"/>
                  </a:cubicBezTo>
                  <a:cubicBezTo>
                    <a:pt x="54" y="15"/>
                    <a:pt x="57" y="14"/>
                    <a:pt x="60" y="13"/>
                  </a:cubicBezTo>
                  <a:cubicBezTo>
                    <a:pt x="61" y="12"/>
                    <a:pt x="63" y="11"/>
                    <a:pt x="63" y="9"/>
                  </a:cubicBezTo>
                  <a:cubicBezTo>
                    <a:pt x="62" y="7"/>
                    <a:pt x="60" y="9"/>
                    <a:pt x="58" y="8"/>
                  </a:cubicBezTo>
                  <a:cubicBezTo>
                    <a:pt x="55" y="8"/>
                    <a:pt x="60" y="9"/>
                    <a:pt x="58" y="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2" name="Freeform 728">
              <a:extLst>
                <a:ext uri="{FF2B5EF4-FFF2-40B4-BE49-F238E27FC236}">
                  <a16:creationId xmlns:a16="http://schemas.microsoft.com/office/drawing/2014/main" id="{5160DE89-9495-E546-A6E9-5E4058E93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003" y="3473271"/>
              <a:ext cx="74861" cy="141758"/>
            </a:xfrm>
            <a:custGeom>
              <a:avLst/>
              <a:gdLst>
                <a:gd name="T0" fmla="*/ 11 w 16"/>
                <a:gd name="T1" fmla="*/ 25 h 30"/>
                <a:gd name="T2" fmla="*/ 11 w 16"/>
                <a:gd name="T3" fmla="*/ 21 h 30"/>
                <a:gd name="T4" fmla="*/ 10 w 16"/>
                <a:gd name="T5" fmla="*/ 16 h 30"/>
                <a:gd name="T6" fmla="*/ 12 w 16"/>
                <a:gd name="T7" fmla="*/ 14 h 30"/>
                <a:gd name="T8" fmla="*/ 13 w 16"/>
                <a:gd name="T9" fmla="*/ 9 h 30"/>
                <a:gd name="T10" fmla="*/ 14 w 16"/>
                <a:gd name="T11" fmla="*/ 4 h 30"/>
                <a:gd name="T12" fmla="*/ 12 w 16"/>
                <a:gd name="T13" fmla="*/ 1 h 30"/>
                <a:gd name="T14" fmla="*/ 7 w 16"/>
                <a:gd name="T15" fmla="*/ 2 h 30"/>
                <a:gd name="T16" fmla="*/ 5 w 16"/>
                <a:gd name="T17" fmla="*/ 0 h 30"/>
                <a:gd name="T18" fmla="*/ 4 w 16"/>
                <a:gd name="T19" fmla="*/ 0 h 30"/>
                <a:gd name="T20" fmla="*/ 3 w 16"/>
                <a:gd name="T21" fmla="*/ 4 h 30"/>
                <a:gd name="T22" fmla="*/ 3 w 16"/>
                <a:gd name="T23" fmla="*/ 8 h 30"/>
                <a:gd name="T24" fmla="*/ 2 w 16"/>
                <a:gd name="T25" fmla="*/ 13 h 30"/>
                <a:gd name="T26" fmla="*/ 0 w 16"/>
                <a:gd name="T27" fmla="*/ 20 h 30"/>
                <a:gd name="T28" fmla="*/ 2 w 16"/>
                <a:gd name="T29" fmla="*/ 22 h 30"/>
                <a:gd name="T30" fmla="*/ 2 w 16"/>
                <a:gd name="T31" fmla="*/ 28 h 30"/>
                <a:gd name="T32" fmla="*/ 6 w 16"/>
                <a:gd name="T33" fmla="*/ 30 h 30"/>
                <a:gd name="T34" fmla="*/ 11 w 16"/>
                <a:gd name="T35" fmla="*/ 25 h 30"/>
                <a:gd name="T36" fmla="*/ 11 w 16"/>
                <a:gd name="T37" fmla="*/ 2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" h="30">
                  <a:moveTo>
                    <a:pt x="11" y="25"/>
                  </a:moveTo>
                  <a:cubicBezTo>
                    <a:pt x="12" y="23"/>
                    <a:pt x="10" y="22"/>
                    <a:pt x="11" y="21"/>
                  </a:cubicBezTo>
                  <a:cubicBezTo>
                    <a:pt x="12" y="18"/>
                    <a:pt x="12" y="18"/>
                    <a:pt x="10" y="16"/>
                  </a:cubicBezTo>
                  <a:cubicBezTo>
                    <a:pt x="9" y="14"/>
                    <a:pt x="11" y="15"/>
                    <a:pt x="12" y="14"/>
                  </a:cubicBezTo>
                  <a:cubicBezTo>
                    <a:pt x="13" y="13"/>
                    <a:pt x="13" y="10"/>
                    <a:pt x="13" y="9"/>
                  </a:cubicBezTo>
                  <a:cubicBezTo>
                    <a:pt x="13" y="6"/>
                    <a:pt x="12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ubicBezTo>
                    <a:pt x="10" y="1"/>
                    <a:pt x="9" y="2"/>
                    <a:pt x="7" y="2"/>
                  </a:cubicBezTo>
                  <a:cubicBezTo>
                    <a:pt x="5" y="2"/>
                    <a:pt x="6" y="0"/>
                    <a:pt x="5" y="0"/>
                  </a:cubicBezTo>
                  <a:cubicBezTo>
                    <a:pt x="6" y="0"/>
                    <a:pt x="3" y="0"/>
                    <a:pt x="4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3" y="5"/>
                    <a:pt x="3" y="7"/>
                    <a:pt x="3" y="8"/>
                  </a:cubicBezTo>
                  <a:cubicBezTo>
                    <a:pt x="2" y="10"/>
                    <a:pt x="2" y="12"/>
                    <a:pt x="2" y="13"/>
                  </a:cubicBezTo>
                  <a:cubicBezTo>
                    <a:pt x="1" y="16"/>
                    <a:pt x="0" y="17"/>
                    <a:pt x="0" y="20"/>
                  </a:cubicBezTo>
                  <a:cubicBezTo>
                    <a:pt x="1" y="21"/>
                    <a:pt x="2" y="20"/>
                    <a:pt x="2" y="22"/>
                  </a:cubicBezTo>
                  <a:cubicBezTo>
                    <a:pt x="3" y="23"/>
                    <a:pt x="2" y="26"/>
                    <a:pt x="2" y="28"/>
                  </a:cubicBezTo>
                  <a:cubicBezTo>
                    <a:pt x="2" y="30"/>
                    <a:pt x="4" y="30"/>
                    <a:pt x="6" y="30"/>
                  </a:cubicBezTo>
                  <a:cubicBezTo>
                    <a:pt x="10" y="30"/>
                    <a:pt x="9" y="27"/>
                    <a:pt x="11" y="25"/>
                  </a:cubicBezTo>
                  <a:cubicBezTo>
                    <a:pt x="12" y="23"/>
                    <a:pt x="10" y="26"/>
                    <a:pt x="11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3" name="Freeform 729">
              <a:extLst>
                <a:ext uri="{FF2B5EF4-FFF2-40B4-BE49-F238E27FC236}">
                  <a16:creationId xmlns:a16="http://schemas.microsoft.com/office/drawing/2014/main" id="{BCB02333-C595-0941-B44A-4DAD51753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512" y="4755451"/>
              <a:ext cx="246881" cy="412529"/>
            </a:xfrm>
            <a:custGeom>
              <a:avLst/>
              <a:gdLst>
                <a:gd name="T0" fmla="*/ 52 w 53"/>
                <a:gd name="T1" fmla="*/ 23 h 88"/>
                <a:gd name="T2" fmla="*/ 50 w 53"/>
                <a:gd name="T3" fmla="*/ 3 h 88"/>
                <a:gd name="T4" fmla="*/ 46 w 53"/>
                <a:gd name="T5" fmla="*/ 3 h 88"/>
                <a:gd name="T6" fmla="*/ 41 w 53"/>
                <a:gd name="T7" fmla="*/ 6 h 88"/>
                <a:gd name="T8" fmla="*/ 38 w 53"/>
                <a:gd name="T9" fmla="*/ 7 h 88"/>
                <a:gd name="T10" fmla="*/ 32 w 53"/>
                <a:gd name="T11" fmla="*/ 7 h 88"/>
                <a:gd name="T12" fmla="*/ 28 w 53"/>
                <a:gd name="T13" fmla="*/ 7 h 88"/>
                <a:gd name="T14" fmla="*/ 23 w 53"/>
                <a:gd name="T15" fmla="*/ 7 h 88"/>
                <a:gd name="T16" fmla="*/ 24 w 53"/>
                <a:gd name="T17" fmla="*/ 18 h 88"/>
                <a:gd name="T18" fmla="*/ 25 w 53"/>
                <a:gd name="T19" fmla="*/ 20 h 88"/>
                <a:gd name="T20" fmla="*/ 27 w 53"/>
                <a:gd name="T21" fmla="*/ 22 h 88"/>
                <a:gd name="T22" fmla="*/ 27 w 53"/>
                <a:gd name="T23" fmla="*/ 28 h 88"/>
                <a:gd name="T24" fmla="*/ 25 w 53"/>
                <a:gd name="T25" fmla="*/ 31 h 88"/>
                <a:gd name="T26" fmla="*/ 24 w 53"/>
                <a:gd name="T27" fmla="*/ 35 h 88"/>
                <a:gd name="T28" fmla="*/ 20 w 53"/>
                <a:gd name="T29" fmla="*/ 31 h 88"/>
                <a:gd name="T30" fmla="*/ 21 w 53"/>
                <a:gd name="T31" fmla="*/ 25 h 88"/>
                <a:gd name="T32" fmla="*/ 16 w 53"/>
                <a:gd name="T33" fmla="*/ 22 h 88"/>
                <a:gd name="T34" fmla="*/ 13 w 53"/>
                <a:gd name="T35" fmla="*/ 20 h 88"/>
                <a:gd name="T36" fmla="*/ 2 w 53"/>
                <a:gd name="T37" fmla="*/ 24 h 88"/>
                <a:gd name="T38" fmla="*/ 0 w 53"/>
                <a:gd name="T39" fmla="*/ 26 h 88"/>
                <a:gd name="T40" fmla="*/ 1 w 53"/>
                <a:gd name="T41" fmla="*/ 30 h 88"/>
                <a:gd name="T42" fmla="*/ 12 w 53"/>
                <a:gd name="T43" fmla="*/ 35 h 88"/>
                <a:gd name="T44" fmla="*/ 13 w 53"/>
                <a:gd name="T45" fmla="*/ 44 h 88"/>
                <a:gd name="T46" fmla="*/ 12 w 53"/>
                <a:gd name="T47" fmla="*/ 52 h 88"/>
                <a:gd name="T48" fmla="*/ 6 w 53"/>
                <a:gd name="T49" fmla="*/ 62 h 88"/>
                <a:gd name="T50" fmla="*/ 6 w 53"/>
                <a:gd name="T51" fmla="*/ 69 h 88"/>
                <a:gd name="T52" fmla="*/ 8 w 53"/>
                <a:gd name="T53" fmla="*/ 78 h 88"/>
                <a:gd name="T54" fmla="*/ 9 w 53"/>
                <a:gd name="T55" fmla="*/ 87 h 88"/>
                <a:gd name="T56" fmla="*/ 12 w 53"/>
                <a:gd name="T57" fmla="*/ 86 h 88"/>
                <a:gd name="T58" fmla="*/ 13 w 53"/>
                <a:gd name="T59" fmla="*/ 83 h 88"/>
                <a:gd name="T60" fmla="*/ 11 w 53"/>
                <a:gd name="T61" fmla="*/ 83 h 88"/>
                <a:gd name="T62" fmla="*/ 16 w 53"/>
                <a:gd name="T63" fmla="*/ 77 h 88"/>
                <a:gd name="T64" fmla="*/ 25 w 53"/>
                <a:gd name="T65" fmla="*/ 72 h 88"/>
                <a:gd name="T66" fmla="*/ 25 w 53"/>
                <a:gd name="T67" fmla="*/ 64 h 88"/>
                <a:gd name="T68" fmla="*/ 21 w 53"/>
                <a:gd name="T69" fmla="*/ 48 h 88"/>
                <a:gd name="T70" fmla="*/ 24 w 53"/>
                <a:gd name="T71" fmla="*/ 48 h 88"/>
                <a:gd name="T72" fmla="*/ 29 w 53"/>
                <a:gd name="T73" fmla="*/ 44 h 88"/>
                <a:gd name="T74" fmla="*/ 35 w 53"/>
                <a:gd name="T75" fmla="*/ 38 h 88"/>
                <a:gd name="T76" fmla="*/ 40 w 53"/>
                <a:gd name="T77" fmla="*/ 36 h 88"/>
                <a:gd name="T78" fmla="*/ 46 w 53"/>
                <a:gd name="T79" fmla="*/ 32 h 88"/>
                <a:gd name="T80" fmla="*/ 52 w 53"/>
                <a:gd name="T81" fmla="*/ 23 h 88"/>
                <a:gd name="T82" fmla="*/ 52 w 53"/>
                <a:gd name="T83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3" h="88">
                  <a:moveTo>
                    <a:pt x="52" y="23"/>
                  </a:moveTo>
                  <a:cubicBezTo>
                    <a:pt x="49" y="17"/>
                    <a:pt x="50" y="9"/>
                    <a:pt x="50" y="3"/>
                  </a:cubicBezTo>
                  <a:cubicBezTo>
                    <a:pt x="50" y="0"/>
                    <a:pt x="48" y="2"/>
                    <a:pt x="46" y="3"/>
                  </a:cubicBezTo>
                  <a:cubicBezTo>
                    <a:pt x="45" y="4"/>
                    <a:pt x="43" y="6"/>
                    <a:pt x="41" y="6"/>
                  </a:cubicBezTo>
                  <a:cubicBezTo>
                    <a:pt x="40" y="6"/>
                    <a:pt x="38" y="5"/>
                    <a:pt x="38" y="7"/>
                  </a:cubicBezTo>
                  <a:cubicBezTo>
                    <a:pt x="36" y="10"/>
                    <a:pt x="34" y="7"/>
                    <a:pt x="32" y="7"/>
                  </a:cubicBezTo>
                  <a:cubicBezTo>
                    <a:pt x="30" y="7"/>
                    <a:pt x="30" y="9"/>
                    <a:pt x="28" y="7"/>
                  </a:cubicBezTo>
                  <a:cubicBezTo>
                    <a:pt x="27" y="7"/>
                    <a:pt x="24" y="7"/>
                    <a:pt x="23" y="7"/>
                  </a:cubicBezTo>
                  <a:cubicBezTo>
                    <a:pt x="20" y="7"/>
                    <a:pt x="21" y="16"/>
                    <a:pt x="24" y="18"/>
                  </a:cubicBezTo>
                  <a:cubicBezTo>
                    <a:pt x="24" y="18"/>
                    <a:pt x="24" y="20"/>
                    <a:pt x="25" y="20"/>
                  </a:cubicBezTo>
                  <a:cubicBezTo>
                    <a:pt x="25" y="21"/>
                    <a:pt x="26" y="21"/>
                    <a:pt x="27" y="22"/>
                  </a:cubicBezTo>
                  <a:cubicBezTo>
                    <a:pt x="27" y="24"/>
                    <a:pt x="27" y="27"/>
                    <a:pt x="27" y="28"/>
                  </a:cubicBezTo>
                  <a:cubicBezTo>
                    <a:pt x="27" y="30"/>
                    <a:pt x="28" y="31"/>
                    <a:pt x="25" y="31"/>
                  </a:cubicBezTo>
                  <a:cubicBezTo>
                    <a:pt x="24" y="31"/>
                    <a:pt x="24" y="34"/>
                    <a:pt x="24" y="35"/>
                  </a:cubicBezTo>
                  <a:cubicBezTo>
                    <a:pt x="23" y="34"/>
                    <a:pt x="21" y="32"/>
                    <a:pt x="20" y="31"/>
                  </a:cubicBezTo>
                  <a:cubicBezTo>
                    <a:pt x="19" y="29"/>
                    <a:pt x="21" y="27"/>
                    <a:pt x="21" y="25"/>
                  </a:cubicBezTo>
                  <a:cubicBezTo>
                    <a:pt x="22" y="20"/>
                    <a:pt x="19" y="24"/>
                    <a:pt x="16" y="22"/>
                  </a:cubicBezTo>
                  <a:cubicBezTo>
                    <a:pt x="15" y="21"/>
                    <a:pt x="15" y="19"/>
                    <a:pt x="13" y="20"/>
                  </a:cubicBezTo>
                  <a:cubicBezTo>
                    <a:pt x="9" y="22"/>
                    <a:pt x="6" y="23"/>
                    <a:pt x="2" y="24"/>
                  </a:cubicBezTo>
                  <a:cubicBezTo>
                    <a:pt x="1" y="25"/>
                    <a:pt x="0" y="25"/>
                    <a:pt x="0" y="26"/>
                  </a:cubicBezTo>
                  <a:cubicBezTo>
                    <a:pt x="0" y="27"/>
                    <a:pt x="1" y="29"/>
                    <a:pt x="1" y="30"/>
                  </a:cubicBezTo>
                  <a:cubicBezTo>
                    <a:pt x="4" y="30"/>
                    <a:pt x="12" y="32"/>
                    <a:pt x="12" y="35"/>
                  </a:cubicBezTo>
                  <a:cubicBezTo>
                    <a:pt x="13" y="38"/>
                    <a:pt x="13" y="41"/>
                    <a:pt x="13" y="44"/>
                  </a:cubicBezTo>
                  <a:cubicBezTo>
                    <a:pt x="12" y="46"/>
                    <a:pt x="14" y="49"/>
                    <a:pt x="12" y="52"/>
                  </a:cubicBezTo>
                  <a:cubicBezTo>
                    <a:pt x="10" y="55"/>
                    <a:pt x="8" y="59"/>
                    <a:pt x="6" y="62"/>
                  </a:cubicBezTo>
                  <a:cubicBezTo>
                    <a:pt x="4" y="64"/>
                    <a:pt x="6" y="68"/>
                    <a:pt x="6" y="69"/>
                  </a:cubicBezTo>
                  <a:cubicBezTo>
                    <a:pt x="8" y="73"/>
                    <a:pt x="8" y="75"/>
                    <a:pt x="8" y="78"/>
                  </a:cubicBezTo>
                  <a:cubicBezTo>
                    <a:pt x="8" y="81"/>
                    <a:pt x="8" y="84"/>
                    <a:pt x="9" y="87"/>
                  </a:cubicBezTo>
                  <a:cubicBezTo>
                    <a:pt x="9" y="88"/>
                    <a:pt x="12" y="87"/>
                    <a:pt x="12" y="86"/>
                  </a:cubicBezTo>
                  <a:cubicBezTo>
                    <a:pt x="13" y="85"/>
                    <a:pt x="13" y="83"/>
                    <a:pt x="13" y="83"/>
                  </a:cubicBezTo>
                  <a:cubicBezTo>
                    <a:pt x="12" y="83"/>
                    <a:pt x="11" y="83"/>
                    <a:pt x="11" y="83"/>
                  </a:cubicBezTo>
                  <a:cubicBezTo>
                    <a:pt x="11" y="80"/>
                    <a:pt x="14" y="78"/>
                    <a:pt x="16" y="77"/>
                  </a:cubicBezTo>
                  <a:cubicBezTo>
                    <a:pt x="19" y="76"/>
                    <a:pt x="23" y="75"/>
                    <a:pt x="25" y="72"/>
                  </a:cubicBezTo>
                  <a:cubicBezTo>
                    <a:pt x="25" y="71"/>
                    <a:pt x="25" y="66"/>
                    <a:pt x="25" y="64"/>
                  </a:cubicBezTo>
                  <a:cubicBezTo>
                    <a:pt x="25" y="62"/>
                    <a:pt x="21" y="48"/>
                    <a:pt x="21" y="48"/>
                  </a:cubicBezTo>
                  <a:cubicBezTo>
                    <a:pt x="22" y="47"/>
                    <a:pt x="22" y="50"/>
                    <a:pt x="24" y="48"/>
                  </a:cubicBezTo>
                  <a:cubicBezTo>
                    <a:pt x="26" y="46"/>
                    <a:pt x="27" y="45"/>
                    <a:pt x="29" y="44"/>
                  </a:cubicBezTo>
                  <a:cubicBezTo>
                    <a:pt x="31" y="43"/>
                    <a:pt x="32" y="37"/>
                    <a:pt x="35" y="38"/>
                  </a:cubicBezTo>
                  <a:cubicBezTo>
                    <a:pt x="36" y="38"/>
                    <a:pt x="38" y="36"/>
                    <a:pt x="40" y="36"/>
                  </a:cubicBezTo>
                  <a:cubicBezTo>
                    <a:pt x="42" y="35"/>
                    <a:pt x="44" y="34"/>
                    <a:pt x="46" y="32"/>
                  </a:cubicBezTo>
                  <a:cubicBezTo>
                    <a:pt x="47" y="31"/>
                    <a:pt x="53" y="25"/>
                    <a:pt x="52" y="23"/>
                  </a:cubicBezTo>
                  <a:cubicBezTo>
                    <a:pt x="51" y="22"/>
                    <a:pt x="52" y="24"/>
                    <a:pt x="52" y="2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4" name="Freeform 730">
              <a:extLst>
                <a:ext uri="{FF2B5EF4-FFF2-40B4-BE49-F238E27FC236}">
                  <a16:creationId xmlns:a16="http://schemas.microsoft.com/office/drawing/2014/main" id="{BA0CB836-4DB9-FC49-B3C0-87C7D58D3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259" y="4742709"/>
              <a:ext cx="74861" cy="176799"/>
            </a:xfrm>
            <a:custGeom>
              <a:avLst/>
              <a:gdLst>
                <a:gd name="T0" fmla="*/ 4 w 16"/>
                <a:gd name="T1" fmla="*/ 25 h 38"/>
                <a:gd name="T2" fmla="*/ 9 w 16"/>
                <a:gd name="T3" fmla="*/ 26 h 38"/>
                <a:gd name="T4" fmla="*/ 8 w 16"/>
                <a:gd name="T5" fmla="*/ 31 h 38"/>
                <a:gd name="T6" fmla="*/ 12 w 16"/>
                <a:gd name="T7" fmla="*/ 38 h 38"/>
                <a:gd name="T8" fmla="*/ 12 w 16"/>
                <a:gd name="T9" fmla="*/ 34 h 38"/>
                <a:gd name="T10" fmla="*/ 15 w 16"/>
                <a:gd name="T11" fmla="*/ 33 h 38"/>
                <a:gd name="T12" fmla="*/ 15 w 16"/>
                <a:gd name="T13" fmla="*/ 27 h 38"/>
                <a:gd name="T14" fmla="*/ 12 w 16"/>
                <a:gd name="T15" fmla="*/ 22 h 38"/>
                <a:gd name="T16" fmla="*/ 8 w 16"/>
                <a:gd name="T17" fmla="*/ 20 h 38"/>
                <a:gd name="T18" fmla="*/ 8 w 16"/>
                <a:gd name="T19" fmla="*/ 16 h 38"/>
                <a:gd name="T20" fmla="*/ 7 w 16"/>
                <a:gd name="T21" fmla="*/ 14 h 38"/>
                <a:gd name="T22" fmla="*/ 8 w 16"/>
                <a:gd name="T23" fmla="*/ 8 h 38"/>
                <a:gd name="T24" fmla="*/ 7 w 16"/>
                <a:gd name="T25" fmla="*/ 3 h 38"/>
                <a:gd name="T26" fmla="*/ 7 w 16"/>
                <a:gd name="T27" fmla="*/ 1 h 38"/>
                <a:gd name="T28" fmla="*/ 2 w 16"/>
                <a:gd name="T29" fmla="*/ 0 h 38"/>
                <a:gd name="T30" fmla="*/ 4 w 16"/>
                <a:gd name="T31" fmla="*/ 6 h 38"/>
                <a:gd name="T32" fmla="*/ 4 w 16"/>
                <a:gd name="T33" fmla="*/ 14 h 38"/>
                <a:gd name="T34" fmla="*/ 2 w 16"/>
                <a:gd name="T35" fmla="*/ 16 h 38"/>
                <a:gd name="T36" fmla="*/ 1 w 16"/>
                <a:gd name="T37" fmla="*/ 20 h 38"/>
                <a:gd name="T38" fmla="*/ 4 w 16"/>
                <a:gd name="T39" fmla="*/ 25 h 38"/>
                <a:gd name="T40" fmla="*/ 4 w 16"/>
                <a:gd name="T41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38">
                  <a:moveTo>
                    <a:pt x="4" y="25"/>
                  </a:moveTo>
                  <a:cubicBezTo>
                    <a:pt x="6" y="26"/>
                    <a:pt x="9" y="24"/>
                    <a:pt x="9" y="26"/>
                  </a:cubicBezTo>
                  <a:cubicBezTo>
                    <a:pt x="10" y="28"/>
                    <a:pt x="9" y="29"/>
                    <a:pt x="8" y="31"/>
                  </a:cubicBezTo>
                  <a:cubicBezTo>
                    <a:pt x="6" y="33"/>
                    <a:pt x="10" y="36"/>
                    <a:pt x="12" y="38"/>
                  </a:cubicBezTo>
                  <a:cubicBezTo>
                    <a:pt x="13" y="37"/>
                    <a:pt x="12" y="35"/>
                    <a:pt x="12" y="34"/>
                  </a:cubicBezTo>
                  <a:cubicBezTo>
                    <a:pt x="13" y="33"/>
                    <a:pt x="16" y="35"/>
                    <a:pt x="15" y="33"/>
                  </a:cubicBezTo>
                  <a:cubicBezTo>
                    <a:pt x="15" y="31"/>
                    <a:pt x="15" y="29"/>
                    <a:pt x="15" y="27"/>
                  </a:cubicBezTo>
                  <a:cubicBezTo>
                    <a:pt x="14" y="25"/>
                    <a:pt x="13" y="24"/>
                    <a:pt x="12" y="22"/>
                  </a:cubicBezTo>
                  <a:cubicBezTo>
                    <a:pt x="11" y="25"/>
                    <a:pt x="8" y="21"/>
                    <a:pt x="8" y="20"/>
                  </a:cubicBezTo>
                  <a:cubicBezTo>
                    <a:pt x="8" y="18"/>
                    <a:pt x="8" y="17"/>
                    <a:pt x="8" y="16"/>
                  </a:cubicBezTo>
                  <a:cubicBezTo>
                    <a:pt x="8" y="14"/>
                    <a:pt x="8" y="15"/>
                    <a:pt x="7" y="14"/>
                  </a:cubicBezTo>
                  <a:cubicBezTo>
                    <a:pt x="6" y="14"/>
                    <a:pt x="8" y="8"/>
                    <a:pt x="8" y="8"/>
                  </a:cubicBezTo>
                  <a:cubicBezTo>
                    <a:pt x="8" y="6"/>
                    <a:pt x="7" y="5"/>
                    <a:pt x="7" y="3"/>
                  </a:cubicBezTo>
                  <a:cubicBezTo>
                    <a:pt x="6" y="2"/>
                    <a:pt x="5" y="0"/>
                    <a:pt x="7" y="1"/>
                  </a:cubicBezTo>
                  <a:cubicBezTo>
                    <a:pt x="6" y="0"/>
                    <a:pt x="3" y="0"/>
                    <a:pt x="2" y="0"/>
                  </a:cubicBezTo>
                  <a:cubicBezTo>
                    <a:pt x="2" y="1"/>
                    <a:pt x="6" y="5"/>
                    <a:pt x="4" y="6"/>
                  </a:cubicBezTo>
                  <a:cubicBezTo>
                    <a:pt x="1" y="7"/>
                    <a:pt x="2" y="12"/>
                    <a:pt x="4" y="14"/>
                  </a:cubicBezTo>
                  <a:cubicBezTo>
                    <a:pt x="4" y="15"/>
                    <a:pt x="2" y="15"/>
                    <a:pt x="2" y="16"/>
                  </a:cubicBezTo>
                  <a:cubicBezTo>
                    <a:pt x="1" y="16"/>
                    <a:pt x="1" y="19"/>
                    <a:pt x="1" y="20"/>
                  </a:cubicBezTo>
                  <a:cubicBezTo>
                    <a:pt x="0" y="22"/>
                    <a:pt x="3" y="24"/>
                    <a:pt x="4" y="25"/>
                  </a:cubicBezTo>
                  <a:cubicBezTo>
                    <a:pt x="5" y="26"/>
                    <a:pt x="4" y="24"/>
                    <a:pt x="4" y="2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5" name="Freeform 731">
              <a:extLst>
                <a:ext uri="{FF2B5EF4-FFF2-40B4-BE49-F238E27FC236}">
                  <a16:creationId xmlns:a16="http://schemas.microsoft.com/office/drawing/2014/main" id="{775386DD-EF0D-6142-97ED-B790B4857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008" y="4709261"/>
              <a:ext cx="280328" cy="234139"/>
            </a:xfrm>
            <a:custGeom>
              <a:avLst/>
              <a:gdLst>
                <a:gd name="T0" fmla="*/ 56 w 60"/>
                <a:gd name="T1" fmla="*/ 30 h 50"/>
                <a:gd name="T2" fmla="*/ 55 w 60"/>
                <a:gd name="T3" fmla="*/ 24 h 50"/>
                <a:gd name="T4" fmla="*/ 57 w 60"/>
                <a:gd name="T5" fmla="*/ 22 h 50"/>
                <a:gd name="T6" fmla="*/ 57 w 60"/>
                <a:gd name="T7" fmla="*/ 19 h 50"/>
                <a:gd name="T8" fmla="*/ 58 w 60"/>
                <a:gd name="T9" fmla="*/ 13 h 50"/>
                <a:gd name="T10" fmla="*/ 56 w 60"/>
                <a:gd name="T11" fmla="*/ 8 h 50"/>
                <a:gd name="T12" fmla="*/ 51 w 60"/>
                <a:gd name="T13" fmla="*/ 5 h 50"/>
                <a:gd name="T14" fmla="*/ 48 w 60"/>
                <a:gd name="T15" fmla="*/ 3 h 50"/>
                <a:gd name="T16" fmla="*/ 45 w 60"/>
                <a:gd name="T17" fmla="*/ 0 h 50"/>
                <a:gd name="T18" fmla="*/ 38 w 60"/>
                <a:gd name="T19" fmla="*/ 1 h 50"/>
                <a:gd name="T20" fmla="*/ 34 w 60"/>
                <a:gd name="T21" fmla="*/ 4 h 50"/>
                <a:gd name="T22" fmla="*/ 35 w 60"/>
                <a:gd name="T23" fmla="*/ 10 h 50"/>
                <a:gd name="T24" fmla="*/ 33 w 60"/>
                <a:gd name="T25" fmla="*/ 17 h 50"/>
                <a:gd name="T26" fmla="*/ 37 w 60"/>
                <a:gd name="T27" fmla="*/ 21 h 50"/>
                <a:gd name="T28" fmla="*/ 40 w 60"/>
                <a:gd name="T29" fmla="*/ 23 h 50"/>
                <a:gd name="T30" fmla="*/ 39 w 60"/>
                <a:gd name="T31" fmla="*/ 26 h 50"/>
                <a:gd name="T32" fmla="*/ 35 w 60"/>
                <a:gd name="T33" fmla="*/ 26 h 50"/>
                <a:gd name="T34" fmla="*/ 31 w 60"/>
                <a:gd name="T35" fmla="*/ 22 h 50"/>
                <a:gd name="T36" fmla="*/ 27 w 60"/>
                <a:gd name="T37" fmla="*/ 17 h 50"/>
                <a:gd name="T38" fmla="*/ 20 w 60"/>
                <a:gd name="T39" fmla="*/ 18 h 50"/>
                <a:gd name="T40" fmla="*/ 16 w 60"/>
                <a:gd name="T41" fmla="*/ 16 h 50"/>
                <a:gd name="T42" fmla="*/ 14 w 60"/>
                <a:gd name="T43" fmla="*/ 16 h 50"/>
                <a:gd name="T44" fmla="*/ 11 w 60"/>
                <a:gd name="T45" fmla="*/ 14 h 50"/>
                <a:gd name="T46" fmla="*/ 11 w 60"/>
                <a:gd name="T47" fmla="*/ 20 h 50"/>
                <a:gd name="T48" fmla="*/ 10 w 60"/>
                <a:gd name="T49" fmla="*/ 24 h 50"/>
                <a:gd name="T50" fmla="*/ 2 w 60"/>
                <a:gd name="T51" fmla="*/ 24 h 50"/>
                <a:gd name="T52" fmla="*/ 1 w 60"/>
                <a:gd name="T53" fmla="*/ 29 h 50"/>
                <a:gd name="T54" fmla="*/ 3 w 60"/>
                <a:gd name="T55" fmla="*/ 43 h 50"/>
                <a:gd name="T56" fmla="*/ 8 w 60"/>
                <a:gd name="T57" fmla="*/ 48 h 50"/>
                <a:gd name="T58" fmla="*/ 16 w 60"/>
                <a:gd name="T59" fmla="*/ 50 h 50"/>
                <a:gd name="T60" fmla="*/ 18 w 60"/>
                <a:gd name="T61" fmla="*/ 50 h 50"/>
                <a:gd name="T62" fmla="*/ 22 w 60"/>
                <a:gd name="T63" fmla="*/ 50 h 50"/>
                <a:gd name="T64" fmla="*/ 28 w 60"/>
                <a:gd name="T65" fmla="*/ 47 h 50"/>
                <a:gd name="T66" fmla="*/ 31 w 60"/>
                <a:gd name="T67" fmla="*/ 44 h 50"/>
                <a:gd name="T68" fmla="*/ 35 w 60"/>
                <a:gd name="T69" fmla="*/ 41 h 50"/>
                <a:gd name="T70" fmla="*/ 37 w 60"/>
                <a:gd name="T71" fmla="*/ 38 h 50"/>
                <a:gd name="T72" fmla="*/ 43 w 60"/>
                <a:gd name="T73" fmla="*/ 38 h 50"/>
                <a:gd name="T74" fmla="*/ 42 w 60"/>
                <a:gd name="T75" fmla="*/ 35 h 50"/>
                <a:gd name="T76" fmla="*/ 46 w 60"/>
                <a:gd name="T77" fmla="*/ 33 h 50"/>
                <a:gd name="T78" fmla="*/ 56 w 60"/>
                <a:gd name="T79" fmla="*/ 30 h 50"/>
                <a:gd name="T80" fmla="*/ 56 w 60"/>
                <a:gd name="T81" fmla="*/ 3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0" h="50">
                  <a:moveTo>
                    <a:pt x="56" y="30"/>
                  </a:moveTo>
                  <a:cubicBezTo>
                    <a:pt x="54" y="27"/>
                    <a:pt x="56" y="27"/>
                    <a:pt x="55" y="24"/>
                  </a:cubicBezTo>
                  <a:cubicBezTo>
                    <a:pt x="55" y="23"/>
                    <a:pt x="56" y="23"/>
                    <a:pt x="57" y="22"/>
                  </a:cubicBezTo>
                  <a:cubicBezTo>
                    <a:pt x="58" y="21"/>
                    <a:pt x="57" y="20"/>
                    <a:pt x="57" y="19"/>
                  </a:cubicBezTo>
                  <a:cubicBezTo>
                    <a:pt x="56" y="17"/>
                    <a:pt x="56" y="14"/>
                    <a:pt x="58" y="13"/>
                  </a:cubicBezTo>
                  <a:cubicBezTo>
                    <a:pt x="60" y="12"/>
                    <a:pt x="57" y="9"/>
                    <a:pt x="56" y="8"/>
                  </a:cubicBezTo>
                  <a:cubicBezTo>
                    <a:pt x="55" y="6"/>
                    <a:pt x="53" y="5"/>
                    <a:pt x="51" y="5"/>
                  </a:cubicBezTo>
                  <a:cubicBezTo>
                    <a:pt x="50" y="4"/>
                    <a:pt x="49" y="3"/>
                    <a:pt x="48" y="3"/>
                  </a:cubicBezTo>
                  <a:cubicBezTo>
                    <a:pt x="47" y="2"/>
                    <a:pt x="46" y="1"/>
                    <a:pt x="45" y="0"/>
                  </a:cubicBezTo>
                  <a:cubicBezTo>
                    <a:pt x="45" y="0"/>
                    <a:pt x="39" y="1"/>
                    <a:pt x="38" y="1"/>
                  </a:cubicBezTo>
                  <a:cubicBezTo>
                    <a:pt x="36" y="1"/>
                    <a:pt x="36" y="3"/>
                    <a:pt x="34" y="4"/>
                  </a:cubicBezTo>
                  <a:cubicBezTo>
                    <a:pt x="33" y="6"/>
                    <a:pt x="34" y="9"/>
                    <a:pt x="35" y="10"/>
                  </a:cubicBezTo>
                  <a:cubicBezTo>
                    <a:pt x="35" y="13"/>
                    <a:pt x="33" y="14"/>
                    <a:pt x="33" y="17"/>
                  </a:cubicBezTo>
                  <a:cubicBezTo>
                    <a:pt x="33" y="18"/>
                    <a:pt x="35" y="21"/>
                    <a:pt x="37" y="21"/>
                  </a:cubicBezTo>
                  <a:cubicBezTo>
                    <a:pt x="39" y="21"/>
                    <a:pt x="40" y="20"/>
                    <a:pt x="40" y="23"/>
                  </a:cubicBezTo>
                  <a:cubicBezTo>
                    <a:pt x="40" y="25"/>
                    <a:pt x="40" y="26"/>
                    <a:pt x="39" y="26"/>
                  </a:cubicBezTo>
                  <a:cubicBezTo>
                    <a:pt x="37" y="27"/>
                    <a:pt x="36" y="28"/>
                    <a:pt x="35" y="26"/>
                  </a:cubicBezTo>
                  <a:cubicBezTo>
                    <a:pt x="34" y="24"/>
                    <a:pt x="33" y="22"/>
                    <a:pt x="31" y="22"/>
                  </a:cubicBezTo>
                  <a:cubicBezTo>
                    <a:pt x="29" y="21"/>
                    <a:pt x="28" y="19"/>
                    <a:pt x="27" y="17"/>
                  </a:cubicBezTo>
                  <a:cubicBezTo>
                    <a:pt x="25" y="21"/>
                    <a:pt x="23" y="19"/>
                    <a:pt x="20" y="18"/>
                  </a:cubicBezTo>
                  <a:cubicBezTo>
                    <a:pt x="18" y="18"/>
                    <a:pt x="18" y="16"/>
                    <a:pt x="16" y="16"/>
                  </a:cubicBezTo>
                  <a:cubicBezTo>
                    <a:pt x="16" y="16"/>
                    <a:pt x="15" y="17"/>
                    <a:pt x="14" y="16"/>
                  </a:cubicBezTo>
                  <a:cubicBezTo>
                    <a:pt x="13" y="16"/>
                    <a:pt x="13" y="14"/>
                    <a:pt x="11" y="14"/>
                  </a:cubicBezTo>
                  <a:cubicBezTo>
                    <a:pt x="11" y="16"/>
                    <a:pt x="11" y="18"/>
                    <a:pt x="11" y="20"/>
                  </a:cubicBezTo>
                  <a:cubicBezTo>
                    <a:pt x="11" y="22"/>
                    <a:pt x="12" y="24"/>
                    <a:pt x="10" y="24"/>
                  </a:cubicBezTo>
                  <a:cubicBezTo>
                    <a:pt x="7" y="24"/>
                    <a:pt x="4" y="24"/>
                    <a:pt x="2" y="24"/>
                  </a:cubicBezTo>
                  <a:cubicBezTo>
                    <a:pt x="1" y="24"/>
                    <a:pt x="1" y="28"/>
                    <a:pt x="1" y="29"/>
                  </a:cubicBezTo>
                  <a:cubicBezTo>
                    <a:pt x="1" y="33"/>
                    <a:pt x="0" y="40"/>
                    <a:pt x="3" y="43"/>
                  </a:cubicBezTo>
                  <a:cubicBezTo>
                    <a:pt x="4" y="44"/>
                    <a:pt x="7" y="48"/>
                    <a:pt x="8" y="48"/>
                  </a:cubicBezTo>
                  <a:cubicBezTo>
                    <a:pt x="10" y="47"/>
                    <a:pt x="19" y="47"/>
                    <a:pt x="16" y="50"/>
                  </a:cubicBezTo>
                  <a:cubicBezTo>
                    <a:pt x="18" y="50"/>
                    <a:pt x="17" y="50"/>
                    <a:pt x="18" y="50"/>
                  </a:cubicBezTo>
                  <a:cubicBezTo>
                    <a:pt x="20" y="49"/>
                    <a:pt x="21" y="50"/>
                    <a:pt x="22" y="50"/>
                  </a:cubicBezTo>
                  <a:cubicBezTo>
                    <a:pt x="25" y="50"/>
                    <a:pt x="27" y="50"/>
                    <a:pt x="28" y="47"/>
                  </a:cubicBezTo>
                  <a:cubicBezTo>
                    <a:pt x="29" y="46"/>
                    <a:pt x="30" y="45"/>
                    <a:pt x="31" y="44"/>
                  </a:cubicBezTo>
                  <a:cubicBezTo>
                    <a:pt x="32" y="43"/>
                    <a:pt x="34" y="43"/>
                    <a:pt x="35" y="41"/>
                  </a:cubicBezTo>
                  <a:cubicBezTo>
                    <a:pt x="36" y="40"/>
                    <a:pt x="36" y="39"/>
                    <a:pt x="37" y="38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2" y="37"/>
                    <a:pt x="42" y="35"/>
                    <a:pt x="42" y="35"/>
                  </a:cubicBezTo>
                  <a:cubicBezTo>
                    <a:pt x="44" y="34"/>
                    <a:pt x="45" y="34"/>
                    <a:pt x="46" y="33"/>
                  </a:cubicBezTo>
                  <a:cubicBezTo>
                    <a:pt x="49" y="32"/>
                    <a:pt x="53" y="31"/>
                    <a:pt x="56" y="30"/>
                  </a:cubicBezTo>
                  <a:cubicBezTo>
                    <a:pt x="55" y="29"/>
                    <a:pt x="55" y="30"/>
                    <a:pt x="56" y="3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6" name="Freeform 732">
              <a:extLst>
                <a:ext uri="{FF2B5EF4-FFF2-40B4-BE49-F238E27FC236}">
                  <a16:creationId xmlns:a16="http://schemas.microsoft.com/office/drawing/2014/main" id="{1C9E81D1-23DE-A440-988A-63B778E03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5578" y="4919507"/>
              <a:ext cx="297849" cy="294664"/>
            </a:xfrm>
            <a:custGeom>
              <a:avLst/>
              <a:gdLst>
                <a:gd name="T0" fmla="*/ 33 w 64"/>
                <a:gd name="T1" fmla="*/ 5 h 63"/>
                <a:gd name="T2" fmla="*/ 31 w 64"/>
                <a:gd name="T3" fmla="*/ 2 h 63"/>
                <a:gd name="T4" fmla="*/ 28 w 64"/>
                <a:gd name="T5" fmla="*/ 2 h 63"/>
                <a:gd name="T6" fmla="*/ 18 w 64"/>
                <a:gd name="T7" fmla="*/ 2 h 63"/>
                <a:gd name="T8" fmla="*/ 10 w 64"/>
                <a:gd name="T9" fmla="*/ 2 h 63"/>
                <a:gd name="T10" fmla="*/ 7 w 64"/>
                <a:gd name="T11" fmla="*/ 0 h 63"/>
                <a:gd name="T12" fmla="*/ 4 w 64"/>
                <a:gd name="T13" fmla="*/ 2 h 63"/>
                <a:gd name="T14" fmla="*/ 1 w 64"/>
                <a:gd name="T15" fmla="*/ 2 h 63"/>
                <a:gd name="T16" fmla="*/ 6 w 64"/>
                <a:gd name="T17" fmla="*/ 14 h 63"/>
                <a:gd name="T18" fmla="*/ 9 w 64"/>
                <a:gd name="T19" fmla="*/ 21 h 63"/>
                <a:gd name="T20" fmla="*/ 13 w 64"/>
                <a:gd name="T21" fmla="*/ 29 h 63"/>
                <a:gd name="T22" fmla="*/ 13 w 64"/>
                <a:gd name="T23" fmla="*/ 34 h 63"/>
                <a:gd name="T24" fmla="*/ 14 w 64"/>
                <a:gd name="T25" fmla="*/ 42 h 63"/>
                <a:gd name="T26" fmla="*/ 16 w 64"/>
                <a:gd name="T27" fmla="*/ 51 h 63"/>
                <a:gd name="T28" fmla="*/ 22 w 64"/>
                <a:gd name="T29" fmla="*/ 61 h 63"/>
                <a:gd name="T30" fmla="*/ 28 w 64"/>
                <a:gd name="T31" fmla="*/ 62 h 63"/>
                <a:gd name="T32" fmla="*/ 33 w 64"/>
                <a:gd name="T33" fmla="*/ 62 h 63"/>
                <a:gd name="T34" fmla="*/ 38 w 64"/>
                <a:gd name="T35" fmla="*/ 58 h 63"/>
                <a:gd name="T36" fmla="*/ 38 w 64"/>
                <a:gd name="T37" fmla="*/ 40 h 63"/>
                <a:gd name="T38" fmla="*/ 38 w 64"/>
                <a:gd name="T39" fmla="*/ 28 h 63"/>
                <a:gd name="T40" fmla="*/ 39 w 64"/>
                <a:gd name="T41" fmla="*/ 26 h 63"/>
                <a:gd name="T42" fmla="*/ 43 w 64"/>
                <a:gd name="T43" fmla="*/ 26 h 63"/>
                <a:gd name="T44" fmla="*/ 43 w 64"/>
                <a:gd name="T45" fmla="*/ 7 h 63"/>
                <a:gd name="T46" fmla="*/ 51 w 64"/>
                <a:gd name="T47" fmla="*/ 6 h 63"/>
                <a:gd name="T48" fmla="*/ 53 w 64"/>
                <a:gd name="T49" fmla="*/ 5 h 63"/>
                <a:gd name="T50" fmla="*/ 56 w 64"/>
                <a:gd name="T51" fmla="*/ 8 h 63"/>
                <a:gd name="T52" fmla="*/ 58 w 64"/>
                <a:gd name="T53" fmla="*/ 6 h 63"/>
                <a:gd name="T54" fmla="*/ 62 w 64"/>
                <a:gd name="T55" fmla="*/ 5 h 63"/>
                <a:gd name="T56" fmla="*/ 59 w 64"/>
                <a:gd name="T57" fmla="*/ 2 h 63"/>
                <a:gd name="T58" fmla="*/ 45 w 64"/>
                <a:gd name="T59" fmla="*/ 5 h 63"/>
                <a:gd name="T60" fmla="*/ 33 w 64"/>
                <a:gd name="T61" fmla="*/ 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63">
                  <a:moveTo>
                    <a:pt x="33" y="5"/>
                  </a:moveTo>
                  <a:cubicBezTo>
                    <a:pt x="32" y="5"/>
                    <a:pt x="31" y="2"/>
                    <a:pt x="31" y="2"/>
                  </a:cubicBezTo>
                  <a:cubicBezTo>
                    <a:pt x="30" y="2"/>
                    <a:pt x="29" y="2"/>
                    <a:pt x="28" y="2"/>
                  </a:cubicBezTo>
                  <a:cubicBezTo>
                    <a:pt x="25" y="2"/>
                    <a:pt x="21" y="2"/>
                    <a:pt x="18" y="2"/>
                  </a:cubicBezTo>
                  <a:cubicBezTo>
                    <a:pt x="15" y="2"/>
                    <a:pt x="13" y="2"/>
                    <a:pt x="10" y="2"/>
                  </a:cubicBezTo>
                  <a:cubicBezTo>
                    <a:pt x="9" y="2"/>
                    <a:pt x="9" y="0"/>
                    <a:pt x="7" y="0"/>
                  </a:cubicBezTo>
                  <a:cubicBezTo>
                    <a:pt x="6" y="0"/>
                    <a:pt x="5" y="2"/>
                    <a:pt x="4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7"/>
                    <a:pt x="4" y="9"/>
                    <a:pt x="6" y="14"/>
                  </a:cubicBezTo>
                  <a:cubicBezTo>
                    <a:pt x="7" y="16"/>
                    <a:pt x="8" y="19"/>
                    <a:pt x="9" y="21"/>
                  </a:cubicBezTo>
                  <a:cubicBezTo>
                    <a:pt x="10" y="24"/>
                    <a:pt x="12" y="26"/>
                    <a:pt x="13" y="29"/>
                  </a:cubicBezTo>
                  <a:cubicBezTo>
                    <a:pt x="13" y="30"/>
                    <a:pt x="13" y="33"/>
                    <a:pt x="13" y="34"/>
                  </a:cubicBezTo>
                  <a:cubicBezTo>
                    <a:pt x="13" y="37"/>
                    <a:pt x="14" y="39"/>
                    <a:pt x="14" y="42"/>
                  </a:cubicBezTo>
                  <a:cubicBezTo>
                    <a:pt x="15" y="45"/>
                    <a:pt x="15" y="48"/>
                    <a:pt x="16" y="51"/>
                  </a:cubicBezTo>
                  <a:cubicBezTo>
                    <a:pt x="17" y="55"/>
                    <a:pt x="20" y="58"/>
                    <a:pt x="22" y="61"/>
                  </a:cubicBezTo>
                  <a:cubicBezTo>
                    <a:pt x="25" y="58"/>
                    <a:pt x="25" y="60"/>
                    <a:pt x="28" y="62"/>
                  </a:cubicBezTo>
                  <a:cubicBezTo>
                    <a:pt x="29" y="63"/>
                    <a:pt x="32" y="63"/>
                    <a:pt x="33" y="62"/>
                  </a:cubicBezTo>
                  <a:cubicBezTo>
                    <a:pt x="36" y="62"/>
                    <a:pt x="38" y="61"/>
                    <a:pt x="38" y="58"/>
                  </a:cubicBezTo>
                  <a:cubicBezTo>
                    <a:pt x="38" y="52"/>
                    <a:pt x="38" y="46"/>
                    <a:pt x="38" y="40"/>
                  </a:cubicBezTo>
                  <a:cubicBezTo>
                    <a:pt x="38" y="36"/>
                    <a:pt x="38" y="32"/>
                    <a:pt x="38" y="28"/>
                  </a:cubicBezTo>
                  <a:cubicBezTo>
                    <a:pt x="38" y="27"/>
                    <a:pt x="38" y="26"/>
                    <a:pt x="39" y="26"/>
                  </a:cubicBezTo>
                  <a:cubicBezTo>
                    <a:pt x="39" y="26"/>
                    <a:pt x="43" y="26"/>
                    <a:pt x="43" y="26"/>
                  </a:cubicBezTo>
                  <a:cubicBezTo>
                    <a:pt x="43" y="20"/>
                    <a:pt x="43" y="13"/>
                    <a:pt x="43" y="7"/>
                  </a:cubicBezTo>
                  <a:cubicBezTo>
                    <a:pt x="46" y="8"/>
                    <a:pt x="48" y="6"/>
                    <a:pt x="51" y="6"/>
                  </a:cubicBezTo>
                  <a:cubicBezTo>
                    <a:pt x="51" y="5"/>
                    <a:pt x="52" y="5"/>
                    <a:pt x="53" y="5"/>
                  </a:cubicBezTo>
                  <a:cubicBezTo>
                    <a:pt x="53" y="5"/>
                    <a:pt x="55" y="8"/>
                    <a:pt x="56" y="8"/>
                  </a:cubicBezTo>
                  <a:cubicBezTo>
                    <a:pt x="57" y="7"/>
                    <a:pt x="56" y="6"/>
                    <a:pt x="58" y="6"/>
                  </a:cubicBezTo>
                  <a:cubicBezTo>
                    <a:pt x="59" y="6"/>
                    <a:pt x="60" y="5"/>
                    <a:pt x="62" y="5"/>
                  </a:cubicBezTo>
                  <a:cubicBezTo>
                    <a:pt x="64" y="4"/>
                    <a:pt x="60" y="2"/>
                    <a:pt x="59" y="2"/>
                  </a:cubicBezTo>
                  <a:cubicBezTo>
                    <a:pt x="54" y="2"/>
                    <a:pt x="50" y="5"/>
                    <a:pt x="45" y="5"/>
                  </a:cubicBezTo>
                  <a:cubicBezTo>
                    <a:pt x="41" y="5"/>
                    <a:pt x="37" y="5"/>
                    <a:pt x="33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7" name="Freeform 733">
              <a:extLst>
                <a:ext uri="{FF2B5EF4-FFF2-40B4-BE49-F238E27FC236}">
                  <a16:creationId xmlns:a16="http://schemas.microsoft.com/office/drawing/2014/main" id="{185A2F64-3B1C-2142-B463-36FB088C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541" y="4390707"/>
              <a:ext cx="425271" cy="444384"/>
            </a:xfrm>
            <a:custGeom>
              <a:avLst/>
              <a:gdLst>
                <a:gd name="T0" fmla="*/ 89 w 91"/>
                <a:gd name="T1" fmla="*/ 10 h 95"/>
                <a:gd name="T2" fmla="*/ 83 w 91"/>
                <a:gd name="T3" fmla="*/ 4 h 95"/>
                <a:gd name="T4" fmla="*/ 77 w 91"/>
                <a:gd name="T5" fmla="*/ 6 h 95"/>
                <a:gd name="T6" fmla="*/ 72 w 91"/>
                <a:gd name="T7" fmla="*/ 1 h 95"/>
                <a:gd name="T8" fmla="*/ 65 w 91"/>
                <a:gd name="T9" fmla="*/ 1 h 95"/>
                <a:gd name="T10" fmla="*/ 57 w 91"/>
                <a:gd name="T11" fmla="*/ 2 h 95"/>
                <a:gd name="T12" fmla="*/ 48 w 91"/>
                <a:gd name="T13" fmla="*/ 6 h 95"/>
                <a:gd name="T14" fmla="*/ 35 w 91"/>
                <a:gd name="T15" fmla="*/ 2 h 95"/>
                <a:gd name="T16" fmla="*/ 30 w 91"/>
                <a:gd name="T17" fmla="*/ 12 h 95"/>
                <a:gd name="T18" fmla="*/ 19 w 91"/>
                <a:gd name="T19" fmla="*/ 35 h 95"/>
                <a:gd name="T20" fmla="*/ 17 w 91"/>
                <a:gd name="T21" fmla="*/ 48 h 95"/>
                <a:gd name="T22" fmla="*/ 10 w 91"/>
                <a:gd name="T23" fmla="*/ 49 h 95"/>
                <a:gd name="T24" fmla="*/ 2 w 91"/>
                <a:gd name="T25" fmla="*/ 55 h 95"/>
                <a:gd name="T26" fmla="*/ 1 w 91"/>
                <a:gd name="T27" fmla="*/ 59 h 95"/>
                <a:gd name="T28" fmla="*/ 18 w 91"/>
                <a:gd name="T29" fmla="*/ 57 h 95"/>
                <a:gd name="T30" fmla="*/ 26 w 91"/>
                <a:gd name="T31" fmla="*/ 68 h 95"/>
                <a:gd name="T32" fmla="*/ 35 w 91"/>
                <a:gd name="T33" fmla="*/ 63 h 95"/>
                <a:gd name="T34" fmla="*/ 41 w 91"/>
                <a:gd name="T35" fmla="*/ 64 h 95"/>
                <a:gd name="T36" fmla="*/ 46 w 91"/>
                <a:gd name="T37" fmla="*/ 70 h 95"/>
                <a:gd name="T38" fmla="*/ 47 w 91"/>
                <a:gd name="T39" fmla="*/ 78 h 95"/>
                <a:gd name="T40" fmla="*/ 53 w 91"/>
                <a:gd name="T41" fmla="*/ 82 h 95"/>
                <a:gd name="T42" fmla="*/ 60 w 91"/>
                <a:gd name="T43" fmla="*/ 84 h 95"/>
                <a:gd name="T44" fmla="*/ 66 w 91"/>
                <a:gd name="T45" fmla="*/ 87 h 95"/>
                <a:gd name="T46" fmla="*/ 76 w 91"/>
                <a:gd name="T47" fmla="*/ 90 h 95"/>
                <a:gd name="T48" fmla="*/ 84 w 91"/>
                <a:gd name="T49" fmla="*/ 94 h 95"/>
                <a:gd name="T50" fmla="*/ 77 w 91"/>
                <a:gd name="T51" fmla="*/ 85 h 95"/>
                <a:gd name="T52" fmla="*/ 78 w 91"/>
                <a:gd name="T53" fmla="*/ 73 h 95"/>
                <a:gd name="T54" fmla="*/ 80 w 91"/>
                <a:gd name="T55" fmla="*/ 70 h 95"/>
                <a:gd name="T56" fmla="*/ 84 w 91"/>
                <a:gd name="T57" fmla="*/ 63 h 95"/>
                <a:gd name="T58" fmla="*/ 81 w 91"/>
                <a:gd name="T59" fmla="*/ 55 h 95"/>
                <a:gd name="T60" fmla="*/ 81 w 91"/>
                <a:gd name="T61" fmla="*/ 45 h 95"/>
                <a:gd name="T62" fmla="*/ 83 w 91"/>
                <a:gd name="T63" fmla="*/ 28 h 95"/>
                <a:gd name="T64" fmla="*/ 90 w 91"/>
                <a:gd name="T65" fmla="*/ 18 h 95"/>
                <a:gd name="T66" fmla="*/ 90 w 91"/>
                <a:gd name="T67" fmla="*/ 1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95">
                  <a:moveTo>
                    <a:pt x="90" y="15"/>
                  </a:moveTo>
                  <a:cubicBezTo>
                    <a:pt x="89" y="14"/>
                    <a:pt x="89" y="12"/>
                    <a:pt x="89" y="10"/>
                  </a:cubicBezTo>
                  <a:cubicBezTo>
                    <a:pt x="89" y="9"/>
                    <a:pt x="87" y="8"/>
                    <a:pt x="86" y="7"/>
                  </a:cubicBezTo>
                  <a:cubicBezTo>
                    <a:pt x="86" y="6"/>
                    <a:pt x="84" y="4"/>
                    <a:pt x="83" y="4"/>
                  </a:cubicBezTo>
                  <a:cubicBezTo>
                    <a:pt x="82" y="4"/>
                    <a:pt x="82" y="6"/>
                    <a:pt x="80" y="5"/>
                  </a:cubicBezTo>
                  <a:cubicBezTo>
                    <a:pt x="78" y="4"/>
                    <a:pt x="79" y="5"/>
                    <a:pt x="77" y="6"/>
                  </a:cubicBezTo>
                  <a:cubicBezTo>
                    <a:pt x="77" y="6"/>
                    <a:pt x="75" y="5"/>
                    <a:pt x="75" y="4"/>
                  </a:cubicBezTo>
                  <a:cubicBezTo>
                    <a:pt x="74" y="3"/>
                    <a:pt x="73" y="2"/>
                    <a:pt x="72" y="1"/>
                  </a:cubicBezTo>
                  <a:cubicBezTo>
                    <a:pt x="71" y="0"/>
                    <a:pt x="70" y="2"/>
                    <a:pt x="69" y="2"/>
                  </a:cubicBezTo>
                  <a:cubicBezTo>
                    <a:pt x="68" y="3"/>
                    <a:pt x="66" y="2"/>
                    <a:pt x="65" y="1"/>
                  </a:cubicBezTo>
                  <a:cubicBezTo>
                    <a:pt x="63" y="0"/>
                    <a:pt x="63" y="1"/>
                    <a:pt x="61" y="2"/>
                  </a:cubicBezTo>
                  <a:cubicBezTo>
                    <a:pt x="60" y="3"/>
                    <a:pt x="58" y="2"/>
                    <a:pt x="57" y="2"/>
                  </a:cubicBezTo>
                  <a:cubicBezTo>
                    <a:pt x="56" y="3"/>
                    <a:pt x="53" y="3"/>
                    <a:pt x="52" y="3"/>
                  </a:cubicBezTo>
                  <a:cubicBezTo>
                    <a:pt x="49" y="1"/>
                    <a:pt x="51" y="6"/>
                    <a:pt x="48" y="6"/>
                  </a:cubicBezTo>
                  <a:cubicBezTo>
                    <a:pt x="46" y="7"/>
                    <a:pt x="42" y="6"/>
                    <a:pt x="40" y="5"/>
                  </a:cubicBezTo>
                  <a:cubicBezTo>
                    <a:pt x="38" y="4"/>
                    <a:pt x="37" y="2"/>
                    <a:pt x="35" y="2"/>
                  </a:cubicBezTo>
                  <a:cubicBezTo>
                    <a:pt x="34" y="1"/>
                    <a:pt x="32" y="3"/>
                    <a:pt x="31" y="4"/>
                  </a:cubicBezTo>
                  <a:cubicBezTo>
                    <a:pt x="29" y="6"/>
                    <a:pt x="31" y="9"/>
                    <a:pt x="30" y="12"/>
                  </a:cubicBezTo>
                  <a:cubicBezTo>
                    <a:pt x="27" y="17"/>
                    <a:pt x="27" y="23"/>
                    <a:pt x="24" y="27"/>
                  </a:cubicBezTo>
                  <a:cubicBezTo>
                    <a:pt x="22" y="30"/>
                    <a:pt x="21" y="32"/>
                    <a:pt x="19" y="35"/>
                  </a:cubicBezTo>
                  <a:cubicBezTo>
                    <a:pt x="18" y="37"/>
                    <a:pt x="18" y="39"/>
                    <a:pt x="18" y="41"/>
                  </a:cubicBezTo>
                  <a:cubicBezTo>
                    <a:pt x="18" y="44"/>
                    <a:pt x="19" y="46"/>
                    <a:pt x="17" y="48"/>
                  </a:cubicBezTo>
                  <a:cubicBezTo>
                    <a:pt x="16" y="48"/>
                    <a:pt x="11" y="51"/>
                    <a:pt x="11" y="51"/>
                  </a:cubicBezTo>
                  <a:cubicBezTo>
                    <a:pt x="10" y="51"/>
                    <a:pt x="12" y="48"/>
                    <a:pt x="10" y="49"/>
                  </a:cubicBezTo>
                  <a:cubicBezTo>
                    <a:pt x="7" y="51"/>
                    <a:pt x="7" y="53"/>
                    <a:pt x="5" y="50"/>
                  </a:cubicBezTo>
                  <a:cubicBezTo>
                    <a:pt x="4" y="51"/>
                    <a:pt x="2" y="53"/>
                    <a:pt x="2" y="55"/>
                  </a:cubicBezTo>
                  <a:cubicBezTo>
                    <a:pt x="2" y="55"/>
                    <a:pt x="2" y="56"/>
                    <a:pt x="1" y="56"/>
                  </a:cubicBezTo>
                  <a:cubicBezTo>
                    <a:pt x="0" y="57"/>
                    <a:pt x="1" y="58"/>
                    <a:pt x="1" y="59"/>
                  </a:cubicBezTo>
                  <a:cubicBezTo>
                    <a:pt x="5" y="56"/>
                    <a:pt x="8" y="57"/>
                    <a:pt x="13" y="57"/>
                  </a:cubicBezTo>
                  <a:cubicBezTo>
                    <a:pt x="15" y="57"/>
                    <a:pt x="16" y="57"/>
                    <a:pt x="18" y="57"/>
                  </a:cubicBezTo>
                  <a:cubicBezTo>
                    <a:pt x="20" y="57"/>
                    <a:pt x="21" y="60"/>
                    <a:pt x="22" y="62"/>
                  </a:cubicBezTo>
                  <a:cubicBezTo>
                    <a:pt x="23" y="64"/>
                    <a:pt x="24" y="67"/>
                    <a:pt x="26" y="68"/>
                  </a:cubicBezTo>
                  <a:cubicBezTo>
                    <a:pt x="27" y="69"/>
                    <a:pt x="31" y="68"/>
                    <a:pt x="33" y="67"/>
                  </a:cubicBezTo>
                  <a:cubicBezTo>
                    <a:pt x="34" y="67"/>
                    <a:pt x="34" y="64"/>
                    <a:pt x="35" y="63"/>
                  </a:cubicBezTo>
                  <a:cubicBezTo>
                    <a:pt x="35" y="61"/>
                    <a:pt x="38" y="62"/>
                    <a:pt x="39" y="62"/>
                  </a:cubicBezTo>
                  <a:cubicBezTo>
                    <a:pt x="39" y="64"/>
                    <a:pt x="39" y="64"/>
                    <a:pt x="41" y="64"/>
                  </a:cubicBezTo>
                  <a:cubicBezTo>
                    <a:pt x="42" y="64"/>
                    <a:pt x="45" y="63"/>
                    <a:pt x="45" y="65"/>
                  </a:cubicBezTo>
                  <a:cubicBezTo>
                    <a:pt x="45" y="67"/>
                    <a:pt x="46" y="68"/>
                    <a:pt x="46" y="70"/>
                  </a:cubicBezTo>
                  <a:cubicBezTo>
                    <a:pt x="46" y="71"/>
                    <a:pt x="46" y="72"/>
                    <a:pt x="45" y="74"/>
                  </a:cubicBezTo>
                  <a:cubicBezTo>
                    <a:pt x="45" y="75"/>
                    <a:pt x="46" y="77"/>
                    <a:pt x="47" y="78"/>
                  </a:cubicBezTo>
                  <a:cubicBezTo>
                    <a:pt x="48" y="79"/>
                    <a:pt x="47" y="81"/>
                    <a:pt x="47" y="82"/>
                  </a:cubicBezTo>
                  <a:cubicBezTo>
                    <a:pt x="47" y="85"/>
                    <a:pt x="52" y="82"/>
                    <a:pt x="53" y="82"/>
                  </a:cubicBezTo>
                  <a:cubicBezTo>
                    <a:pt x="55" y="82"/>
                    <a:pt x="56" y="82"/>
                    <a:pt x="57" y="83"/>
                  </a:cubicBezTo>
                  <a:cubicBezTo>
                    <a:pt x="59" y="85"/>
                    <a:pt x="58" y="84"/>
                    <a:pt x="60" y="84"/>
                  </a:cubicBezTo>
                  <a:cubicBezTo>
                    <a:pt x="62" y="84"/>
                    <a:pt x="62" y="85"/>
                    <a:pt x="63" y="86"/>
                  </a:cubicBezTo>
                  <a:cubicBezTo>
                    <a:pt x="64" y="86"/>
                    <a:pt x="65" y="87"/>
                    <a:pt x="66" y="87"/>
                  </a:cubicBezTo>
                  <a:cubicBezTo>
                    <a:pt x="69" y="88"/>
                    <a:pt x="70" y="88"/>
                    <a:pt x="71" y="85"/>
                  </a:cubicBezTo>
                  <a:cubicBezTo>
                    <a:pt x="72" y="88"/>
                    <a:pt x="73" y="89"/>
                    <a:pt x="76" y="90"/>
                  </a:cubicBezTo>
                  <a:cubicBezTo>
                    <a:pt x="78" y="91"/>
                    <a:pt x="78" y="94"/>
                    <a:pt x="80" y="95"/>
                  </a:cubicBezTo>
                  <a:cubicBezTo>
                    <a:pt x="80" y="95"/>
                    <a:pt x="84" y="94"/>
                    <a:pt x="84" y="94"/>
                  </a:cubicBezTo>
                  <a:cubicBezTo>
                    <a:pt x="84" y="92"/>
                    <a:pt x="85" y="88"/>
                    <a:pt x="83" y="89"/>
                  </a:cubicBezTo>
                  <a:cubicBezTo>
                    <a:pt x="80" y="90"/>
                    <a:pt x="78" y="88"/>
                    <a:pt x="77" y="85"/>
                  </a:cubicBezTo>
                  <a:cubicBezTo>
                    <a:pt x="77" y="83"/>
                    <a:pt x="79" y="80"/>
                    <a:pt x="78" y="77"/>
                  </a:cubicBezTo>
                  <a:cubicBezTo>
                    <a:pt x="78" y="76"/>
                    <a:pt x="77" y="74"/>
                    <a:pt x="78" y="73"/>
                  </a:cubicBezTo>
                  <a:cubicBezTo>
                    <a:pt x="78" y="73"/>
                    <a:pt x="78" y="72"/>
                    <a:pt x="79" y="72"/>
                  </a:cubicBezTo>
                  <a:cubicBezTo>
                    <a:pt x="80" y="72"/>
                    <a:pt x="79" y="70"/>
                    <a:pt x="80" y="70"/>
                  </a:cubicBezTo>
                  <a:cubicBezTo>
                    <a:pt x="81" y="68"/>
                    <a:pt x="86" y="68"/>
                    <a:pt x="87" y="68"/>
                  </a:cubicBezTo>
                  <a:cubicBezTo>
                    <a:pt x="85" y="67"/>
                    <a:pt x="86" y="64"/>
                    <a:pt x="84" y="63"/>
                  </a:cubicBezTo>
                  <a:cubicBezTo>
                    <a:pt x="83" y="62"/>
                    <a:pt x="82" y="61"/>
                    <a:pt x="82" y="60"/>
                  </a:cubicBezTo>
                  <a:cubicBezTo>
                    <a:pt x="82" y="58"/>
                    <a:pt x="82" y="56"/>
                    <a:pt x="81" y="55"/>
                  </a:cubicBezTo>
                  <a:cubicBezTo>
                    <a:pt x="81" y="53"/>
                    <a:pt x="80" y="52"/>
                    <a:pt x="80" y="50"/>
                  </a:cubicBezTo>
                  <a:cubicBezTo>
                    <a:pt x="80" y="49"/>
                    <a:pt x="80" y="44"/>
                    <a:pt x="81" y="45"/>
                  </a:cubicBezTo>
                  <a:cubicBezTo>
                    <a:pt x="80" y="41"/>
                    <a:pt x="80" y="39"/>
                    <a:pt x="82" y="35"/>
                  </a:cubicBezTo>
                  <a:cubicBezTo>
                    <a:pt x="83" y="32"/>
                    <a:pt x="83" y="31"/>
                    <a:pt x="83" y="28"/>
                  </a:cubicBezTo>
                  <a:cubicBezTo>
                    <a:pt x="83" y="25"/>
                    <a:pt x="85" y="23"/>
                    <a:pt x="87" y="21"/>
                  </a:cubicBezTo>
                  <a:cubicBezTo>
                    <a:pt x="88" y="20"/>
                    <a:pt x="89" y="19"/>
                    <a:pt x="90" y="18"/>
                  </a:cubicBezTo>
                  <a:cubicBezTo>
                    <a:pt x="91" y="17"/>
                    <a:pt x="91" y="17"/>
                    <a:pt x="90" y="15"/>
                  </a:cubicBezTo>
                  <a:cubicBezTo>
                    <a:pt x="89" y="15"/>
                    <a:pt x="91" y="16"/>
                    <a:pt x="90" y="1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8" name="Freeform 734">
              <a:extLst>
                <a:ext uri="{FF2B5EF4-FFF2-40B4-BE49-F238E27FC236}">
                  <a16:creationId xmlns:a16="http://schemas.microsoft.com/office/drawing/2014/main" id="{F89B0061-2990-B048-8ED0-0992BCA66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8762" y="4653515"/>
              <a:ext cx="262808" cy="294664"/>
            </a:xfrm>
            <a:custGeom>
              <a:avLst/>
              <a:gdLst>
                <a:gd name="T0" fmla="*/ 51 w 56"/>
                <a:gd name="T1" fmla="*/ 27 h 63"/>
                <a:gd name="T2" fmla="*/ 48 w 56"/>
                <a:gd name="T3" fmla="*/ 26 h 63"/>
                <a:gd name="T4" fmla="*/ 47 w 56"/>
                <a:gd name="T5" fmla="*/ 21 h 63"/>
                <a:gd name="T6" fmla="*/ 46 w 56"/>
                <a:gd name="T7" fmla="*/ 12 h 63"/>
                <a:gd name="T8" fmla="*/ 46 w 56"/>
                <a:gd name="T9" fmla="*/ 8 h 63"/>
                <a:gd name="T10" fmla="*/ 43 w 56"/>
                <a:gd name="T11" fmla="*/ 8 h 63"/>
                <a:gd name="T12" fmla="*/ 40 w 56"/>
                <a:gd name="T13" fmla="*/ 6 h 63"/>
                <a:gd name="T14" fmla="*/ 35 w 56"/>
                <a:gd name="T15" fmla="*/ 8 h 63"/>
                <a:gd name="T16" fmla="*/ 34 w 56"/>
                <a:gd name="T17" fmla="*/ 11 h 63"/>
                <a:gd name="T18" fmla="*/ 29 w 56"/>
                <a:gd name="T19" fmla="*/ 12 h 63"/>
                <a:gd name="T20" fmla="*/ 18 w 56"/>
                <a:gd name="T21" fmla="*/ 1 h 63"/>
                <a:gd name="T22" fmla="*/ 3 w 56"/>
                <a:gd name="T23" fmla="*/ 2 h 63"/>
                <a:gd name="T24" fmla="*/ 6 w 56"/>
                <a:gd name="T25" fmla="*/ 12 h 63"/>
                <a:gd name="T26" fmla="*/ 6 w 56"/>
                <a:gd name="T27" fmla="*/ 16 h 63"/>
                <a:gd name="T28" fmla="*/ 6 w 56"/>
                <a:gd name="T29" fmla="*/ 20 h 63"/>
                <a:gd name="T30" fmla="*/ 8 w 56"/>
                <a:gd name="T31" fmla="*/ 33 h 63"/>
                <a:gd name="T32" fmla="*/ 3 w 56"/>
                <a:gd name="T33" fmla="*/ 41 h 63"/>
                <a:gd name="T34" fmla="*/ 0 w 56"/>
                <a:gd name="T35" fmla="*/ 50 h 63"/>
                <a:gd name="T36" fmla="*/ 0 w 56"/>
                <a:gd name="T37" fmla="*/ 55 h 63"/>
                <a:gd name="T38" fmla="*/ 0 w 56"/>
                <a:gd name="T39" fmla="*/ 59 h 63"/>
                <a:gd name="T40" fmla="*/ 3 w 56"/>
                <a:gd name="T41" fmla="*/ 59 h 63"/>
                <a:gd name="T42" fmla="*/ 8 w 56"/>
                <a:gd name="T43" fmla="*/ 58 h 63"/>
                <a:gd name="T44" fmla="*/ 9 w 56"/>
                <a:gd name="T45" fmla="*/ 59 h 63"/>
                <a:gd name="T46" fmla="*/ 16 w 56"/>
                <a:gd name="T47" fmla="*/ 59 h 63"/>
                <a:gd name="T48" fmla="*/ 25 w 56"/>
                <a:gd name="T49" fmla="*/ 59 h 63"/>
                <a:gd name="T50" fmla="*/ 30 w 56"/>
                <a:gd name="T51" fmla="*/ 59 h 63"/>
                <a:gd name="T52" fmla="*/ 39 w 56"/>
                <a:gd name="T53" fmla="*/ 62 h 63"/>
                <a:gd name="T54" fmla="*/ 53 w 56"/>
                <a:gd name="T55" fmla="*/ 60 h 63"/>
                <a:gd name="T56" fmla="*/ 46 w 56"/>
                <a:gd name="T57" fmla="*/ 51 h 63"/>
                <a:gd name="T58" fmla="*/ 46 w 56"/>
                <a:gd name="T59" fmla="*/ 37 h 63"/>
                <a:gd name="T60" fmla="*/ 56 w 56"/>
                <a:gd name="T61" fmla="*/ 35 h 63"/>
                <a:gd name="T62" fmla="*/ 56 w 56"/>
                <a:gd name="T63" fmla="*/ 27 h 63"/>
                <a:gd name="T64" fmla="*/ 51 w 56"/>
                <a:gd name="T65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63">
                  <a:moveTo>
                    <a:pt x="51" y="27"/>
                  </a:moveTo>
                  <a:cubicBezTo>
                    <a:pt x="49" y="27"/>
                    <a:pt x="48" y="28"/>
                    <a:pt x="48" y="26"/>
                  </a:cubicBezTo>
                  <a:cubicBezTo>
                    <a:pt x="48" y="24"/>
                    <a:pt x="48" y="23"/>
                    <a:pt x="47" y="21"/>
                  </a:cubicBezTo>
                  <a:cubicBezTo>
                    <a:pt x="45" y="18"/>
                    <a:pt x="48" y="15"/>
                    <a:pt x="46" y="12"/>
                  </a:cubicBezTo>
                  <a:cubicBezTo>
                    <a:pt x="46" y="11"/>
                    <a:pt x="46" y="8"/>
                    <a:pt x="46" y="8"/>
                  </a:cubicBezTo>
                  <a:cubicBezTo>
                    <a:pt x="46" y="8"/>
                    <a:pt x="43" y="8"/>
                    <a:pt x="43" y="8"/>
                  </a:cubicBezTo>
                  <a:cubicBezTo>
                    <a:pt x="40" y="8"/>
                    <a:pt x="40" y="9"/>
                    <a:pt x="40" y="6"/>
                  </a:cubicBezTo>
                  <a:cubicBezTo>
                    <a:pt x="37" y="6"/>
                    <a:pt x="36" y="5"/>
                    <a:pt x="35" y="8"/>
                  </a:cubicBezTo>
                  <a:cubicBezTo>
                    <a:pt x="35" y="8"/>
                    <a:pt x="35" y="11"/>
                    <a:pt x="34" y="11"/>
                  </a:cubicBezTo>
                  <a:cubicBezTo>
                    <a:pt x="33" y="12"/>
                    <a:pt x="31" y="12"/>
                    <a:pt x="29" y="12"/>
                  </a:cubicBezTo>
                  <a:cubicBezTo>
                    <a:pt x="22" y="13"/>
                    <a:pt x="24" y="1"/>
                    <a:pt x="18" y="1"/>
                  </a:cubicBezTo>
                  <a:cubicBezTo>
                    <a:pt x="13" y="1"/>
                    <a:pt x="7" y="0"/>
                    <a:pt x="3" y="2"/>
                  </a:cubicBezTo>
                  <a:cubicBezTo>
                    <a:pt x="1" y="4"/>
                    <a:pt x="6" y="10"/>
                    <a:pt x="6" y="12"/>
                  </a:cubicBezTo>
                  <a:cubicBezTo>
                    <a:pt x="7" y="13"/>
                    <a:pt x="7" y="15"/>
                    <a:pt x="6" y="16"/>
                  </a:cubicBezTo>
                  <a:cubicBezTo>
                    <a:pt x="4" y="17"/>
                    <a:pt x="6" y="19"/>
                    <a:pt x="6" y="20"/>
                  </a:cubicBezTo>
                  <a:cubicBezTo>
                    <a:pt x="9" y="24"/>
                    <a:pt x="11" y="29"/>
                    <a:pt x="8" y="33"/>
                  </a:cubicBezTo>
                  <a:cubicBezTo>
                    <a:pt x="6" y="36"/>
                    <a:pt x="4" y="38"/>
                    <a:pt x="3" y="41"/>
                  </a:cubicBezTo>
                  <a:cubicBezTo>
                    <a:pt x="2" y="44"/>
                    <a:pt x="1" y="47"/>
                    <a:pt x="0" y="50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1" y="59"/>
                    <a:pt x="2" y="59"/>
                    <a:pt x="3" y="59"/>
                  </a:cubicBezTo>
                  <a:cubicBezTo>
                    <a:pt x="5" y="59"/>
                    <a:pt x="5" y="56"/>
                    <a:pt x="8" y="58"/>
                  </a:cubicBezTo>
                  <a:cubicBezTo>
                    <a:pt x="8" y="58"/>
                    <a:pt x="9" y="59"/>
                    <a:pt x="9" y="59"/>
                  </a:cubicBezTo>
                  <a:cubicBezTo>
                    <a:pt x="12" y="59"/>
                    <a:pt x="14" y="59"/>
                    <a:pt x="16" y="59"/>
                  </a:cubicBezTo>
                  <a:cubicBezTo>
                    <a:pt x="19" y="59"/>
                    <a:pt x="22" y="59"/>
                    <a:pt x="25" y="59"/>
                  </a:cubicBezTo>
                  <a:cubicBezTo>
                    <a:pt x="26" y="59"/>
                    <a:pt x="29" y="59"/>
                    <a:pt x="30" y="59"/>
                  </a:cubicBezTo>
                  <a:cubicBezTo>
                    <a:pt x="32" y="63"/>
                    <a:pt x="36" y="62"/>
                    <a:pt x="39" y="62"/>
                  </a:cubicBezTo>
                  <a:cubicBezTo>
                    <a:pt x="44" y="62"/>
                    <a:pt x="48" y="61"/>
                    <a:pt x="53" y="60"/>
                  </a:cubicBezTo>
                  <a:cubicBezTo>
                    <a:pt x="50" y="57"/>
                    <a:pt x="46" y="55"/>
                    <a:pt x="46" y="51"/>
                  </a:cubicBezTo>
                  <a:cubicBezTo>
                    <a:pt x="46" y="46"/>
                    <a:pt x="46" y="41"/>
                    <a:pt x="46" y="37"/>
                  </a:cubicBezTo>
                  <a:cubicBezTo>
                    <a:pt x="46" y="36"/>
                    <a:pt x="56" y="38"/>
                    <a:pt x="56" y="35"/>
                  </a:cubicBezTo>
                  <a:cubicBezTo>
                    <a:pt x="56" y="33"/>
                    <a:pt x="56" y="30"/>
                    <a:pt x="56" y="27"/>
                  </a:cubicBezTo>
                  <a:cubicBezTo>
                    <a:pt x="56" y="24"/>
                    <a:pt x="53" y="27"/>
                    <a:pt x="51" y="2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9" name="Freeform 735">
              <a:extLst>
                <a:ext uri="{FF2B5EF4-FFF2-40B4-BE49-F238E27FC236}">
                  <a16:creationId xmlns:a16="http://schemas.microsoft.com/office/drawing/2014/main" id="{EE7ED4F7-C21A-F74B-B7F2-EA6394EA1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7597" y="4933843"/>
              <a:ext cx="215025" cy="224582"/>
            </a:xfrm>
            <a:custGeom>
              <a:avLst/>
              <a:gdLst>
                <a:gd name="T0" fmla="*/ 25 w 46"/>
                <a:gd name="T1" fmla="*/ 2 h 48"/>
                <a:gd name="T2" fmla="*/ 21 w 46"/>
                <a:gd name="T3" fmla="*/ 3 h 48"/>
                <a:gd name="T4" fmla="*/ 18 w 46"/>
                <a:gd name="T5" fmla="*/ 4 h 48"/>
                <a:gd name="T6" fmla="*/ 6 w 46"/>
                <a:gd name="T7" fmla="*/ 4 h 48"/>
                <a:gd name="T8" fmla="*/ 6 w 46"/>
                <a:gd name="T9" fmla="*/ 18 h 48"/>
                <a:gd name="T10" fmla="*/ 6 w 46"/>
                <a:gd name="T11" fmla="*/ 23 h 48"/>
                <a:gd name="T12" fmla="*/ 1 w 46"/>
                <a:gd name="T13" fmla="*/ 24 h 48"/>
                <a:gd name="T14" fmla="*/ 1 w 46"/>
                <a:gd name="T15" fmla="*/ 31 h 48"/>
                <a:gd name="T16" fmla="*/ 1 w 46"/>
                <a:gd name="T17" fmla="*/ 38 h 48"/>
                <a:gd name="T18" fmla="*/ 4 w 46"/>
                <a:gd name="T19" fmla="*/ 47 h 48"/>
                <a:gd name="T20" fmla="*/ 8 w 46"/>
                <a:gd name="T21" fmla="*/ 48 h 48"/>
                <a:gd name="T22" fmla="*/ 13 w 46"/>
                <a:gd name="T23" fmla="*/ 44 h 48"/>
                <a:gd name="T24" fmla="*/ 19 w 46"/>
                <a:gd name="T25" fmla="*/ 41 h 48"/>
                <a:gd name="T26" fmla="*/ 29 w 46"/>
                <a:gd name="T27" fmla="*/ 39 h 48"/>
                <a:gd name="T28" fmla="*/ 31 w 46"/>
                <a:gd name="T29" fmla="*/ 37 h 48"/>
                <a:gd name="T30" fmla="*/ 34 w 46"/>
                <a:gd name="T31" fmla="*/ 34 h 48"/>
                <a:gd name="T32" fmla="*/ 43 w 46"/>
                <a:gd name="T33" fmla="*/ 26 h 48"/>
                <a:gd name="T34" fmla="*/ 44 w 46"/>
                <a:gd name="T35" fmla="*/ 22 h 48"/>
                <a:gd name="T36" fmla="*/ 40 w 46"/>
                <a:gd name="T37" fmla="*/ 21 h 48"/>
                <a:gd name="T38" fmla="*/ 38 w 46"/>
                <a:gd name="T39" fmla="*/ 17 h 48"/>
                <a:gd name="T40" fmla="*/ 39 w 46"/>
                <a:gd name="T41" fmla="*/ 15 h 48"/>
                <a:gd name="T42" fmla="*/ 36 w 46"/>
                <a:gd name="T43" fmla="*/ 14 h 48"/>
                <a:gd name="T44" fmla="*/ 36 w 46"/>
                <a:gd name="T45" fmla="*/ 13 h 48"/>
                <a:gd name="T46" fmla="*/ 34 w 46"/>
                <a:gd name="T47" fmla="*/ 12 h 48"/>
                <a:gd name="T48" fmla="*/ 30 w 46"/>
                <a:gd name="T49" fmla="*/ 7 h 48"/>
                <a:gd name="T50" fmla="*/ 25 w 46"/>
                <a:gd name="T51" fmla="*/ 2 h 48"/>
                <a:gd name="T52" fmla="*/ 25 w 46"/>
                <a:gd name="T53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" h="48">
                  <a:moveTo>
                    <a:pt x="25" y="2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19" y="3"/>
                    <a:pt x="20" y="6"/>
                    <a:pt x="18" y="4"/>
                  </a:cubicBezTo>
                  <a:cubicBezTo>
                    <a:pt x="15" y="0"/>
                    <a:pt x="10" y="5"/>
                    <a:pt x="6" y="4"/>
                  </a:cubicBezTo>
                  <a:cubicBezTo>
                    <a:pt x="6" y="9"/>
                    <a:pt x="6" y="14"/>
                    <a:pt x="6" y="18"/>
                  </a:cubicBezTo>
                  <a:cubicBezTo>
                    <a:pt x="6" y="19"/>
                    <a:pt x="7" y="23"/>
                    <a:pt x="6" y="23"/>
                  </a:cubicBezTo>
                  <a:cubicBezTo>
                    <a:pt x="5" y="24"/>
                    <a:pt x="1" y="22"/>
                    <a:pt x="1" y="24"/>
                  </a:cubicBezTo>
                  <a:cubicBezTo>
                    <a:pt x="1" y="26"/>
                    <a:pt x="1" y="29"/>
                    <a:pt x="1" y="31"/>
                  </a:cubicBezTo>
                  <a:cubicBezTo>
                    <a:pt x="1" y="33"/>
                    <a:pt x="0" y="36"/>
                    <a:pt x="1" y="38"/>
                  </a:cubicBezTo>
                  <a:cubicBezTo>
                    <a:pt x="5" y="39"/>
                    <a:pt x="6" y="44"/>
                    <a:pt x="4" y="47"/>
                  </a:cubicBezTo>
                  <a:cubicBezTo>
                    <a:pt x="4" y="48"/>
                    <a:pt x="8" y="48"/>
                    <a:pt x="8" y="48"/>
                  </a:cubicBezTo>
                  <a:cubicBezTo>
                    <a:pt x="10" y="48"/>
                    <a:pt x="11" y="46"/>
                    <a:pt x="13" y="44"/>
                  </a:cubicBezTo>
                  <a:cubicBezTo>
                    <a:pt x="15" y="42"/>
                    <a:pt x="15" y="39"/>
                    <a:pt x="19" y="41"/>
                  </a:cubicBezTo>
                  <a:cubicBezTo>
                    <a:pt x="23" y="43"/>
                    <a:pt x="27" y="44"/>
                    <a:pt x="29" y="39"/>
                  </a:cubicBezTo>
                  <a:cubicBezTo>
                    <a:pt x="29" y="38"/>
                    <a:pt x="29" y="37"/>
                    <a:pt x="31" y="37"/>
                  </a:cubicBezTo>
                  <a:cubicBezTo>
                    <a:pt x="33" y="37"/>
                    <a:pt x="34" y="35"/>
                    <a:pt x="34" y="34"/>
                  </a:cubicBezTo>
                  <a:cubicBezTo>
                    <a:pt x="36" y="31"/>
                    <a:pt x="40" y="28"/>
                    <a:pt x="43" y="26"/>
                  </a:cubicBezTo>
                  <a:cubicBezTo>
                    <a:pt x="45" y="25"/>
                    <a:pt x="46" y="24"/>
                    <a:pt x="44" y="22"/>
                  </a:cubicBezTo>
                  <a:cubicBezTo>
                    <a:pt x="43" y="21"/>
                    <a:pt x="40" y="22"/>
                    <a:pt x="40" y="21"/>
                  </a:cubicBezTo>
                  <a:cubicBezTo>
                    <a:pt x="39" y="20"/>
                    <a:pt x="38" y="19"/>
                    <a:pt x="38" y="17"/>
                  </a:cubicBezTo>
                  <a:cubicBezTo>
                    <a:pt x="38" y="17"/>
                    <a:pt x="39" y="16"/>
                    <a:pt x="39" y="15"/>
                  </a:cubicBezTo>
                  <a:cubicBezTo>
                    <a:pt x="38" y="15"/>
                    <a:pt x="37" y="15"/>
                    <a:pt x="36" y="14"/>
                  </a:cubicBezTo>
                  <a:cubicBezTo>
                    <a:pt x="36" y="14"/>
                    <a:pt x="37" y="13"/>
                    <a:pt x="36" y="13"/>
                  </a:cubicBezTo>
                  <a:cubicBezTo>
                    <a:pt x="35" y="13"/>
                    <a:pt x="35" y="12"/>
                    <a:pt x="34" y="12"/>
                  </a:cubicBezTo>
                  <a:cubicBezTo>
                    <a:pt x="32" y="11"/>
                    <a:pt x="31" y="10"/>
                    <a:pt x="30" y="7"/>
                  </a:cubicBezTo>
                  <a:cubicBezTo>
                    <a:pt x="30" y="6"/>
                    <a:pt x="27" y="2"/>
                    <a:pt x="25" y="2"/>
                  </a:cubicBezTo>
                  <a:cubicBezTo>
                    <a:pt x="25" y="2"/>
                    <a:pt x="26" y="2"/>
                    <a:pt x="25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0" name="Freeform 736">
              <a:extLst>
                <a:ext uri="{FF2B5EF4-FFF2-40B4-BE49-F238E27FC236}">
                  <a16:creationId xmlns:a16="http://schemas.microsoft.com/office/drawing/2014/main" id="{38841D8F-4DC9-7C48-BA2B-4726027D1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869" y="4887651"/>
              <a:ext cx="183169" cy="162463"/>
            </a:xfrm>
            <a:custGeom>
              <a:avLst/>
              <a:gdLst>
                <a:gd name="T0" fmla="*/ 39 w 39"/>
                <a:gd name="T1" fmla="*/ 22 h 35"/>
                <a:gd name="T2" fmla="*/ 38 w 39"/>
                <a:gd name="T3" fmla="*/ 18 h 35"/>
                <a:gd name="T4" fmla="*/ 39 w 39"/>
                <a:gd name="T5" fmla="*/ 14 h 35"/>
                <a:gd name="T6" fmla="*/ 38 w 39"/>
                <a:gd name="T7" fmla="*/ 7 h 35"/>
                <a:gd name="T8" fmla="*/ 27 w 39"/>
                <a:gd name="T9" fmla="*/ 2 h 35"/>
                <a:gd name="T10" fmla="*/ 24 w 39"/>
                <a:gd name="T11" fmla="*/ 0 h 35"/>
                <a:gd name="T12" fmla="*/ 19 w 39"/>
                <a:gd name="T13" fmla="*/ 3 h 35"/>
                <a:gd name="T14" fmla="*/ 13 w 39"/>
                <a:gd name="T15" fmla="*/ 7 h 35"/>
                <a:gd name="T16" fmla="*/ 9 w 39"/>
                <a:gd name="T17" fmla="*/ 12 h 35"/>
                <a:gd name="T18" fmla="*/ 2 w 39"/>
                <a:gd name="T19" fmla="*/ 12 h 35"/>
                <a:gd name="T20" fmla="*/ 5 w 39"/>
                <a:gd name="T21" fmla="*/ 16 h 35"/>
                <a:gd name="T22" fmla="*/ 8 w 39"/>
                <a:gd name="T23" fmla="*/ 21 h 35"/>
                <a:gd name="T24" fmla="*/ 11 w 39"/>
                <a:gd name="T25" fmla="*/ 23 h 35"/>
                <a:gd name="T26" fmla="*/ 11 w 39"/>
                <a:gd name="T27" fmla="*/ 24 h 35"/>
                <a:gd name="T28" fmla="*/ 14 w 39"/>
                <a:gd name="T29" fmla="*/ 25 h 35"/>
                <a:gd name="T30" fmla="*/ 13 w 39"/>
                <a:gd name="T31" fmla="*/ 28 h 35"/>
                <a:gd name="T32" fmla="*/ 15 w 39"/>
                <a:gd name="T33" fmla="*/ 31 h 35"/>
                <a:gd name="T34" fmla="*/ 20 w 39"/>
                <a:gd name="T35" fmla="*/ 34 h 35"/>
                <a:gd name="T36" fmla="*/ 25 w 39"/>
                <a:gd name="T37" fmla="*/ 35 h 35"/>
                <a:gd name="T38" fmla="*/ 27 w 39"/>
                <a:gd name="T39" fmla="*/ 35 h 35"/>
                <a:gd name="T40" fmla="*/ 34 w 39"/>
                <a:gd name="T41" fmla="*/ 31 h 35"/>
                <a:gd name="T42" fmla="*/ 36 w 39"/>
                <a:gd name="T43" fmla="*/ 27 h 35"/>
                <a:gd name="T44" fmla="*/ 39 w 39"/>
                <a:gd name="T45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5">
                  <a:moveTo>
                    <a:pt x="39" y="22"/>
                  </a:moveTo>
                  <a:cubicBezTo>
                    <a:pt x="39" y="21"/>
                    <a:pt x="38" y="19"/>
                    <a:pt x="38" y="18"/>
                  </a:cubicBezTo>
                  <a:cubicBezTo>
                    <a:pt x="38" y="16"/>
                    <a:pt x="39" y="15"/>
                    <a:pt x="39" y="14"/>
                  </a:cubicBezTo>
                  <a:cubicBezTo>
                    <a:pt x="39" y="11"/>
                    <a:pt x="39" y="9"/>
                    <a:pt x="38" y="7"/>
                  </a:cubicBezTo>
                  <a:cubicBezTo>
                    <a:pt x="38" y="4"/>
                    <a:pt x="29" y="2"/>
                    <a:pt x="27" y="2"/>
                  </a:cubicBezTo>
                  <a:cubicBezTo>
                    <a:pt x="27" y="0"/>
                    <a:pt x="27" y="0"/>
                    <a:pt x="24" y="0"/>
                  </a:cubicBezTo>
                  <a:cubicBezTo>
                    <a:pt x="21" y="0"/>
                    <a:pt x="21" y="1"/>
                    <a:pt x="19" y="3"/>
                  </a:cubicBezTo>
                  <a:cubicBezTo>
                    <a:pt x="18" y="5"/>
                    <a:pt x="15" y="6"/>
                    <a:pt x="13" y="7"/>
                  </a:cubicBezTo>
                  <a:cubicBezTo>
                    <a:pt x="12" y="9"/>
                    <a:pt x="11" y="12"/>
                    <a:pt x="9" y="12"/>
                  </a:cubicBezTo>
                  <a:cubicBezTo>
                    <a:pt x="7" y="12"/>
                    <a:pt x="5" y="11"/>
                    <a:pt x="2" y="12"/>
                  </a:cubicBezTo>
                  <a:cubicBezTo>
                    <a:pt x="0" y="13"/>
                    <a:pt x="4" y="15"/>
                    <a:pt x="5" y="16"/>
                  </a:cubicBezTo>
                  <a:cubicBezTo>
                    <a:pt x="6" y="18"/>
                    <a:pt x="6" y="20"/>
                    <a:pt x="8" y="21"/>
                  </a:cubicBezTo>
                  <a:cubicBezTo>
                    <a:pt x="9" y="22"/>
                    <a:pt x="10" y="23"/>
                    <a:pt x="11" y="23"/>
                  </a:cubicBezTo>
                  <a:cubicBezTo>
                    <a:pt x="12" y="23"/>
                    <a:pt x="11" y="24"/>
                    <a:pt x="11" y="24"/>
                  </a:cubicBezTo>
                  <a:cubicBezTo>
                    <a:pt x="12" y="24"/>
                    <a:pt x="13" y="25"/>
                    <a:pt x="14" y="25"/>
                  </a:cubicBezTo>
                  <a:cubicBezTo>
                    <a:pt x="14" y="26"/>
                    <a:pt x="13" y="27"/>
                    <a:pt x="13" y="28"/>
                  </a:cubicBezTo>
                  <a:cubicBezTo>
                    <a:pt x="13" y="29"/>
                    <a:pt x="14" y="31"/>
                    <a:pt x="15" y="31"/>
                  </a:cubicBezTo>
                  <a:cubicBezTo>
                    <a:pt x="18" y="31"/>
                    <a:pt x="19" y="31"/>
                    <a:pt x="20" y="34"/>
                  </a:cubicBezTo>
                  <a:cubicBezTo>
                    <a:pt x="21" y="35"/>
                    <a:pt x="23" y="34"/>
                    <a:pt x="25" y="35"/>
                  </a:cubicBezTo>
                  <a:cubicBezTo>
                    <a:pt x="26" y="35"/>
                    <a:pt x="26" y="35"/>
                    <a:pt x="27" y="35"/>
                  </a:cubicBezTo>
                  <a:cubicBezTo>
                    <a:pt x="31" y="35"/>
                    <a:pt x="32" y="34"/>
                    <a:pt x="34" y="31"/>
                  </a:cubicBezTo>
                  <a:cubicBezTo>
                    <a:pt x="35" y="30"/>
                    <a:pt x="36" y="28"/>
                    <a:pt x="36" y="27"/>
                  </a:cubicBezTo>
                  <a:cubicBezTo>
                    <a:pt x="37" y="25"/>
                    <a:pt x="39" y="24"/>
                    <a:pt x="39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1" name="Freeform 737">
              <a:extLst>
                <a:ext uri="{FF2B5EF4-FFF2-40B4-BE49-F238E27FC236}">
                  <a16:creationId xmlns:a16="http://schemas.microsoft.com/office/drawing/2014/main" id="{8178D080-3342-E746-A657-B0C128583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6512" y="5129753"/>
              <a:ext cx="46190" cy="52562"/>
            </a:xfrm>
            <a:custGeom>
              <a:avLst/>
              <a:gdLst>
                <a:gd name="T0" fmla="*/ 5 w 10"/>
                <a:gd name="T1" fmla="*/ 1 h 11"/>
                <a:gd name="T2" fmla="*/ 7 w 10"/>
                <a:gd name="T3" fmla="*/ 9 h 11"/>
                <a:gd name="T4" fmla="*/ 5 w 10"/>
                <a:gd name="T5" fmla="*/ 1 h 11"/>
                <a:gd name="T6" fmla="*/ 5 w 10"/>
                <a:gd name="T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1">
                  <a:moveTo>
                    <a:pt x="5" y="1"/>
                  </a:moveTo>
                  <a:cubicBezTo>
                    <a:pt x="0" y="2"/>
                    <a:pt x="3" y="11"/>
                    <a:pt x="7" y="9"/>
                  </a:cubicBezTo>
                  <a:cubicBezTo>
                    <a:pt x="10" y="8"/>
                    <a:pt x="9" y="0"/>
                    <a:pt x="5" y="1"/>
                  </a:cubicBezTo>
                  <a:cubicBezTo>
                    <a:pt x="3" y="1"/>
                    <a:pt x="6" y="1"/>
                    <a:pt x="5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2" name="Freeform 738">
              <a:extLst>
                <a:ext uri="{FF2B5EF4-FFF2-40B4-BE49-F238E27FC236}">
                  <a16:creationId xmlns:a16="http://schemas.microsoft.com/office/drawing/2014/main" id="{B745928B-8791-BB4B-BDC0-E8FC7A81F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2737" y="5045337"/>
              <a:ext cx="369523" cy="323332"/>
            </a:xfrm>
            <a:custGeom>
              <a:avLst/>
              <a:gdLst>
                <a:gd name="T0" fmla="*/ 74 w 79"/>
                <a:gd name="T1" fmla="*/ 27 h 69"/>
                <a:gd name="T2" fmla="*/ 69 w 79"/>
                <a:gd name="T3" fmla="*/ 22 h 69"/>
                <a:gd name="T4" fmla="*/ 72 w 79"/>
                <a:gd name="T5" fmla="*/ 19 h 69"/>
                <a:gd name="T6" fmla="*/ 75 w 79"/>
                <a:gd name="T7" fmla="*/ 20 h 69"/>
                <a:gd name="T8" fmla="*/ 75 w 79"/>
                <a:gd name="T9" fmla="*/ 11 h 69"/>
                <a:gd name="T10" fmla="*/ 73 w 79"/>
                <a:gd name="T11" fmla="*/ 7 h 69"/>
                <a:gd name="T12" fmla="*/ 72 w 79"/>
                <a:gd name="T13" fmla="*/ 1 h 69"/>
                <a:gd name="T14" fmla="*/ 66 w 79"/>
                <a:gd name="T15" fmla="*/ 1 h 69"/>
                <a:gd name="T16" fmla="*/ 60 w 79"/>
                <a:gd name="T17" fmla="*/ 2 h 69"/>
                <a:gd name="T18" fmla="*/ 55 w 79"/>
                <a:gd name="T19" fmla="*/ 5 h 69"/>
                <a:gd name="T20" fmla="*/ 51 w 79"/>
                <a:gd name="T21" fmla="*/ 8 h 69"/>
                <a:gd name="T22" fmla="*/ 49 w 79"/>
                <a:gd name="T23" fmla="*/ 12 h 69"/>
                <a:gd name="T24" fmla="*/ 45 w 79"/>
                <a:gd name="T25" fmla="*/ 14 h 69"/>
                <a:gd name="T26" fmla="*/ 44 w 79"/>
                <a:gd name="T27" fmla="*/ 17 h 69"/>
                <a:gd name="T28" fmla="*/ 34 w 79"/>
                <a:gd name="T29" fmla="*/ 17 h 69"/>
                <a:gd name="T30" fmla="*/ 28 w 79"/>
                <a:gd name="T31" fmla="*/ 21 h 69"/>
                <a:gd name="T32" fmla="*/ 24 w 79"/>
                <a:gd name="T33" fmla="*/ 24 h 69"/>
                <a:gd name="T34" fmla="*/ 20 w 79"/>
                <a:gd name="T35" fmla="*/ 23 h 69"/>
                <a:gd name="T36" fmla="*/ 17 w 79"/>
                <a:gd name="T37" fmla="*/ 14 h 69"/>
                <a:gd name="T38" fmla="*/ 17 w 79"/>
                <a:gd name="T39" fmla="*/ 29 h 69"/>
                <a:gd name="T40" fmla="*/ 17 w 79"/>
                <a:gd name="T41" fmla="*/ 33 h 69"/>
                <a:gd name="T42" fmla="*/ 9 w 79"/>
                <a:gd name="T43" fmla="*/ 35 h 69"/>
                <a:gd name="T44" fmla="*/ 6 w 79"/>
                <a:gd name="T45" fmla="*/ 34 h 69"/>
                <a:gd name="T46" fmla="*/ 2 w 79"/>
                <a:gd name="T47" fmla="*/ 33 h 69"/>
                <a:gd name="T48" fmla="*/ 3 w 79"/>
                <a:gd name="T49" fmla="*/ 40 h 69"/>
                <a:gd name="T50" fmla="*/ 5 w 79"/>
                <a:gd name="T51" fmla="*/ 45 h 69"/>
                <a:gd name="T52" fmla="*/ 9 w 79"/>
                <a:gd name="T53" fmla="*/ 56 h 69"/>
                <a:gd name="T54" fmla="*/ 8 w 79"/>
                <a:gd name="T55" fmla="*/ 60 h 69"/>
                <a:gd name="T56" fmla="*/ 9 w 79"/>
                <a:gd name="T57" fmla="*/ 62 h 69"/>
                <a:gd name="T58" fmla="*/ 10 w 79"/>
                <a:gd name="T59" fmla="*/ 66 h 69"/>
                <a:gd name="T60" fmla="*/ 11 w 79"/>
                <a:gd name="T61" fmla="*/ 64 h 69"/>
                <a:gd name="T62" fmla="*/ 15 w 79"/>
                <a:gd name="T63" fmla="*/ 68 h 69"/>
                <a:gd name="T64" fmla="*/ 21 w 79"/>
                <a:gd name="T65" fmla="*/ 66 h 69"/>
                <a:gd name="T66" fmla="*/ 26 w 79"/>
                <a:gd name="T67" fmla="*/ 65 h 69"/>
                <a:gd name="T68" fmla="*/ 31 w 79"/>
                <a:gd name="T69" fmla="*/ 64 h 69"/>
                <a:gd name="T70" fmla="*/ 38 w 79"/>
                <a:gd name="T71" fmla="*/ 64 h 69"/>
                <a:gd name="T72" fmla="*/ 39 w 79"/>
                <a:gd name="T73" fmla="*/ 64 h 69"/>
                <a:gd name="T74" fmla="*/ 41 w 79"/>
                <a:gd name="T75" fmla="*/ 63 h 69"/>
                <a:gd name="T76" fmla="*/ 42 w 79"/>
                <a:gd name="T77" fmla="*/ 62 h 69"/>
                <a:gd name="T78" fmla="*/ 44 w 79"/>
                <a:gd name="T79" fmla="*/ 65 h 69"/>
                <a:gd name="T80" fmla="*/ 46 w 79"/>
                <a:gd name="T81" fmla="*/ 62 h 69"/>
                <a:gd name="T82" fmla="*/ 57 w 79"/>
                <a:gd name="T83" fmla="*/ 56 h 69"/>
                <a:gd name="T84" fmla="*/ 65 w 79"/>
                <a:gd name="T85" fmla="*/ 48 h 69"/>
                <a:gd name="T86" fmla="*/ 72 w 79"/>
                <a:gd name="T87" fmla="*/ 37 h 69"/>
                <a:gd name="T88" fmla="*/ 77 w 79"/>
                <a:gd name="T89" fmla="*/ 33 h 69"/>
                <a:gd name="T90" fmla="*/ 79 w 79"/>
                <a:gd name="T91" fmla="*/ 25 h 69"/>
                <a:gd name="T92" fmla="*/ 76 w 79"/>
                <a:gd name="T93" fmla="*/ 25 h 69"/>
                <a:gd name="T94" fmla="*/ 74 w 79"/>
                <a:gd name="T95" fmla="*/ 27 h 69"/>
                <a:gd name="T96" fmla="*/ 62 w 79"/>
                <a:gd name="T97" fmla="*/ 39 h 69"/>
                <a:gd name="T98" fmla="*/ 61 w 79"/>
                <a:gd name="T99" fmla="*/ 41 h 69"/>
                <a:gd name="T100" fmla="*/ 57 w 79"/>
                <a:gd name="T101" fmla="*/ 43 h 69"/>
                <a:gd name="T102" fmla="*/ 55 w 79"/>
                <a:gd name="T103" fmla="*/ 44 h 69"/>
                <a:gd name="T104" fmla="*/ 52 w 79"/>
                <a:gd name="T105" fmla="*/ 41 h 69"/>
                <a:gd name="T106" fmla="*/ 56 w 79"/>
                <a:gd name="T107" fmla="*/ 35 h 69"/>
                <a:gd name="T108" fmla="*/ 60 w 79"/>
                <a:gd name="T109" fmla="*/ 35 h 69"/>
                <a:gd name="T110" fmla="*/ 62 w 79"/>
                <a:gd name="T111" fmla="*/ 39 h 69"/>
                <a:gd name="T112" fmla="*/ 62 w 79"/>
                <a:gd name="T113" fmla="*/ 3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69">
                  <a:moveTo>
                    <a:pt x="74" y="27"/>
                  </a:moveTo>
                  <a:cubicBezTo>
                    <a:pt x="71" y="27"/>
                    <a:pt x="68" y="24"/>
                    <a:pt x="69" y="22"/>
                  </a:cubicBezTo>
                  <a:cubicBezTo>
                    <a:pt x="69" y="20"/>
                    <a:pt x="71" y="19"/>
                    <a:pt x="72" y="19"/>
                  </a:cubicBezTo>
                  <a:cubicBezTo>
                    <a:pt x="73" y="19"/>
                    <a:pt x="74" y="20"/>
                    <a:pt x="75" y="20"/>
                  </a:cubicBezTo>
                  <a:cubicBezTo>
                    <a:pt x="75" y="17"/>
                    <a:pt x="76" y="14"/>
                    <a:pt x="75" y="11"/>
                  </a:cubicBezTo>
                  <a:cubicBezTo>
                    <a:pt x="74" y="10"/>
                    <a:pt x="73" y="8"/>
                    <a:pt x="73" y="7"/>
                  </a:cubicBezTo>
                  <a:cubicBezTo>
                    <a:pt x="72" y="5"/>
                    <a:pt x="72" y="3"/>
                    <a:pt x="72" y="1"/>
                  </a:cubicBezTo>
                  <a:cubicBezTo>
                    <a:pt x="70" y="2"/>
                    <a:pt x="67" y="1"/>
                    <a:pt x="66" y="1"/>
                  </a:cubicBezTo>
                  <a:cubicBezTo>
                    <a:pt x="63" y="0"/>
                    <a:pt x="61" y="0"/>
                    <a:pt x="60" y="2"/>
                  </a:cubicBezTo>
                  <a:cubicBezTo>
                    <a:pt x="58" y="3"/>
                    <a:pt x="56" y="3"/>
                    <a:pt x="55" y="5"/>
                  </a:cubicBezTo>
                  <a:cubicBezTo>
                    <a:pt x="54" y="6"/>
                    <a:pt x="52" y="7"/>
                    <a:pt x="51" y="8"/>
                  </a:cubicBezTo>
                  <a:cubicBezTo>
                    <a:pt x="50" y="9"/>
                    <a:pt x="50" y="11"/>
                    <a:pt x="49" y="12"/>
                  </a:cubicBezTo>
                  <a:cubicBezTo>
                    <a:pt x="48" y="14"/>
                    <a:pt x="46" y="12"/>
                    <a:pt x="45" y="14"/>
                  </a:cubicBezTo>
                  <a:cubicBezTo>
                    <a:pt x="44" y="15"/>
                    <a:pt x="45" y="16"/>
                    <a:pt x="44" y="17"/>
                  </a:cubicBezTo>
                  <a:cubicBezTo>
                    <a:pt x="42" y="21"/>
                    <a:pt x="37" y="18"/>
                    <a:pt x="34" y="17"/>
                  </a:cubicBezTo>
                  <a:cubicBezTo>
                    <a:pt x="31" y="15"/>
                    <a:pt x="30" y="19"/>
                    <a:pt x="28" y="21"/>
                  </a:cubicBezTo>
                  <a:cubicBezTo>
                    <a:pt x="27" y="22"/>
                    <a:pt x="26" y="24"/>
                    <a:pt x="24" y="24"/>
                  </a:cubicBezTo>
                  <a:cubicBezTo>
                    <a:pt x="24" y="24"/>
                    <a:pt x="20" y="24"/>
                    <a:pt x="20" y="23"/>
                  </a:cubicBezTo>
                  <a:cubicBezTo>
                    <a:pt x="22" y="20"/>
                    <a:pt x="21" y="15"/>
                    <a:pt x="17" y="14"/>
                  </a:cubicBezTo>
                  <a:cubicBezTo>
                    <a:pt x="17" y="19"/>
                    <a:pt x="17" y="24"/>
                    <a:pt x="17" y="29"/>
                  </a:cubicBezTo>
                  <a:cubicBezTo>
                    <a:pt x="17" y="29"/>
                    <a:pt x="18" y="32"/>
                    <a:pt x="17" y="33"/>
                  </a:cubicBezTo>
                  <a:cubicBezTo>
                    <a:pt x="14" y="35"/>
                    <a:pt x="13" y="36"/>
                    <a:pt x="9" y="35"/>
                  </a:cubicBezTo>
                  <a:cubicBezTo>
                    <a:pt x="8" y="35"/>
                    <a:pt x="7" y="35"/>
                    <a:pt x="6" y="34"/>
                  </a:cubicBezTo>
                  <a:cubicBezTo>
                    <a:pt x="5" y="32"/>
                    <a:pt x="4" y="31"/>
                    <a:pt x="2" y="33"/>
                  </a:cubicBezTo>
                  <a:cubicBezTo>
                    <a:pt x="0" y="35"/>
                    <a:pt x="2" y="38"/>
                    <a:pt x="3" y="40"/>
                  </a:cubicBezTo>
                  <a:cubicBezTo>
                    <a:pt x="4" y="41"/>
                    <a:pt x="5" y="43"/>
                    <a:pt x="5" y="45"/>
                  </a:cubicBezTo>
                  <a:cubicBezTo>
                    <a:pt x="7" y="49"/>
                    <a:pt x="11" y="51"/>
                    <a:pt x="9" y="56"/>
                  </a:cubicBezTo>
                  <a:cubicBezTo>
                    <a:pt x="8" y="58"/>
                    <a:pt x="7" y="58"/>
                    <a:pt x="8" y="60"/>
                  </a:cubicBezTo>
                  <a:cubicBezTo>
                    <a:pt x="9" y="61"/>
                    <a:pt x="9" y="62"/>
                    <a:pt x="9" y="62"/>
                  </a:cubicBezTo>
                  <a:cubicBezTo>
                    <a:pt x="10" y="63"/>
                    <a:pt x="9" y="65"/>
                    <a:pt x="10" y="66"/>
                  </a:cubicBezTo>
                  <a:cubicBezTo>
                    <a:pt x="10" y="66"/>
                    <a:pt x="10" y="64"/>
                    <a:pt x="11" y="64"/>
                  </a:cubicBezTo>
                  <a:cubicBezTo>
                    <a:pt x="11" y="64"/>
                    <a:pt x="14" y="67"/>
                    <a:pt x="15" y="68"/>
                  </a:cubicBezTo>
                  <a:cubicBezTo>
                    <a:pt x="17" y="69"/>
                    <a:pt x="19" y="66"/>
                    <a:pt x="21" y="66"/>
                  </a:cubicBezTo>
                  <a:cubicBezTo>
                    <a:pt x="23" y="65"/>
                    <a:pt x="25" y="67"/>
                    <a:pt x="26" y="65"/>
                  </a:cubicBezTo>
                  <a:cubicBezTo>
                    <a:pt x="28" y="64"/>
                    <a:pt x="29" y="64"/>
                    <a:pt x="31" y="64"/>
                  </a:cubicBezTo>
                  <a:cubicBezTo>
                    <a:pt x="33" y="64"/>
                    <a:pt x="35" y="64"/>
                    <a:pt x="38" y="64"/>
                  </a:cubicBezTo>
                  <a:cubicBezTo>
                    <a:pt x="38" y="64"/>
                    <a:pt x="39" y="64"/>
                    <a:pt x="39" y="64"/>
                  </a:cubicBezTo>
                  <a:cubicBezTo>
                    <a:pt x="40" y="64"/>
                    <a:pt x="40" y="63"/>
                    <a:pt x="41" y="63"/>
                  </a:cubicBezTo>
                  <a:cubicBezTo>
                    <a:pt x="41" y="63"/>
                    <a:pt x="41" y="62"/>
                    <a:pt x="42" y="62"/>
                  </a:cubicBezTo>
                  <a:cubicBezTo>
                    <a:pt x="42" y="63"/>
                    <a:pt x="42" y="65"/>
                    <a:pt x="44" y="65"/>
                  </a:cubicBezTo>
                  <a:cubicBezTo>
                    <a:pt x="44" y="65"/>
                    <a:pt x="43" y="61"/>
                    <a:pt x="46" y="62"/>
                  </a:cubicBezTo>
                  <a:cubicBezTo>
                    <a:pt x="50" y="63"/>
                    <a:pt x="54" y="59"/>
                    <a:pt x="57" y="56"/>
                  </a:cubicBezTo>
                  <a:cubicBezTo>
                    <a:pt x="60" y="54"/>
                    <a:pt x="62" y="51"/>
                    <a:pt x="65" y="48"/>
                  </a:cubicBezTo>
                  <a:cubicBezTo>
                    <a:pt x="68" y="45"/>
                    <a:pt x="69" y="41"/>
                    <a:pt x="72" y="37"/>
                  </a:cubicBezTo>
                  <a:cubicBezTo>
                    <a:pt x="73" y="36"/>
                    <a:pt x="76" y="35"/>
                    <a:pt x="77" y="33"/>
                  </a:cubicBezTo>
                  <a:cubicBezTo>
                    <a:pt x="78" y="31"/>
                    <a:pt x="79" y="27"/>
                    <a:pt x="79" y="25"/>
                  </a:cubicBezTo>
                  <a:cubicBezTo>
                    <a:pt x="78" y="25"/>
                    <a:pt x="77" y="25"/>
                    <a:pt x="76" y="25"/>
                  </a:cubicBezTo>
                  <a:cubicBezTo>
                    <a:pt x="75" y="25"/>
                    <a:pt x="75" y="27"/>
                    <a:pt x="74" y="27"/>
                  </a:cubicBezTo>
                  <a:close/>
                  <a:moveTo>
                    <a:pt x="62" y="39"/>
                  </a:moveTo>
                  <a:cubicBezTo>
                    <a:pt x="61" y="39"/>
                    <a:pt x="61" y="41"/>
                    <a:pt x="61" y="41"/>
                  </a:cubicBezTo>
                  <a:cubicBezTo>
                    <a:pt x="60" y="43"/>
                    <a:pt x="58" y="42"/>
                    <a:pt x="57" y="43"/>
                  </a:cubicBezTo>
                  <a:cubicBezTo>
                    <a:pt x="56" y="43"/>
                    <a:pt x="56" y="44"/>
                    <a:pt x="55" y="44"/>
                  </a:cubicBezTo>
                  <a:cubicBezTo>
                    <a:pt x="53" y="44"/>
                    <a:pt x="52" y="42"/>
                    <a:pt x="52" y="41"/>
                  </a:cubicBezTo>
                  <a:cubicBezTo>
                    <a:pt x="51" y="39"/>
                    <a:pt x="54" y="36"/>
                    <a:pt x="56" y="35"/>
                  </a:cubicBezTo>
                  <a:cubicBezTo>
                    <a:pt x="57" y="34"/>
                    <a:pt x="59" y="34"/>
                    <a:pt x="60" y="35"/>
                  </a:cubicBezTo>
                  <a:cubicBezTo>
                    <a:pt x="61" y="36"/>
                    <a:pt x="64" y="38"/>
                    <a:pt x="62" y="39"/>
                  </a:cubicBezTo>
                  <a:cubicBezTo>
                    <a:pt x="61" y="39"/>
                    <a:pt x="63" y="38"/>
                    <a:pt x="62" y="39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3" name="Freeform 739">
              <a:extLst>
                <a:ext uri="{FF2B5EF4-FFF2-40B4-BE49-F238E27FC236}">
                  <a16:creationId xmlns:a16="http://schemas.microsoft.com/office/drawing/2014/main" id="{87864690-C755-724C-8A1D-16CE60242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652" y="5199836"/>
              <a:ext cx="60525" cy="62119"/>
            </a:xfrm>
            <a:custGeom>
              <a:avLst/>
              <a:gdLst>
                <a:gd name="T0" fmla="*/ 11 w 13"/>
                <a:gd name="T1" fmla="*/ 4 h 13"/>
                <a:gd name="T2" fmla="*/ 3 w 13"/>
                <a:gd name="T3" fmla="*/ 3 h 13"/>
                <a:gd name="T4" fmla="*/ 2 w 13"/>
                <a:gd name="T5" fmla="*/ 9 h 13"/>
                <a:gd name="T6" fmla="*/ 7 w 13"/>
                <a:gd name="T7" fmla="*/ 9 h 13"/>
                <a:gd name="T8" fmla="*/ 11 w 13"/>
                <a:gd name="T9" fmla="*/ 4 h 13"/>
                <a:gd name="T10" fmla="*/ 11 w 13"/>
                <a:gd name="T1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4"/>
                  </a:moveTo>
                  <a:cubicBezTo>
                    <a:pt x="9" y="2"/>
                    <a:pt x="5" y="0"/>
                    <a:pt x="3" y="3"/>
                  </a:cubicBezTo>
                  <a:cubicBezTo>
                    <a:pt x="1" y="5"/>
                    <a:pt x="0" y="7"/>
                    <a:pt x="2" y="9"/>
                  </a:cubicBezTo>
                  <a:cubicBezTo>
                    <a:pt x="4" y="13"/>
                    <a:pt x="5" y="9"/>
                    <a:pt x="7" y="9"/>
                  </a:cubicBezTo>
                  <a:cubicBezTo>
                    <a:pt x="10" y="9"/>
                    <a:pt x="13" y="5"/>
                    <a:pt x="11" y="4"/>
                  </a:cubicBezTo>
                  <a:cubicBezTo>
                    <a:pt x="10" y="3"/>
                    <a:pt x="12" y="4"/>
                    <a:pt x="11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4" name="Freeform 740">
              <a:extLst>
                <a:ext uri="{FF2B5EF4-FFF2-40B4-BE49-F238E27FC236}">
                  <a16:creationId xmlns:a16="http://schemas.microsoft.com/office/drawing/2014/main" id="{332E6054-C2A1-274E-9D0B-B4421AF71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541" y="4620065"/>
              <a:ext cx="23891" cy="38226"/>
            </a:xfrm>
            <a:custGeom>
              <a:avLst/>
              <a:gdLst>
                <a:gd name="T0" fmla="*/ 2 w 5"/>
                <a:gd name="T1" fmla="*/ 5 h 8"/>
                <a:gd name="T2" fmla="*/ 5 w 5"/>
                <a:gd name="T3" fmla="*/ 1 h 8"/>
                <a:gd name="T4" fmla="*/ 1 w 5"/>
                <a:gd name="T5" fmla="*/ 3 h 8"/>
                <a:gd name="T6" fmla="*/ 0 w 5"/>
                <a:gd name="T7" fmla="*/ 8 h 8"/>
                <a:gd name="T8" fmla="*/ 2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2" y="5"/>
                  </a:moveTo>
                  <a:cubicBezTo>
                    <a:pt x="2" y="4"/>
                    <a:pt x="4" y="2"/>
                    <a:pt x="5" y="1"/>
                  </a:cubicBezTo>
                  <a:cubicBezTo>
                    <a:pt x="4" y="0"/>
                    <a:pt x="2" y="2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2" y="7"/>
                    <a:pt x="2" y="6"/>
                    <a:pt x="2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5" name="Freeform 741">
              <a:extLst>
                <a:ext uri="{FF2B5EF4-FFF2-40B4-BE49-F238E27FC236}">
                  <a16:creationId xmlns:a16="http://schemas.microsoft.com/office/drawing/2014/main" id="{C86EBB99-3A64-184A-96E2-4B3D3FB15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1241" y="4428933"/>
              <a:ext cx="162463" cy="210246"/>
            </a:xfrm>
            <a:custGeom>
              <a:avLst/>
              <a:gdLst>
                <a:gd name="T0" fmla="*/ 11 w 35"/>
                <a:gd name="T1" fmla="*/ 44 h 45"/>
                <a:gd name="T2" fmla="*/ 15 w 35"/>
                <a:gd name="T3" fmla="*/ 41 h 45"/>
                <a:gd name="T4" fmla="*/ 16 w 35"/>
                <a:gd name="T5" fmla="*/ 43 h 45"/>
                <a:gd name="T6" fmla="*/ 23 w 35"/>
                <a:gd name="T7" fmla="*/ 37 h 45"/>
                <a:gd name="T8" fmla="*/ 25 w 35"/>
                <a:gd name="T9" fmla="*/ 26 h 45"/>
                <a:gd name="T10" fmla="*/ 31 w 35"/>
                <a:gd name="T11" fmla="*/ 16 h 45"/>
                <a:gd name="T12" fmla="*/ 33 w 35"/>
                <a:gd name="T13" fmla="*/ 8 h 45"/>
                <a:gd name="T14" fmla="*/ 35 w 35"/>
                <a:gd name="T15" fmla="*/ 2 h 45"/>
                <a:gd name="T16" fmla="*/ 29 w 35"/>
                <a:gd name="T17" fmla="*/ 1 h 45"/>
                <a:gd name="T18" fmla="*/ 26 w 35"/>
                <a:gd name="T19" fmla="*/ 2 h 45"/>
                <a:gd name="T20" fmla="*/ 25 w 35"/>
                <a:gd name="T21" fmla="*/ 6 h 45"/>
                <a:gd name="T22" fmla="*/ 20 w 35"/>
                <a:gd name="T23" fmla="*/ 10 h 45"/>
                <a:gd name="T24" fmla="*/ 10 w 35"/>
                <a:gd name="T25" fmla="*/ 8 h 45"/>
                <a:gd name="T26" fmla="*/ 13 w 35"/>
                <a:gd name="T27" fmla="*/ 13 h 45"/>
                <a:gd name="T28" fmla="*/ 14 w 35"/>
                <a:gd name="T29" fmla="*/ 19 h 45"/>
                <a:gd name="T30" fmla="*/ 15 w 35"/>
                <a:gd name="T31" fmla="*/ 22 h 45"/>
                <a:gd name="T32" fmla="*/ 16 w 35"/>
                <a:gd name="T33" fmla="*/ 25 h 45"/>
                <a:gd name="T34" fmla="*/ 15 w 35"/>
                <a:gd name="T35" fmla="*/ 32 h 45"/>
                <a:gd name="T36" fmla="*/ 13 w 35"/>
                <a:gd name="T37" fmla="*/ 31 h 45"/>
                <a:gd name="T38" fmla="*/ 10 w 35"/>
                <a:gd name="T39" fmla="*/ 32 h 45"/>
                <a:gd name="T40" fmla="*/ 8 w 35"/>
                <a:gd name="T41" fmla="*/ 29 h 45"/>
                <a:gd name="T42" fmla="*/ 6 w 35"/>
                <a:gd name="T43" fmla="*/ 32 h 45"/>
                <a:gd name="T44" fmla="*/ 4 w 35"/>
                <a:gd name="T45" fmla="*/ 32 h 45"/>
                <a:gd name="T46" fmla="*/ 3 w 35"/>
                <a:gd name="T47" fmla="*/ 35 h 45"/>
                <a:gd name="T48" fmla="*/ 0 w 35"/>
                <a:gd name="T49" fmla="*/ 39 h 45"/>
                <a:gd name="T50" fmla="*/ 5 w 35"/>
                <a:gd name="T51" fmla="*/ 45 h 45"/>
                <a:gd name="T52" fmla="*/ 8 w 35"/>
                <a:gd name="T53" fmla="*/ 42 h 45"/>
                <a:gd name="T54" fmla="*/ 11 w 35"/>
                <a:gd name="T55" fmla="*/ 44 h 45"/>
                <a:gd name="T56" fmla="*/ 11 w 35"/>
                <a:gd name="T57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45">
                  <a:moveTo>
                    <a:pt x="11" y="44"/>
                  </a:moveTo>
                  <a:cubicBezTo>
                    <a:pt x="12" y="44"/>
                    <a:pt x="14" y="42"/>
                    <a:pt x="15" y="41"/>
                  </a:cubicBezTo>
                  <a:cubicBezTo>
                    <a:pt x="17" y="40"/>
                    <a:pt x="15" y="43"/>
                    <a:pt x="16" y="43"/>
                  </a:cubicBezTo>
                  <a:cubicBezTo>
                    <a:pt x="16" y="43"/>
                    <a:pt x="23" y="39"/>
                    <a:pt x="23" y="37"/>
                  </a:cubicBezTo>
                  <a:cubicBezTo>
                    <a:pt x="23" y="33"/>
                    <a:pt x="23" y="29"/>
                    <a:pt x="25" y="26"/>
                  </a:cubicBezTo>
                  <a:cubicBezTo>
                    <a:pt x="27" y="22"/>
                    <a:pt x="30" y="19"/>
                    <a:pt x="31" y="16"/>
                  </a:cubicBezTo>
                  <a:cubicBezTo>
                    <a:pt x="32" y="13"/>
                    <a:pt x="32" y="11"/>
                    <a:pt x="33" y="8"/>
                  </a:cubicBezTo>
                  <a:cubicBezTo>
                    <a:pt x="33" y="6"/>
                    <a:pt x="35" y="4"/>
                    <a:pt x="35" y="2"/>
                  </a:cubicBezTo>
                  <a:cubicBezTo>
                    <a:pt x="33" y="2"/>
                    <a:pt x="31" y="0"/>
                    <a:pt x="29" y="1"/>
                  </a:cubicBezTo>
                  <a:cubicBezTo>
                    <a:pt x="28" y="1"/>
                    <a:pt x="26" y="1"/>
                    <a:pt x="26" y="2"/>
                  </a:cubicBezTo>
                  <a:cubicBezTo>
                    <a:pt x="25" y="4"/>
                    <a:pt x="25" y="5"/>
                    <a:pt x="25" y="6"/>
                  </a:cubicBezTo>
                  <a:cubicBezTo>
                    <a:pt x="24" y="9"/>
                    <a:pt x="23" y="10"/>
                    <a:pt x="20" y="10"/>
                  </a:cubicBezTo>
                  <a:cubicBezTo>
                    <a:pt x="17" y="9"/>
                    <a:pt x="13" y="8"/>
                    <a:pt x="10" y="8"/>
                  </a:cubicBezTo>
                  <a:cubicBezTo>
                    <a:pt x="10" y="10"/>
                    <a:pt x="9" y="14"/>
                    <a:pt x="13" y="13"/>
                  </a:cubicBezTo>
                  <a:cubicBezTo>
                    <a:pt x="17" y="11"/>
                    <a:pt x="14" y="17"/>
                    <a:pt x="14" y="19"/>
                  </a:cubicBezTo>
                  <a:cubicBezTo>
                    <a:pt x="14" y="20"/>
                    <a:pt x="14" y="21"/>
                    <a:pt x="15" y="22"/>
                  </a:cubicBezTo>
                  <a:cubicBezTo>
                    <a:pt x="16" y="23"/>
                    <a:pt x="16" y="24"/>
                    <a:pt x="16" y="25"/>
                  </a:cubicBezTo>
                  <a:cubicBezTo>
                    <a:pt x="16" y="27"/>
                    <a:pt x="16" y="30"/>
                    <a:pt x="15" y="32"/>
                  </a:cubicBezTo>
                  <a:cubicBezTo>
                    <a:pt x="15" y="33"/>
                    <a:pt x="13" y="31"/>
                    <a:pt x="13" y="31"/>
                  </a:cubicBezTo>
                  <a:cubicBezTo>
                    <a:pt x="11" y="31"/>
                    <a:pt x="11" y="33"/>
                    <a:pt x="10" y="32"/>
                  </a:cubicBezTo>
                  <a:cubicBezTo>
                    <a:pt x="10" y="31"/>
                    <a:pt x="9" y="30"/>
                    <a:pt x="8" y="29"/>
                  </a:cubicBezTo>
                  <a:cubicBezTo>
                    <a:pt x="7" y="29"/>
                    <a:pt x="7" y="31"/>
                    <a:pt x="6" y="32"/>
                  </a:cubicBezTo>
                  <a:cubicBezTo>
                    <a:pt x="6" y="32"/>
                    <a:pt x="4" y="32"/>
                    <a:pt x="4" y="32"/>
                  </a:cubicBezTo>
                  <a:cubicBezTo>
                    <a:pt x="2" y="32"/>
                    <a:pt x="3" y="34"/>
                    <a:pt x="3" y="35"/>
                  </a:cubicBezTo>
                  <a:cubicBezTo>
                    <a:pt x="4" y="38"/>
                    <a:pt x="3" y="37"/>
                    <a:pt x="0" y="39"/>
                  </a:cubicBezTo>
                  <a:cubicBezTo>
                    <a:pt x="2" y="41"/>
                    <a:pt x="4" y="42"/>
                    <a:pt x="5" y="45"/>
                  </a:cubicBezTo>
                  <a:cubicBezTo>
                    <a:pt x="6" y="44"/>
                    <a:pt x="7" y="43"/>
                    <a:pt x="8" y="42"/>
                  </a:cubicBezTo>
                  <a:cubicBezTo>
                    <a:pt x="10" y="41"/>
                    <a:pt x="10" y="43"/>
                    <a:pt x="11" y="44"/>
                  </a:cubicBezTo>
                  <a:cubicBezTo>
                    <a:pt x="12" y="44"/>
                    <a:pt x="10" y="43"/>
                    <a:pt x="11" y="4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6" name="Freeform 742">
              <a:extLst>
                <a:ext uri="{FF2B5EF4-FFF2-40B4-BE49-F238E27FC236}">
                  <a16:creationId xmlns:a16="http://schemas.microsoft.com/office/drawing/2014/main" id="{44C0176C-B38E-3740-8AD9-553A252C4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324" y="4260099"/>
              <a:ext cx="297849" cy="210246"/>
            </a:xfrm>
            <a:custGeom>
              <a:avLst/>
              <a:gdLst>
                <a:gd name="T0" fmla="*/ 12 w 64"/>
                <a:gd name="T1" fmla="*/ 37 h 45"/>
                <a:gd name="T2" fmla="*/ 17 w 64"/>
                <a:gd name="T3" fmla="*/ 37 h 45"/>
                <a:gd name="T4" fmla="*/ 20 w 64"/>
                <a:gd name="T5" fmla="*/ 38 h 45"/>
                <a:gd name="T6" fmla="*/ 21 w 64"/>
                <a:gd name="T7" fmla="*/ 33 h 45"/>
                <a:gd name="T8" fmla="*/ 25 w 64"/>
                <a:gd name="T9" fmla="*/ 30 h 45"/>
                <a:gd name="T10" fmla="*/ 30 w 64"/>
                <a:gd name="T11" fmla="*/ 33 h 45"/>
                <a:gd name="T12" fmla="*/ 36 w 64"/>
                <a:gd name="T13" fmla="*/ 34 h 45"/>
                <a:gd name="T14" fmla="*/ 39 w 64"/>
                <a:gd name="T15" fmla="*/ 34 h 45"/>
                <a:gd name="T16" fmla="*/ 41 w 64"/>
                <a:gd name="T17" fmla="*/ 30 h 45"/>
                <a:gd name="T18" fmla="*/ 45 w 64"/>
                <a:gd name="T19" fmla="*/ 31 h 45"/>
                <a:gd name="T20" fmla="*/ 50 w 64"/>
                <a:gd name="T21" fmla="*/ 31 h 45"/>
                <a:gd name="T22" fmla="*/ 55 w 64"/>
                <a:gd name="T23" fmla="*/ 29 h 45"/>
                <a:gd name="T24" fmla="*/ 60 w 64"/>
                <a:gd name="T25" fmla="*/ 30 h 45"/>
                <a:gd name="T26" fmla="*/ 58 w 64"/>
                <a:gd name="T27" fmla="*/ 24 h 45"/>
                <a:gd name="T28" fmla="*/ 55 w 64"/>
                <a:gd name="T29" fmla="*/ 20 h 45"/>
                <a:gd name="T30" fmla="*/ 51 w 64"/>
                <a:gd name="T31" fmla="*/ 16 h 45"/>
                <a:gd name="T32" fmla="*/ 47 w 64"/>
                <a:gd name="T33" fmla="*/ 13 h 45"/>
                <a:gd name="T34" fmla="*/ 46 w 64"/>
                <a:gd name="T35" fmla="*/ 12 h 45"/>
                <a:gd name="T36" fmla="*/ 44 w 64"/>
                <a:gd name="T37" fmla="*/ 12 h 45"/>
                <a:gd name="T38" fmla="*/ 44 w 64"/>
                <a:gd name="T39" fmla="*/ 6 h 45"/>
                <a:gd name="T40" fmla="*/ 41 w 64"/>
                <a:gd name="T41" fmla="*/ 1 h 45"/>
                <a:gd name="T42" fmla="*/ 41 w 64"/>
                <a:gd name="T43" fmla="*/ 0 h 45"/>
                <a:gd name="T44" fmla="*/ 38 w 64"/>
                <a:gd name="T45" fmla="*/ 0 h 45"/>
                <a:gd name="T46" fmla="*/ 35 w 64"/>
                <a:gd name="T47" fmla="*/ 3 h 45"/>
                <a:gd name="T48" fmla="*/ 26 w 64"/>
                <a:gd name="T49" fmla="*/ 10 h 45"/>
                <a:gd name="T50" fmla="*/ 22 w 64"/>
                <a:gd name="T51" fmla="*/ 11 h 45"/>
                <a:gd name="T52" fmla="*/ 19 w 64"/>
                <a:gd name="T53" fmla="*/ 15 h 45"/>
                <a:gd name="T54" fmla="*/ 13 w 64"/>
                <a:gd name="T55" fmla="*/ 17 h 45"/>
                <a:gd name="T56" fmla="*/ 9 w 64"/>
                <a:gd name="T57" fmla="*/ 17 h 45"/>
                <a:gd name="T58" fmla="*/ 6 w 64"/>
                <a:gd name="T59" fmla="*/ 18 h 45"/>
                <a:gd name="T60" fmla="*/ 3 w 64"/>
                <a:gd name="T61" fmla="*/ 23 h 45"/>
                <a:gd name="T62" fmla="*/ 4 w 64"/>
                <a:gd name="T63" fmla="*/ 34 h 45"/>
                <a:gd name="T64" fmla="*/ 6 w 64"/>
                <a:gd name="T65" fmla="*/ 39 h 45"/>
                <a:gd name="T66" fmla="*/ 9 w 64"/>
                <a:gd name="T67" fmla="*/ 45 h 45"/>
                <a:gd name="T68" fmla="*/ 12 w 64"/>
                <a:gd name="T69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4" h="45">
                  <a:moveTo>
                    <a:pt x="12" y="37"/>
                  </a:moveTo>
                  <a:cubicBezTo>
                    <a:pt x="13" y="37"/>
                    <a:pt x="16" y="36"/>
                    <a:pt x="17" y="37"/>
                  </a:cubicBezTo>
                  <a:cubicBezTo>
                    <a:pt x="17" y="38"/>
                    <a:pt x="20" y="38"/>
                    <a:pt x="20" y="38"/>
                  </a:cubicBezTo>
                  <a:cubicBezTo>
                    <a:pt x="21" y="36"/>
                    <a:pt x="20" y="34"/>
                    <a:pt x="21" y="33"/>
                  </a:cubicBezTo>
                  <a:cubicBezTo>
                    <a:pt x="21" y="32"/>
                    <a:pt x="23" y="29"/>
                    <a:pt x="25" y="30"/>
                  </a:cubicBezTo>
                  <a:cubicBezTo>
                    <a:pt x="27" y="30"/>
                    <a:pt x="28" y="32"/>
                    <a:pt x="30" y="33"/>
                  </a:cubicBezTo>
                  <a:cubicBezTo>
                    <a:pt x="32" y="34"/>
                    <a:pt x="34" y="34"/>
                    <a:pt x="36" y="34"/>
                  </a:cubicBezTo>
                  <a:cubicBezTo>
                    <a:pt x="37" y="34"/>
                    <a:pt x="39" y="35"/>
                    <a:pt x="39" y="34"/>
                  </a:cubicBezTo>
                  <a:cubicBezTo>
                    <a:pt x="40" y="33"/>
                    <a:pt x="40" y="29"/>
                    <a:pt x="41" y="30"/>
                  </a:cubicBezTo>
                  <a:cubicBezTo>
                    <a:pt x="43" y="31"/>
                    <a:pt x="43" y="31"/>
                    <a:pt x="45" y="31"/>
                  </a:cubicBezTo>
                  <a:cubicBezTo>
                    <a:pt x="47" y="30"/>
                    <a:pt x="48" y="31"/>
                    <a:pt x="50" y="31"/>
                  </a:cubicBezTo>
                  <a:cubicBezTo>
                    <a:pt x="52" y="31"/>
                    <a:pt x="53" y="28"/>
                    <a:pt x="55" y="29"/>
                  </a:cubicBezTo>
                  <a:cubicBezTo>
                    <a:pt x="56" y="29"/>
                    <a:pt x="58" y="31"/>
                    <a:pt x="60" y="30"/>
                  </a:cubicBezTo>
                  <a:cubicBezTo>
                    <a:pt x="64" y="28"/>
                    <a:pt x="59" y="26"/>
                    <a:pt x="58" y="24"/>
                  </a:cubicBezTo>
                  <a:cubicBezTo>
                    <a:pt x="57" y="22"/>
                    <a:pt x="57" y="21"/>
                    <a:pt x="55" y="20"/>
                  </a:cubicBezTo>
                  <a:cubicBezTo>
                    <a:pt x="53" y="19"/>
                    <a:pt x="52" y="18"/>
                    <a:pt x="51" y="16"/>
                  </a:cubicBezTo>
                  <a:cubicBezTo>
                    <a:pt x="51" y="14"/>
                    <a:pt x="49" y="14"/>
                    <a:pt x="47" y="13"/>
                  </a:cubicBezTo>
                  <a:cubicBezTo>
                    <a:pt x="47" y="13"/>
                    <a:pt x="47" y="12"/>
                    <a:pt x="46" y="12"/>
                  </a:cubicBezTo>
                  <a:cubicBezTo>
                    <a:pt x="46" y="12"/>
                    <a:pt x="44" y="12"/>
                    <a:pt x="44" y="12"/>
                  </a:cubicBezTo>
                  <a:cubicBezTo>
                    <a:pt x="43" y="11"/>
                    <a:pt x="44" y="7"/>
                    <a:pt x="44" y="6"/>
                  </a:cubicBezTo>
                  <a:cubicBezTo>
                    <a:pt x="44" y="4"/>
                    <a:pt x="42" y="3"/>
                    <a:pt x="41" y="1"/>
                  </a:cubicBezTo>
                  <a:cubicBezTo>
                    <a:pt x="41" y="1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36" y="1"/>
                    <a:pt x="36" y="1"/>
                    <a:pt x="35" y="3"/>
                  </a:cubicBezTo>
                  <a:cubicBezTo>
                    <a:pt x="35" y="6"/>
                    <a:pt x="28" y="10"/>
                    <a:pt x="26" y="10"/>
                  </a:cubicBezTo>
                  <a:cubicBezTo>
                    <a:pt x="25" y="10"/>
                    <a:pt x="21" y="10"/>
                    <a:pt x="22" y="11"/>
                  </a:cubicBezTo>
                  <a:cubicBezTo>
                    <a:pt x="23" y="13"/>
                    <a:pt x="20" y="15"/>
                    <a:pt x="19" y="15"/>
                  </a:cubicBezTo>
                  <a:cubicBezTo>
                    <a:pt x="17" y="16"/>
                    <a:pt x="15" y="17"/>
                    <a:pt x="13" y="17"/>
                  </a:cubicBezTo>
                  <a:cubicBezTo>
                    <a:pt x="11" y="18"/>
                    <a:pt x="11" y="16"/>
                    <a:pt x="9" y="17"/>
                  </a:cubicBezTo>
                  <a:cubicBezTo>
                    <a:pt x="7" y="18"/>
                    <a:pt x="6" y="17"/>
                    <a:pt x="6" y="18"/>
                  </a:cubicBezTo>
                  <a:cubicBezTo>
                    <a:pt x="5" y="20"/>
                    <a:pt x="4" y="22"/>
                    <a:pt x="3" y="23"/>
                  </a:cubicBezTo>
                  <a:cubicBezTo>
                    <a:pt x="0" y="27"/>
                    <a:pt x="2" y="30"/>
                    <a:pt x="4" y="34"/>
                  </a:cubicBezTo>
                  <a:cubicBezTo>
                    <a:pt x="5" y="36"/>
                    <a:pt x="5" y="37"/>
                    <a:pt x="6" y="39"/>
                  </a:cubicBezTo>
                  <a:cubicBezTo>
                    <a:pt x="8" y="41"/>
                    <a:pt x="9" y="42"/>
                    <a:pt x="9" y="45"/>
                  </a:cubicBezTo>
                  <a:cubicBezTo>
                    <a:pt x="9" y="44"/>
                    <a:pt x="10" y="37"/>
                    <a:pt x="12" y="3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7" name="Freeform 743">
              <a:extLst>
                <a:ext uri="{FF2B5EF4-FFF2-40B4-BE49-F238E27FC236}">
                  <a16:creationId xmlns:a16="http://schemas.microsoft.com/office/drawing/2014/main" id="{E5FFD950-A123-994F-A78D-E1C918471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0027" y="3960658"/>
              <a:ext cx="546322" cy="383858"/>
            </a:xfrm>
            <a:custGeom>
              <a:avLst/>
              <a:gdLst>
                <a:gd name="T0" fmla="*/ 83 w 117"/>
                <a:gd name="T1" fmla="*/ 82 h 82"/>
                <a:gd name="T2" fmla="*/ 93 w 117"/>
                <a:gd name="T3" fmla="*/ 76 h 82"/>
                <a:gd name="T4" fmla="*/ 105 w 117"/>
                <a:gd name="T5" fmla="*/ 68 h 82"/>
                <a:gd name="T6" fmla="*/ 112 w 117"/>
                <a:gd name="T7" fmla="*/ 64 h 82"/>
                <a:gd name="T8" fmla="*/ 107 w 117"/>
                <a:gd name="T9" fmla="*/ 55 h 82"/>
                <a:gd name="T10" fmla="*/ 110 w 117"/>
                <a:gd name="T11" fmla="*/ 46 h 82"/>
                <a:gd name="T12" fmla="*/ 114 w 117"/>
                <a:gd name="T13" fmla="*/ 40 h 82"/>
                <a:gd name="T14" fmla="*/ 117 w 117"/>
                <a:gd name="T15" fmla="*/ 21 h 82"/>
                <a:gd name="T16" fmla="*/ 81 w 117"/>
                <a:gd name="T17" fmla="*/ 1 h 82"/>
                <a:gd name="T18" fmla="*/ 75 w 117"/>
                <a:gd name="T19" fmla="*/ 2 h 82"/>
                <a:gd name="T20" fmla="*/ 67 w 117"/>
                <a:gd name="T21" fmla="*/ 2 h 82"/>
                <a:gd name="T22" fmla="*/ 59 w 117"/>
                <a:gd name="T23" fmla="*/ 1 h 82"/>
                <a:gd name="T24" fmla="*/ 29 w 117"/>
                <a:gd name="T25" fmla="*/ 21 h 82"/>
                <a:gd name="T26" fmla="*/ 22 w 117"/>
                <a:gd name="T27" fmla="*/ 25 h 82"/>
                <a:gd name="T28" fmla="*/ 19 w 117"/>
                <a:gd name="T29" fmla="*/ 42 h 82"/>
                <a:gd name="T30" fmla="*/ 8 w 117"/>
                <a:gd name="T31" fmla="*/ 43 h 82"/>
                <a:gd name="T32" fmla="*/ 5 w 117"/>
                <a:gd name="T33" fmla="*/ 51 h 82"/>
                <a:gd name="T34" fmla="*/ 11 w 117"/>
                <a:gd name="T35" fmla="*/ 56 h 82"/>
                <a:gd name="T36" fmla="*/ 19 w 117"/>
                <a:gd name="T37" fmla="*/ 62 h 82"/>
                <a:gd name="T38" fmla="*/ 21 w 117"/>
                <a:gd name="T39" fmla="*/ 55 h 82"/>
                <a:gd name="T40" fmla="*/ 28 w 117"/>
                <a:gd name="T41" fmla="*/ 50 h 82"/>
                <a:gd name="T42" fmla="*/ 35 w 117"/>
                <a:gd name="T43" fmla="*/ 53 h 82"/>
                <a:gd name="T44" fmla="*/ 46 w 117"/>
                <a:gd name="T45" fmla="*/ 55 h 82"/>
                <a:gd name="T46" fmla="*/ 64 w 117"/>
                <a:gd name="T47" fmla="*/ 53 h 82"/>
                <a:gd name="T48" fmla="*/ 68 w 117"/>
                <a:gd name="T49" fmla="*/ 47 h 82"/>
                <a:gd name="T50" fmla="*/ 77 w 117"/>
                <a:gd name="T51" fmla="*/ 31 h 82"/>
                <a:gd name="T52" fmla="*/ 79 w 117"/>
                <a:gd name="T53" fmla="*/ 16 h 82"/>
                <a:gd name="T54" fmla="*/ 75 w 117"/>
                <a:gd name="T55" fmla="*/ 2 h 82"/>
                <a:gd name="T56" fmla="*/ 78 w 117"/>
                <a:gd name="T57" fmla="*/ 16 h 82"/>
                <a:gd name="T58" fmla="*/ 77 w 117"/>
                <a:gd name="T59" fmla="*/ 35 h 82"/>
                <a:gd name="T60" fmla="*/ 68 w 117"/>
                <a:gd name="T61" fmla="*/ 46 h 82"/>
                <a:gd name="T62" fmla="*/ 72 w 117"/>
                <a:gd name="T63" fmla="*/ 55 h 82"/>
                <a:gd name="T64" fmla="*/ 75 w 117"/>
                <a:gd name="T65" fmla="*/ 65 h 82"/>
                <a:gd name="T66" fmla="*/ 72 w 117"/>
                <a:gd name="T67" fmla="*/ 74 h 82"/>
                <a:gd name="T68" fmla="*/ 77 w 117"/>
                <a:gd name="T69" fmla="*/ 81 h 82"/>
                <a:gd name="T70" fmla="*/ 80 w 117"/>
                <a:gd name="T71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82">
                  <a:moveTo>
                    <a:pt x="80" y="81"/>
                  </a:moveTo>
                  <a:cubicBezTo>
                    <a:pt x="81" y="80"/>
                    <a:pt x="82" y="82"/>
                    <a:pt x="83" y="82"/>
                  </a:cubicBezTo>
                  <a:cubicBezTo>
                    <a:pt x="85" y="81"/>
                    <a:pt x="87" y="80"/>
                    <a:pt x="89" y="79"/>
                  </a:cubicBezTo>
                  <a:cubicBezTo>
                    <a:pt x="90" y="79"/>
                    <a:pt x="93" y="78"/>
                    <a:pt x="93" y="76"/>
                  </a:cubicBezTo>
                  <a:cubicBezTo>
                    <a:pt x="93" y="74"/>
                    <a:pt x="94" y="75"/>
                    <a:pt x="96" y="74"/>
                  </a:cubicBezTo>
                  <a:cubicBezTo>
                    <a:pt x="99" y="74"/>
                    <a:pt x="103" y="71"/>
                    <a:pt x="105" y="68"/>
                  </a:cubicBezTo>
                  <a:cubicBezTo>
                    <a:pt x="106" y="67"/>
                    <a:pt x="106" y="66"/>
                    <a:pt x="107" y="65"/>
                  </a:cubicBezTo>
                  <a:cubicBezTo>
                    <a:pt x="108" y="64"/>
                    <a:pt x="110" y="64"/>
                    <a:pt x="112" y="64"/>
                  </a:cubicBezTo>
                  <a:cubicBezTo>
                    <a:pt x="112" y="62"/>
                    <a:pt x="110" y="61"/>
                    <a:pt x="109" y="59"/>
                  </a:cubicBezTo>
                  <a:cubicBezTo>
                    <a:pt x="109" y="58"/>
                    <a:pt x="110" y="55"/>
                    <a:pt x="107" y="55"/>
                  </a:cubicBezTo>
                  <a:cubicBezTo>
                    <a:pt x="106" y="55"/>
                    <a:pt x="109" y="53"/>
                    <a:pt x="108" y="52"/>
                  </a:cubicBezTo>
                  <a:cubicBezTo>
                    <a:pt x="108" y="49"/>
                    <a:pt x="109" y="48"/>
                    <a:pt x="110" y="46"/>
                  </a:cubicBezTo>
                  <a:cubicBezTo>
                    <a:pt x="110" y="44"/>
                    <a:pt x="112" y="44"/>
                    <a:pt x="112" y="42"/>
                  </a:cubicBezTo>
                  <a:cubicBezTo>
                    <a:pt x="112" y="41"/>
                    <a:pt x="113" y="40"/>
                    <a:pt x="114" y="40"/>
                  </a:cubicBezTo>
                  <a:cubicBezTo>
                    <a:pt x="117" y="40"/>
                    <a:pt x="117" y="40"/>
                    <a:pt x="117" y="38"/>
                  </a:cubicBezTo>
                  <a:cubicBezTo>
                    <a:pt x="117" y="32"/>
                    <a:pt x="117" y="27"/>
                    <a:pt x="117" y="21"/>
                  </a:cubicBezTo>
                  <a:cubicBezTo>
                    <a:pt x="117" y="19"/>
                    <a:pt x="113" y="18"/>
                    <a:pt x="111" y="17"/>
                  </a:cubicBezTo>
                  <a:cubicBezTo>
                    <a:pt x="101" y="12"/>
                    <a:pt x="91" y="6"/>
                    <a:pt x="81" y="1"/>
                  </a:cubicBezTo>
                  <a:cubicBezTo>
                    <a:pt x="80" y="1"/>
                    <a:pt x="80" y="0"/>
                    <a:pt x="79" y="0"/>
                  </a:cubicBezTo>
                  <a:cubicBezTo>
                    <a:pt x="78" y="1"/>
                    <a:pt x="76" y="2"/>
                    <a:pt x="75" y="2"/>
                  </a:cubicBezTo>
                  <a:cubicBezTo>
                    <a:pt x="74" y="3"/>
                    <a:pt x="72" y="5"/>
                    <a:pt x="71" y="5"/>
                  </a:cubicBezTo>
                  <a:cubicBezTo>
                    <a:pt x="70" y="5"/>
                    <a:pt x="69" y="3"/>
                    <a:pt x="67" y="2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2" y="0"/>
                    <a:pt x="61" y="0"/>
                    <a:pt x="59" y="1"/>
                  </a:cubicBezTo>
                  <a:cubicBezTo>
                    <a:pt x="52" y="5"/>
                    <a:pt x="45" y="10"/>
                    <a:pt x="38" y="14"/>
                  </a:cubicBezTo>
                  <a:cubicBezTo>
                    <a:pt x="35" y="16"/>
                    <a:pt x="32" y="18"/>
                    <a:pt x="29" y="21"/>
                  </a:cubicBezTo>
                  <a:cubicBezTo>
                    <a:pt x="28" y="22"/>
                    <a:pt x="27" y="22"/>
                    <a:pt x="26" y="22"/>
                  </a:cubicBezTo>
                  <a:cubicBezTo>
                    <a:pt x="23" y="22"/>
                    <a:pt x="22" y="22"/>
                    <a:pt x="22" y="25"/>
                  </a:cubicBezTo>
                  <a:cubicBezTo>
                    <a:pt x="22" y="28"/>
                    <a:pt x="22" y="31"/>
                    <a:pt x="22" y="34"/>
                  </a:cubicBezTo>
                  <a:cubicBezTo>
                    <a:pt x="22" y="37"/>
                    <a:pt x="21" y="40"/>
                    <a:pt x="19" y="42"/>
                  </a:cubicBezTo>
                  <a:cubicBezTo>
                    <a:pt x="18" y="43"/>
                    <a:pt x="15" y="43"/>
                    <a:pt x="14" y="43"/>
                  </a:cubicBezTo>
                  <a:cubicBezTo>
                    <a:pt x="12" y="43"/>
                    <a:pt x="10" y="43"/>
                    <a:pt x="8" y="43"/>
                  </a:cubicBezTo>
                  <a:cubicBezTo>
                    <a:pt x="6" y="43"/>
                    <a:pt x="4" y="44"/>
                    <a:pt x="2" y="44"/>
                  </a:cubicBezTo>
                  <a:cubicBezTo>
                    <a:pt x="0" y="44"/>
                    <a:pt x="5" y="51"/>
                    <a:pt x="5" y="51"/>
                  </a:cubicBezTo>
                  <a:cubicBezTo>
                    <a:pt x="6" y="54"/>
                    <a:pt x="7" y="56"/>
                    <a:pt x="10" y="57"/>
                  </a:cubicBezTo>
                  <a:cubicBezTo>
                    <a:pt x="10" y="57"/>
                    <a:pt x="11" y="56"/>
                    <a:pt x="11" y="56"/>
                  </a:cubicBezTo>
                  <a:cubicBezTo>
                    <a:pt x="12" y="57"/>
                    <a:pt x="12" y="60"/>
                    <a:pt x="14" y="58"/>
                  </a:cubicBezTo>
                  <a:cubicBezTo>
                    <a:pt x="16" y="56"/>
                    <a:pt x="18" y="61"/>
                    <a:pt x="19" y="62"/>
                  </a:cubicBezTo>
                  <a:cubicBezTo>
                    <a:pt x="19" y="61"/>
                    <a:pt x="20" y="59"/>
                    <a:pt x="20" y="58"/>
                  </a:cubicBezTo>
                  <a:cubicBezTo>
                    <a:pt x="20" y="57"/>
                    <a:pt x="21" y="56"/>
                    <a:pt x="21" y="55"/>
                  </a:cubicBezTo>
                  <a:cubicBezTo>
                    <a:pt x="22" y="52"/>
                    <a:pt x="22" y="52"/>
                    <a:pt x="25" y="51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9" y="49"/>
                    <a:pt x="30" y="51"/>
                    <a:pt x="31" y="51"/>
                  </a:cubicBezTo>
                  <a:cubicBezTo>
                    <a:pt x="33" y="51"/>
                    <a:pt x="34" y="52"/>
                    <a:pt x="35" y="53"/>
                  </a:cubicBezTo>
                  <a:cubicBezTo>
                    <a:pt x="36" y="54"/>
                    <a:pt x="37" y="54"/>
                    <a:pt x="39" y="54"/>
                  </a:cubicBezTo>
                  <a:cubicBezTo>
                    <a:pt x="42" y="52"/>
                    <a:pt x="43" y="55"/>
                    <a:pt x="46" y="55"/>
                  </a:cubicBezTo>
                  <a:cubicBezTo>
                    <a:pt x="49" y="55"/>
                    <a:pt x="52" y="53"/>
                    <a:pt x="55" y="53"/>
                  </a:cubicBezTo>
                  <a:cubicBezTo>
                    <a:pt x="57" y="53"/>
                    <a:pt x="61" y="54"/>
                    <a:pt x="64" y="53"/>
                  </a:cubicBezTo>
                  <a:cubicBezTo>
                    <a:pt x="65" y="53"/>
                    <a:pt x="66" y="52"/>
                    <a:pt x="67" y="51"/>
                  </a:cubicBezTo>
                  <a:cubicBezTo>
                    <a:pt x="69" y="50"/>
                    <a:pt x="68" y="49"/>
                    <a:pt x="68" y="47"/>
                  </a:cubicBezTo>
                  <a:cubicBezTo>
                    <a:pt x="68" y="42"/>
                    <a:pt x="73" y="39"/>
                    <a:pt x="77" y="35"/>
                  </a:cubicBezTo>
                  <a:cubicBezTo>
                    <a:pt x="78" y="34"/>
                    <a:pt x="77" y="32"/>
                    <a:pt x="77" y="31"/>
                  </a:cubicBezTo>
                  <a:cubicBezTo>
                    <a:pt x="77" y="28"/>
                    <a:pt x="77" y="26"/>
                    <a:pt x="77" y="23"/>
                  </a:cubicBezTo>
                  <a:cubicBezTo>
                    <a:pt x="78" y="21"/>
                    <a:pt x="79" y="18"/>
                    <a:pt x="79" y="16"/>
                  </a:cubicBezTo>
                  <a:cubicBezTo>
                    <a:pt x="78" y="14"/>
                    <a:pt x="77" y="12"/>
                    <a:pt x="76" y="11"/>
                  </a:cubicBezTo>
                  <a:cubicBezTo>
                    <a:pt x="74" y="8"/>
                    <a:pt x="75" y="5"/>
                    <a:pt x="75" y="2"/>
                  </a:cubicBezTo>
                  <a:cubicBezTo>
                    <a:pt x="75" y="5"/>
                    <a:pt x="75" y="7"/>
                    <a:pt x="75" y="9"/>
                  </a:cubicBezTo>
                  <a:cubicBezTo>
                    <a:pt x="75" y="11"/>
                    <a:pt x="78" y="14"/>
                    <a:pt x="78" y="16"/>
                  </a:cubicBezTo>
                  <a:cubicBezTo>
                    <a:pt x="79" y="19"/>
                    <a:pt x="77" y="23"/>
                    <a:pt x="77" y="26"/>
                  </a:cubicBezTo>
                  <a:cubicBezTo>
                    <a:pt x="77" y="28"/>
                    <a:pt x="78" y="32"/>
                    <a:pt x="77" y="35"/>
                  </a:cubicBezTo>
                  <a:cubicBezTo>
                    <a:pt x="76" y="37"/>
                    <a:pt x="72" y="39"/>
                    <a:pt x="71" y="41"/>
                  </a:cubicBezTo>
                  <a:cubicBezTo>
                    <a:pt x="69" y="42"/>
                    <a:pt x="68" y="44"/>
                    <a:pt x="68" y="46"/>
                  </a:cubicBezTo>
                  <a:cubicBezTo>
                    <a:pt x="67" y="49"/>
                    <a:pt x="69" y="50"/>
                    <a:pt x="70" y="53"/>
                  </a:cubicBezTo>
                  <a:cubicBezTo>
                    <a:pt x="70" y="54"/>
                    <a:pt x="71" y="54"/>
                    <a:pt x="72" y="55"/>
                  </a:cubicBezTo>
                  <a:cubicBezTo>
                    <a:pt x="74" y="56"/>
                    <a:pt x="75" y="57"/>
                    <a:pt x="75" y="59"/>
                  </a:cubicBezTo>
                  <a:cubicBezTo>
                    <a:pt x="75" y="61"/>
                    <a:pt x="75" y="63"/>
                    <a:pt x="75" y="65"/>
                  </a:cubicBezTo>
                  <a:cubicBezTo>
                    <a:pt x="75" y="66"/>
                    <a:pt x="76" y="68"/>
                    <a:pt x="77" y="70"/>
                  </a:cubicBezTo>
                  <a:cubicBezTo>
                    <a:pt x="74" y="70"/>
                    <a:pt x="67" y="70"/>
                    <a:pt x="72" y="74"/>
                  </a:cubicBezTo>
                  <a:cubicBezTo>
                    <a:pt x="74" y="75"/>
                    <a:pt x="75" y="76"/>
                    <a:pt x="76" y="78"/>
                  </a:cubicBezTo>
                  <a:cubicBezTo>
                    <a:pt x="76" y="79"/>
                    <a:pt x="77" y="80"/>
                    <a:pt x="77" y="81"/>
                  </a:cubicBezTo>
                  <a:cubicBezTo>
                    <a:pt x="77" y="82"/>
                    <a:pt x="80" y="81"/>
                    <a:pt x="80" y="81"/>
                  </a:cubicBezTo>
                  <a:cubicBezTo>
                    <a:pt x="82" y="80"/>
                    <a:pt x="80" y="81"/>
                    <a:pt x="80" y="8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8" name="Freeform 744">
              <a:extLst>
                <a:ext uri="{FF2B5EF4-FFF2-40B4-BE49-F238E27FC236}">
                  <a16:creationId xmlns:a16="http://schemas.microsoft.com/office/drawing/2014/main" id="{49C4ED44-E551-F74A-B071-82FBCADDF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786" y="3970214"/>
              <a:ext cx="383859" cy="473054"/>
            </a:xfrm>
            <a:custGeom>
              <a:avLst/>
              <a:gdLst>
                <a:gd name="T0" fmla="*/ 6 w 82"/>
                <a:gd name="T1" fmla="*/ 39 h 101"/>
                <a:gd name="T2" fmla="*/ 6 w 82"/>
                <a:gd name="T3" fmla="*/ 41 h 101"/>
                <a:gd name="T4" fmla="*/ 4 w 82"/>
                <a:gd name="T5" fmla="*/ 43 h 101"/>
                <a:gd name="T6" fmla="*/ 2 w 82"/>
                <a:gd name="T7" fmla="*/ 49 h 101"/>
                <a:gd name="T8" fmla="*/ 2 w 82"/>
                <a:gd name="T9" fmla="*/ 51 h 101"/>
                <a:gd name="T10" fmla="*/ 1 w 82"/>
                <a:gd name="T11" fmla="*/ 53 h 101"/>
                <a:gd name="T12" fmla="*/ 4 w 82"/>
                <a:gd name="T13" fmla="*/ 58 h 101"/>
                <a:gd name="T14" fmla="*/ 6 w 82"/>
                <a:gd name="T15" fmla="*/ 60 h 101"/>
                <a:gd name="T16" fmla="*/ 6 w 82"/>
                <a:gd name="T17" fmla="*/ 63 h 101"/>
                <a:gd name="T18" fmla="*/ 9 w 82"/>
                <a:gd name="T19" fmla="*/ 68 h 101"/>
                <a:gd name="T20" fmla="*/ 9 w 82"/>
                <a:gd name="T21" fmla="*/ 74 h 101"/>
                <a:gd name="T22" fmla="*/ 15 w 82"/>
                <a:gd name="T23" fmla="*/ 76 h 101"/>
                <a:gd name="T24" fmla="*/ 18 w 82"/>
                <a:gd name="T25" fmla="*/ 81 h 101"/>
                <a:gd name="T26" fmla="*/ 22 w 82"/>
                <a:gd name="T27" fmla="*/ 84 h 101"/>
                <a:gd name="T28" fmla="*/ 26 w 82"/>
                <a:gd name="T29" fmla="*/ 88 h 101"/>
                <a:gd name="T30" fmla="*/ 26 w 82"/>
                <a:gd name="T31" fmla="*/ 91 h 101"/>
                <a:gd name="T32" fmla="*/ 28 w 82"/>
                <a:gd name="T33" fmla="*/ 92 h 101"/>
                <a:gd name="T34" fmla="*/ 32 w 82"/>
                <a:gd name="T35" fmla="*/ 96 h 101"/>
                <a:gd name="T36" fmla="*/ 35 w 82"/>
                <a:gd name="T37" fmla="*/ 95 h 101"/>
                <a:gd name="T38" fmla="*/ 39 w 82"/>
                <a:gd name="T39" fmla="*/ 94 h 101"/>
                <a:gd name="T40" fmla="*/ 44 w 82"/>
                <a:gd name="T41" fmla="*/ 100 h 101"/>
                <a:gd name="T42" fmla="*/ 51 w 82"/>
                <a:gd name="T43" fmla="*/ 100 h 101"/>
                <a:gd name="T44" fmla="*/ 55 w 82"/>
                <a:gd name="T45" fmla="*/ 98 h 101"/>
                <a:gd name="T46" fmla="*/ 59 w 82"/>
                <a:gd name="T47" fmla="*/ 97 h 101"/>
                <a:gd name="T48" fmla="*/ 69 w 82"/>
                <a:gd name="T49" fmla="*/ 94 h 101"/>
                <a:gd name="T50" fmla="*/ 69 w 82"/>
                <a:gd name="T51" fmla="*/ 91 h 101"/>
                <a:gd name="T52" fmla="*/ 66 w 82"/>
                <a:gd name="T53" fmla="*/ 90 h 101"/>
                <a:gd name="T54" fmla="*/ 61 w 82"/>
                <a:gd name="T55" fmla="*/ 83 h 101"/>
                <a:gd name="T56" fmla="*/ 59 w 82"/>
                <a:gd name="T57" fmla="*/ 80 h 101"/>
                <a:gd name="T58" fmla="*/ 56 w 82"/>
                <a:gd name="T59" fmla="*/ 78 h 101"/>
                <a:gd name="T60" fmla="*/ 59 w 82"/>
                <a:gd name="T61" fmla="*/ 75 h 101"/>
                <a:gd name="T62" fmla="*/ 61 w 82"/>
                <a:gd name="T63" fmla="*/ 67 h 101"/>
                <a:gd name="T64" fmla="*/ 62 w 82"/>
                <a:gd name="T65" fmla="*/ 64 h 101"/>
                <a:gd name="T66" fmla="*/ 65 w 82"/>
                <a:gd name="T67" fmla="*/ 62 h 101"/>
                <a:gd name="T68" fmla="*/ 65 w 82"/>
                <a:gd name="T69" fmla="*/ 58 h 101"/>
                <a:gd name="T70" fmla="*/ 67 w 82"/>
                <a:gd name="T71" fmla="*/ 55 h 101"/>
                <a:gd name="T72" fmla="*/ 71 w 82"/>
                <a:gd name="T73" fmla="*/ 52 h 101"/>
                <a:gd name="T74" fmla="*/ 72 w 82"/>
                <a:gd name="T75" fmla="*/ 45 h 101"/>
                <a:gd name="T76" fmla="*/ 72 w 82"/>
                <a:gd name="T77" fmla="*/ 42 h 101"/>
                <a:gd name="T78" fmla="*/ 74 w 82"/>
                <a:gd name="T79" fmla="*/ 37 h 101"/>
                <a:gd name="T80" fmla="*/ 79 w 82"/>
                <a:gd name="T81" fmla="*/ 29 h 101"/>
                <a:gd name="T82" fmla="*/ 82 w 82"/>
                <a:gd name="T83" fmla="*/ 27 h 101"/>
                <a:gd name="T84" fmla="*/ 79 w 82"/>
                <a:gd name="T85" fmla="*/ 23 h 101"/>
                <a:gd name="T86" fmla="*/ 76 w 82"/>
                <a:gd name="T87" fmla="*/ 17 h 101"/>
                <a:gd name="T88" fmla="*/ 76 w 82"/>
                <a:gd name="T89" fmla="*/ 11 h 101"/>
                <a:gd name="T90" fmla="*/ 75 w 82"/>
                <a:gd name="T91" fmla="*/ 9 h 101"/>
                <a:gd name="T92" fmla="*/ 74 w 82"/>
                <a:gd name="T93" fmla="*/ 5 h 101"/>
                <a:gd name="T94" fmla="*/ 68 w 82"/>
                <a:gd name="T95" fmla="*/ 0 h 101"/>
                <a:gd name="T96" fmla="*/ 64 w 82"/>
                <a:gd name="T97" fmla="*/ 2 h 101"/>
                <a:gd name="T98" fmla="*/ 60 w 82"/>
                <a:gd name="T99" fmla="*/ 5 h 101"/>
                <a:gd name="T100" fmla="*/ 56 w 82"/>
                <a:gd name="T101" fmla="*/ 5 h 101"/>
                <a:gd name="T102" fmla="*/ 46 w 82"/>
                <a:gd name="T103" fmla="*/ 5 h 101"/>
                <a:gd name="T104" fmla="*/ 17 w 82"/>
                <a:gd name="T105" fmla="*/ 5 h 101"/>
                <a:gd name="T106" fmla="*/ 16 w 82"/>
                <a:gd name="T107" fmla="*/ 14 h 101"/>
                <a:gd name="T108" fmla="*/ 13 w 82"/>
                <a:gd name="T109" fmla="*/ 16 h 101"/>
                <a:gd name="T110" fmla="*/ 11 w 82"/>
                <a:gd name="T111" fmla="*/ 18 h 101"/>
                <a:gd name="T112" fmla="*/ 11 w 82"/>
                <a:gd name="T113" fmla="*/ 32 h 101"/>
                <a:gd name="T114" fmla="*/ 11 w 82"/>
                <a:gd name="T115" fmla="*/ 37 h 101"/>
                <a:gd name="T116" fmla="*/ 6 w 82"/>
                <a:gd name="T117" fmla="*/ 3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2" h="101">
                  <a:moveTo>
                    <a:pt x="6" y="39"/>
                  </a:moveTo>
                  <a:cubicBezTo>
                    <a:pt x="6" y="39"/>
                    <a:pt x="6" y="40"/>
                    <a:pt x="6" y="41"/>
                  </a:cubicBezTo>
                  <a:cubicBezTo>
                    <a:pt x="5" y="42"/>
                    <a:pt x="4" y="42"/>
                    <a:pt x="4" y="43"/>
                  </a:cubicBezTo>
                  <a:cubicBezTo>
                    <a:pt x="4" y="45"/>
                    <a:pt x="2" y="47"/>
                    <a:pt x="2" y="49"/>
                  </a:cubicBezTo>
                  <a:cubicBezTo>
                    <a:pt x="2" y="50"/>
                    <a:pt x="3" y="51"/>
                    <a:pt x="2" y="51"/>
                  </a:cubicBezTo>
                  <a:cubicBezTo>
                    <a:pt x="2" y="52"/>
                    <a:pt x="0" y="53"/>
                    <a:pt x="1" y="53"/>
                  </a:cubicBezTo>
                  <a:cubicBezTo>
                    <a:pt x="4" y="53"/>
                    <a:pt x="3" y="57"/>
                    <a:pt x="4" y="58"/>
                  </a:cubicBezTo>
                  <a:cubicBezTo>
                    <a:pt x="4" y="59"/>
                    <a:pt x="5" y="59"/>
                    <a:pt x="6" y="60"/>
                  </a:cubicBezTo>
                  <a:cubicBezTo>
                    <a:pt x="6" y="61"/>
                    <a:pt x="6" y="62"/>
                    <a:pt x="6" y="63"/>
                  </a:cubicBezTo>
                  <a:cubicBezTo>
                    <a:pt x="7" y="65"/>
                    <a:pt x="9" y="66"/>
                    <a:pt x="9" y="68"/>
                  </a:cubicBezTo>
                  <a:cubicBezTo>
                    <a:pt x="9" y="69"/>
                    <a:pt x="8" y="74"/>
                    <a:pt x="9" y="74"/>
                  </a:cubicBezTo>
                  <a:cubicBezTo>
                    <a:pt x="12" y="74"/>
                    <a:pt x="13" y="75"/>
                    <a:pt x="15" y="76"/>
                  </a:cubicBezTo>
                  <a:cubicBezTo>
                    <a:pt x="17" y="77"/>
                    <a:pt x="16" y="80"/>
                    <a:pt x="18" y="81"/>
                  </a:cubicBezTo>
                  <a:cubicBezTo>
                    <a:pt x="19" y="82"/>
                    <a:pt x="22" y="82"/>
                    <a:pt x="22" y="84"/>
                  </a:cubicBezTo>
                  <a:cubicBezTo>
                    <a:pt x="22" y="86"/>
                    <a:pt x="25" y="87"/>
                    <a:pt x="26" y="88"/>
                  </a:cubicBezTo>
                  <a:cubicBezTo>
                    <a:pt x="26" y="89"/>
                    <a:pt x="26" y="90"/>
                    <a:pt x="26" y="91"/>
                  </a:cubicBezTo>
                  <a:cubicBezTo>
                    <a:pt x="27" y="91"/>
                    <a:pt x="28" y="92"/>
                    <a:pt x="28" y="92"/>
                  </a:cubicBezTo>
                  <a:cubicBezTo>
                    <a:pt x="29" y="93"/>
                    <a:pt x="30" y="95"/>
                    <a:pt x="32" y="96"/>
                  </a:cubicBezTo>
                  <a:cubicBezTo>
                    <a:pt x="33" y="97"/>
                    <a:pt x="33" y="93"/>
                    <a:pt x="35" y="95"/>
                  </a:cubicBezTo>
                  <a:cubicBezTo>
                    <a:pt x="37" y="96"/>
                    <a:pt x="37" y="94"/>
                    <a:pt x="39" y="94"/>
                  </a:cubicBezTo>
                  <a:cubicBezTo>
                    <a:pt x="41" y="95"/>
                    <a:pt x="42" y="98"/>
                    <a:pt x="44" y="100"/>
                  </a:cubicBezTo>
                  <a:cubicBezTo>
                    <a:pt x="46" y="95"/>
                    <a:pt x="49" y="101"/>
                    <a:pt x="51" y="100"/>
                  </a:cubicBezTo>
                  <a:cubicBezTo>
                    <a:pt x="52" y="99"/>
                    <a:pt x="53" y="98"/>
                    <a:pt x="55" y="98"/>
                  </a:cubicBezTo>
                  <a:cubicBezTo>
                    <a:pt x="56" y="98"/>
                    <a:pt x="58" y="98"/>
                    <a:pt x="59" y="97"/>
                  </a:cubicBezTo>
                  <a:cubicBezTo>
                    <a:pt x="61" y="93"/>
                    <a:pt x="65" y="91"/>
                    <a:pt x="69" y="94"/>
                  </a:cubicBezTo>
                  <a:cubicBezTo>
                    <a:pt x="69" y="93"/>
                    <a:pt x="69" y="92"/>
                    <a:pt x="69" y="91"/>
                  </a:cubicBezTo>
                  <a:cubicBezTo>
                    <a:pt x="69" y="90"/>
                    <a:pt x="66" y="90"/>
                    <a:pt x="66" y="90"/>
                  </a:cubicBezTo>
                  <a:cubicBezTo>
                    <a:pt x="64" y="88"/>
                    <a:pt x="63" y="85"/>
                    <a:pt x="61" y="83"/>
                  </a:cubicBezTo>
                  <a:cubicBezTo>
                    <a:pt x="60" y="82"/>
                    <a:pt x="60" y="81"/>
                    <a:pt x="59" y="80"/>
                  </a:cubicBezTo>
                  <a:cubicBezTo>
                    <a:pt x="58" y="79"/>
                    <a:pt x="57" y="79"/>
                    <a:pt x="56" y="78"/>
                  </a:cubicBezTo>
                  <a:cubicBezTo>
                    <a:pt x="53" y="75"/>
                    <a:pt x="59" y="75"/>
                    <a:pt x="59" y="75"/>
                  </a:cubicBezTo>
                  <a:cubicBezTo>
                    <a:pt x="61" y="74"/>
                    <a:pt x="60" y="69"/>
                    <a:pt x="61" y="67"/>
                  </a:cubicBezTo>
                  <a:cubicBezTo>
                    <a:pt x="61" y="66"/>
                    <a:pt x="61" y="64"/>
                    <a:pt x="62" y="64"/>
                  </a:cubicBezTo>
                  <a:cubicBezTo>
                    <a:pt x="63" y="63"/>
                    <a:pt x="65" y="63"/>
                    <a:pt x="65" y="62"/>
                  </a:cubicBezTo>
                  <a:cubicBezTo>
                    <a:pt x="65" y="61"/>
                    <a:pt x="65" y="60"/>
                    <a:pt x="65" y="58"/>
                  </a:cubicBezTo>
                  <a:cubicBezTo>
                    <a:pt x="65" y="57"/>
                    <a:pt x="66" y="56"/>
                    <a:pt x="67" y="55"/>
                  </a:cubicBezTo>
                  <a:cubicBezTo>
                    <a:pt x="68" y="53"/>
                    <a:pt x="70" y="54"/>
                    <a:pt x="71" y="52"/>
                  </a:cubicBezTo>
                  <a:cubicBezTo>
                    <a:pt x="71" y="50"/>
                    <a:pt x="72" y="48"/>
                    <a:pt x="72" y="45"/>
                  </a:cubicBezTo>
                  <a:cubicBezTo>
                    <a:pt x="72" y="44"/>
                    <a:pt x="72" y="43"/>
                    <a:pt x="72" y="42"/>
                  </a:cubicBezTo>
                  <a:cubicBezTo>
                    <a:pt x="72" y="40"/>
                    <a:pt x="74" y="38"/>
                    <a:pt x="74" y="37"/>
                  </a:cubicBezTo>
                  <a:cubicBezTo>
                    <a:pt x="74" y="33"/>
                    <a:pt x="75" y="30"/>
                    <a:pt x="79" y="29"/>
                  </a:cubicBezTo>
                  <a:cubicBezTo>
                    <a:pt x="80" y="29"/>
                    <a:pt x="81" y="29"/>
                    <a:pt x="82" y="27"/>
                  </a:cubicBezTo>
                  <a:cubicBezTo>
                    <a:pt x="82" y="26"/>
                    <a:pt x="80" y="24"/>
                    <a:pt x="79" y="23"/>
                  </a:cubicBezTo>
                  <a:cubicBezTo>
                    <a:pt x="77" y="21"/>
                    <a:pt x="76" y="19"/>
                    <a:pt x="76" y="17"/>
                  </a:cubicBezTo>
                  <a:cubicBezTo>
                    <a:pt x="76" y="16"/>
                    <a:pt x="75" y="11"/>
                    <a:pt x="76" y="11"/>
                  </a:cubicBezTo>
                  <a:cubicBezTo>
                    <a:pt x="77" y="10"/>
                    <a:pt x="76" y="10"/>
                    <a:pt x="75" y="9"/>
                  </a:cubicBezTo>
                  <a:cubicBezTo>
                    <a:pt x="74" y="8"/>
                    <a:pt x="74" y="7"/>
                    <a:pt x="74" y="5"/>
                  </a:cubicBezTo>
                  <a:cubicBezTo>
                    <a:pt x="72" y="3"/>
                    <a:pt x="69" y="2"/>
                    <a:pt x="68" y="0"/>
                  </a:cubicBezTo>
                  <a:cubicBezTo>
                    <a:pt x="67" y="0"/>
                    <a:pt x="65" y="1"/>
                    <a:pt x="64" y="2"/>
                  </a:cubicBezTo>
                  <a:cubicBezTo>
                    <a:pt x="63" y="5"/>
                    <a:pt x="61" y="3"/>
                    <a:pt x="60" y="5"/>
                  </a:cubicBezTo>
                  <a:cubicBezTo>
                    <a:pt x="59" y="9"/>
                    <a:pt x="58" y="5"/>
                    <a:pt x="56" y="5"/>
                  </a:cubicBezTo>
                  <a:cubicBezTo>
                    <a:pt x="52" y="5"/>
                    <a:pt x="49" y="5"/>
                    <a:pt x="46" y="5"/>
                  </a:cubicBezTo>
                  <a:cubicBezTo>
                    <a:pt x="37" y="5"/>
                    <a:pt x="27" y="5"/>
                    <a:pt x="17" y="5"/>
                  </a:cubicBezTo>
                  <a:cubicBezTo>
                    <a:pt x="15" y="5"/>
                    <a:pt x="16" y="12"/>
                    <a:pt x="16" y="14"/>
                  </a:cubicBezTo>
                  <a:cubicBezTo>
                    <a:pt x="16" y="16"/>
                    <a:pt x="15" y="16"/>
                    <a:pt x="13" y="16"/>
                  </a:cubicBezTo>
                  <a:cubicBezTo>
                    <a:pt x="10" y="16"/>
                    <a:pt x="11" y="16"/>
                    <a:pt x="11" y="18"/>
                  </a:cubicBezTo>
                  <a:cubicBezTo>
                    <a:pt x="11" y="23"/>
                    <a:pt x="11" y="27"/>
                    <a:pt x="11" y="32"/>
                  </a:cubicBezTo>
                  <a:cubicBezTo>
                    <a:pt x="11" y="34"/>
                    <a:pt x="11" y="36"/>
                    <a:pt x="11" y="37"/>
                  </a:cubicBezTo>
                  <a:cubicBezTo>
                    <a:pt x="11" y="39"/>
                    <a:pt x="7" y="38"/>
                    <a:pt x="6" y="3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9" name="Freeform 745">
              <a:extLst>
                <a:ext uri="{FF2B5EF4-FFF2-40B4-BE49-F238E27FC236}">
                  <a16:creationId xmlns:a16="http://schemas.microsoft.com/office/drawing/2014/main" id="{38D652F2-D552-D342-B7CB-357F10D1E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9863" y="4091265"/>
              <a:ext cx="149721" cy="135387"/>
            </a:xfrm>
            <a:custGeom>
              <a:avLst/>
              <a:gdLst>
                <a:gd name="T0" fmla="*/ 3 w 32"/>
                <a:gd name="T1" fmla="*/ 19 h 29"/>
                <a:gd name="T2" fmla="*/ 7 w 32"/>
                <a:gd name="T3" fmla="*/ 20 h 29"/>
                <a:gd name="T4" fmla="*/ 7 w 32"/>
                <a:gd name="T5" fmla="*/ 17 h 29"/>
                <a:gd name="T6" fmla="*/ 10 w 32"/>
                <a:gd name="T7" fmla="*/ 19 h 29"/>
                <a:gd name="T8" fmla="*/ 12 w 32"/>
                <a:gd name="T9" fmla="*/ 18 h 29"/>
                <a:gd name="T10" fmla="*/ 14 w 32"/>
                <a:gd name="T11" fmla="*/ 18 h 29"/>
                <a:gd name="T12" fmla="*/ 29 w 32"/>
                <a:gd name="T13" fmla="*/ 29 h 29"/>
                <a:gd name="T14" fmla="*/ 32 w 32"/>
                <a:gd name="T15" fmla="*/ 27 h 29"/>
                <a:gd name="T16" fmla="*/ 24 w 32"/>
                <a:gd name="T17" fmla="*/ 19 h 29"/>
                <a:gd name="T18" fmla="*/ 19 w 32"/>
                <a:gd name="T19" fmla="*/ 16 h 29"/>
                <a:gd name="T20" fmla="*/ 17 w 32"/>
                <a:gd name="T21" fmla="*/ 14 h 29"/>
                <a:gd name="T22" fmla="*/ 17 w 32"/>
                <a:gd name="T23" fmla="*/ 16 h 29"/>
                <a:gd name="T24" fmla="*/ 16 w 32"/>
                <a:gd name="T25" fmla="*/ 14 h 29"/>
                <a:gd name="T26" fmla="*/ 14 w 32"/>
                <a:gd name="T27" fmla="*/ 9 h 29"/>
                <a:gd name="T28" fmla="*/ 10 w 32"/>
                <a:gd name="T29" fmla="*/ 0 h 29"/>
                <a:gd name="T30" fmla="*/ 2 w 32"/>
                <a:gd name="T31" fmla="*/ 7 h 29"/>
                <a:gd name="T32" fmla="*/ 1 w 32"/>
                <a:gd name="T33" fmla="*/ 13 h 29"/>
                <a:gd name="T34" fmla="*/ 0 w 32"/>
                <a:gd name="T35" fmla="*/ 20 h 29"/>
                <a:gd name="T36" fmla="*/ 3 w 32"/>
                <a:gd name="T3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9">
                  <a:moveTo>
                    <a:pt x="3" y="19"/>
                  </a:moveTo>
                  <a:cubicBezTo>
                    <a:pt x="4" y="19"/>
                    <a:pt x="6" y="21"/>
                    <a:pt x="7" y="20"/>
                  </a:cubicBezTo>
                  <a:cubicBezTo>
                    <a:pt x="7" y="19"/>
                    <a:pt x="6" y="17"/>
                    <a:pt x="7" y="17"/>
                  </a:cubicBezTo>
                  <a:cubicBezTo>
                    <a:pt x="9" y="17"/>
                    <a:pt x="9" y="19"/>
                    <a:pt x="10" y="19"/>
                  </a:cubicBezTo>
                  <a:cubicBezTo>
                    <a:pt x="11" y="19"/>
                    <a:pt x="12" y="18"/>
                    <a:pt x="12" y="18"/>
                  </a:cubicBezTo>
                  <a:cubicBezTo>
                    <a:pt x="13" y="17"/>
                    <a:pt x="14" y="18"/>
                    <a:pt x="14" y="18"/>
                  </a:cubicBezTo>
                  <a:cubicBezTo>
                    <a:pt x="22" y="18"/>
                    <a:pt x="25" y="24"/>
                    <a:pt x="29" y="29"/>
                  </a:cubicBezTo>
                  <a:cubicBezTo>
                    <a:pt x="30" y="29"/>
                    <a:pt x="31" y="28"/>
                    <a:pt x="32" y="27"/>
                  </a:cubicBezTo>
                  <a:cubicBezTo>
                    <a:pt x="29" y="25"/>
                    <a:pt x="26" y="22"/>
                    <a:pt x="24" y="19"/>
                  </a:cubicBezTo>
                  <a:cubicBezTo>
                    <a:pt x="23" y="17"/>
                    <a:pt x="21" y="17"/>
                    <a:pt x="19" y="16"/>
                  </a:cubicBezTo>
                  <a:cubicBezTo>
                    <a:pt x="18" y="16"/>
                    <a:pt x="18" y="14"/>
                    <a:pt x="17" y="14"/>
                  </a:cubicBezTo>
                  <a:cubicBezTo>
                    <a:pt x="16" y="14"/>
                    <a:pt x="17" y="15"/>
                    <a:pt x="17" y="16"/>
                  </a:cubicBezTo>
                  <a:cubicBezTo>
                    <a:pt x="17" y="16"/>
                    <a:pt x="16" y="14"/>
                    <a:pt x="16" y="14"/>
                  </a:cubicBezTo>
                  <a:cubicBezTo>
                    <a:pt x="15" y="12"/>
                    <a:pt x="14" y="11"/>
                    <a:pt x="14" y="9"/>
                  </a:cubicBezTo>
                  <a:cubicBezTo>
                    <a:pt x="13" y="6"/>
                    <a:pt x="13" y="3"/>
                    <a:pt x="10" y="0"/>
                  </a:cubicBezTo>
                  <a:cubicBezTo>
                    <a:pt x="9" y="4"/>
                    <a:pt x="4" y="4"/>
                    <a:pt x="2" y="7"/>
                  </a:cubicBezTo>
                  <a:cubicBezTo>
                    <a:pt x="1" y="9"/>
                    <a:pt x="2" y="11"/>
                    <a:pt x="1" y="13"/>
                  </a:cubicBezTo>
                  <a:cubicBezTo>
                    <a:pt x="0" y="15"/>
                    <a:pt x="0" y="17"/>
                    <a:pt x="0" y="20"/>
                  </a:cubicBezTo>
                  <a:cubicBezTo>
                    <a:pt x="1" y="19"/>
                    <a:pt x="2" y="19"/>
                    <a:pt x="3" y="1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0" name="Freeform 746">
              <a:extLst>
                <a:ext uri="{FF2B5EF4-FFF2-40B4-BE49-F238E27FC236}">
                  <a16:creationId xmlns:a16="http://schemas.microsoft.com/office/drawing/2014/main" id="{EFE085E9-CF3F-CB4E-95B5-FD15C20D2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1816" y="4156570"/>
              <a:ext cx="345631" cy="286699"/>
            </a:xfrm>
            <a:custGeom>
              <a:avLst/>
              <a:gdLst>
                <a:gd name="T0" fmla="*/ 70 w 74"/>
                <a:gd name="T1" fmla="*/ 38 h 61"/>
                <a:gd name="T2" fmla="*/ 57 w 74"/>
                <a:gd name="T3" fmla="*/ 33 h 61"/>
                <a:gd name="T4" fmla="*/ 51 w 74"/>
                <a:gd name="T5" fmla="*/ 29 h 61"/>
                <a:gd name="T6" fmla="*/ 48 w 74"/>
                <a:gd name="T7" fmla="*/ 24 h 61"/>
                <a:gd name="T8" fmla="*/ 51 w 74"/>
                <a:gd name="T9" fmla="*/ 20 h 61"/>
                <a:gd name="T10" fmla="*/ 45 w 74"/>
                <a:gd name="T11" fmla="*/ 23 h 61"/>
                <a:gd name="T12" fmla="*/ 44 w 74"/>
                <a:gd name="T13" fmla="*/ 18 h 61"/>
                <a:gd name="T14" fmla="*/ 44 w 74"/>
                <a:gd name="T15" fmla="*/ 12 h 61"/>
                <a:gd name="T16" fmla="*/ 37 w 74"/>
                <a:gd name="T17" fmla="*/ 5 h 61"/>
                <a:gd name="T18" fmla="*/ 28 w 74"/>
                <a:gd name="T19" fmla="*/ 4 h 61"/>
                <a:gd name="T20" fmla="*/ 24 w 74"/>
                <a:gd name="T21" fmla="*/ 5 h 61"/>
                <a:gd name="T22" fmla="*/ 21 w 74"/>
                <a:gd name="T23" fmla="*/ 5 h 61"/>
                <a:gd name="T24" fmla="*/ 18 w 74"/>
                <a:gd name="T25" fmla="*/ 5 h 61"/>
                <a:gd name="T26" fmla="*/ 17 w 74"/>
                <a:gd name="T27" fmla="*/ 8 h 61"/>
                <a:gd name="T28" fmla="*/ 15 w 74"/>
                <a:gd name="T29" fmla="*/ 13 h 61"/>
                <a:gd name="T30" fmla="*/ 12 w 74"/>
                <a:gd name="T31" fmla="*/ 14 h 61"/>
                <a:gd name="T32" fmla="*/ 10 w 74"/>
                <a:gd name="T33" fmla="*/ 18 h 61"/>
                <a:gd name="T34" fmla="*/ 10 w 74"/>
                <a:gd name="T35" fmla="*/ 23 h 61"/>
                <a:gd name="T36" fmla="*/ 5 w 74"/>
                <a:gd name="T37" fmla="*/ 34 h 61"/>
                <a:gd name="T38" fmla="*/ 1 w 74"/>
                <a:gd name="T39" fmla="*/ 35 h 61"/>
                <a:gd name="T40" fmla="*/ 2 w 74"/>
                <a:gd name="T41" fmla="*/ 38 h 61"/>
                <a:gd name="T42" fmla="*/ 9 w 74"/>
                <a:gd name="T43" fmla="*/ 47 h 61"/>
                <a:gd name="T44" fmla="*/ 13 w 74"/>
                <a:gd name="T45" fmla="*/ 50 h 61"/>
                <a:gd name="T46" fmla="*/ 14 w 74"/>
                <a:gd name="T47" fmla="*/ 54 h 61"/>
                <a:gd name="T48" fmla="*/ 20 w 74"/>
                <a:gd name="T49" fmla="*/ 55 h 61"/>
                <a:gd name="T50" fmla="*/ 25 w 74"/>
                <a:gd name="T51" fmla="*/ 59 h 61"/>
                <a:gd name="T52" fmla="*/ 33 w 74"/>
                <a:gd name="T53" fmla="*/ 60 h 61"/>
                <a:gd name="T54" fmla="*/ 39 w 74"/>
                <a:gd name="T55" fmla="*/ 57 h 61"/>
                <a:gd name="T56" fmla="*/ 47 w 74"/>
                <a:gd name="T57" fmla="*/ 56 h 61"/>
                <a:gd name="T58" fmla="*/ 54 w 74"/>
                <a:gd name="T59" fmla="*/ 53 h 61"/>
                <a:gd name="T60" fmla="*/ 59 w 74"/>
                <a:gd name="T61" fmla="*/ 53 h 61"/>
                <a:gd name="T62" fmla="*/ 74 w 74"/>
                <a:gd name="T63" fmla="*/ 38 h 61"/>
                <a:gd name="T64" fmla="*/ 70 w 74"/>
                <a:gd name="T65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4" h="61">
                  <a:moveTo>
                    <a:pt x="70" y="38"/>
                  </a:moveTo>
                  <a:cubicBezTo>
                    <a:pt x="65" y="36"/>
                    <a:pt x="61" y="35"/>
                    <a:pt x="57" y="33"/>
                  </a:cubicBezTo>
                  <a:cubicBezTo>
                    <a:pt x="54" y="32"/>
                    <a:pt x="53" y="31"/>
                    <a:pt x="51" y="29"/>
                  </a:cubicBezTo>
                  <a:cubicBezTo>
                    <a:pt x="50" y="28"/>
                    <a:pt x="49" y="26"/>
                    <a:pt x="48" y="24"/>
                  </a:cubicBezTo>
                  <a:cubicBezTo>
                    <a:pt x="48" y="23"/>
                    <a:pt x="51" y="21"/>
                    <a:pt x="51" y="20"/>
                  </a:cubicBezTo>
                  <a:cubicBezTo>
                    <a:pt x="49" y="21"/>
                    <a:pt x="47" y="22"/>
                    <a:pt x="45" y="23"/>
                  </a:cubicBezTo>
                  <a:cubicBezTo>
                    <a:pt x="43" y="23"/>
                    <a:pt x="43" y="19"/>
                    <a:pt x="44" y="18"/>
                  </a:cubicBezTo>
                  <a:cubicBezTo>
                    <a:pt x="47" y="15"/>
                    <a:pt x="46" y="15"/>
                    <a:pt x="44" y="12"/>
                  </a:cubicBezTo>
                  <a:cubicBezTo>
                    <a:pt x="42" y="10"/>
                    <a:pt x="40" y="6"/>
                    <a:pt x="37" y="5"/>
                  </a:cubicBezTo>
                  <a:cubicBezTo>
                    <a:pt x="35" y="5"/>
                    <a:pt x="30" y="3"/>
                    <a:pt x="28" y="4"/>
                  </a:cubicBezTo>
                  <a:cubicBezTo>
                    <a:pt x="26" y="7"/>
                    <a:pt x="24" y="0"/>
                    <a:pt x="24" y="5"/>
                  </a:cubicBezTo>
                  <a:cubicBezTo>
                    <a:pt x="24" y="7"/>
                    <a:pt x="22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6" y="6"/>
                    <a:pt x="17" y="6"/>
                    <a:pt x="17" y="8"/>
                  </a:cubicBezTo>
                  <a:cubicBezTo>
                    <a:pt x="17" y="9"/>
                    <a:pt x="16" y="12"/>
                    <a:pt x="15" y="13"/>
                  </a:cubicBezTo>
                  <a:cubicBezTo>
                    <a:pt x="15" y="14"/>
                    <a:pt x="12" y="13"/>
                    <a:pt x="12" y="14"/>
                  </a:cubicBezTo>
                  <a:cubicBezTo>
                    <a:pt x="12" y="16"/>
                    <a:pt x="10" y="17"/>
                    <a:pt x="10" y="18"/>
                  </a:cubicBezTo>
                  <a:cubicBezTo>
                    <a:pt x="10" y="19"/>
                    <a:pt x="11" y="22"/>
                    <a:pt x="10" y="23"/>
                  </a:cubicBezTo>
                  <a:cubicBezTo>
                    <a:pt x="4" y="24"/>
                    <a:pt x="6" y="30"/>
                    <a:pt x="5" y="34"/>
                  </a:cubicBezTo>
                  <a:cubicBezTo>
                    <a:pt x="4" y="35"/>
                    <a:pt x="3" y="35"/>
                    <a:pt x="1" y="35"/>
                  </a:cubicBezTo>
                  <a:cubicBezTo>
                    <a:pt x="0" y="36"/>
                    <a:pt x="0" y="38"/>
                    <a:pt x="2" y="38"/>
                  </a:cubicBezTo>
                  <a:cubicBezTo>
                    <a:pt x="5" y="39"/>
                    <a:pt x="8" y="45"/>
                    <a:pt x="9" y="47"/>
                  </a:cubicBezTo>
                  <a:cubicBezTo>
                    <a:pt x="10" y="49"/>
                    <a:pt x="11" y="49"/>
                    <a:pt x="13" y="50"/>
                  </a:cubicBezTo>
                  <a:cubicBezTo>
                    <a:pt x="14" y="51"/>
                    <a:pt x="13" y="53"/>
                    <a:pt x="14" y="54"/>
                  </a:cubicBezTo>
                  <a:cubicBezTo>
                    <a:pt x="16" y="56"/>
                    <a:pt x="18" y="54"/>
                    <a:pt x="20" y="55"/>
                  </a:cubicBezTo>
                  <a:cubicBezTo>
                    <a:pt x="21" y="56"/>
                    <a:pt x="23" y="58"/>
                    <a:pt x="25" y="59"/>
                  </a:cubicBezTo>
                  <a:cubicBezTo>
                    <a:pt x="27" y="59"/>
                    <a:pt x="31" y="61"/>
                    <a:pt x="33" y="60"/>
                  </a:cubicBezTo>
                  <a:cubicBezTo>
                    <a:pt x="35" y="58"/>
                    <a:pt x="36" y="56"/>
                    <a:pt x="39" y="57"/>
                  </a:cubicBezTo>
                  <a:cubicBezTo>
                    <a:pt x="42" y="58"/>
                    <a:pt x="45" y="57"/>
                    <a:pt x="47" y="56"/>
                  </a:cubicBezTo>
                  <a:cubicBezTo>
                    <a:pt x="49" y="54"/>
                    <a:pt x="51" y="53"/>
                    <a:pt x="54" y="53"/>
                  </a:cubicBezTo>
                  <a:cubicBezTo>
                    <a:pt x="55" y="53"/>
                    <a:pt x="59" y="53"/>
                    <a:pt x="59" y="53"/>
                  </a:cubicBezTo>
                  <a:cubicBezTo>
                    <a:pt x="64" y="48"/>
                    <a:pt x="69" y="43"/>
                    <a:pt x="74" y="38"/>
                  </a:cubicBezTo>
                  <a:cubicBezTo>
                    <a:pt x="73" y="38"/>
                    <a:pt x="71" y="38"/>
                    <a:pt x="70" y="3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1" name="Freeform 747">
              <a:extLst>
                <a:ext uri="{FF2B5EF4-FFF2-40B4-BE49-F238E27FC236}">
                  <a16:creationId xmlns:a16="http://schemas.microsoft.com/office/drawing/2014/main" id="{A780A3AE-B6EE-5E41-9E02-72BE4089D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337" y="4240986"/>
              <a:ext cx="406157" cy="388636"/>
            </a:xfrm>
            <a:custGeom>
              <a:avLst/>
              <a:gdLst>
                <a:gd name="T0" fmla="*/ 86 w 87"/>
                <a:gd name="T1" fmla="*/ 1 h 83"/>
                <a:gd name="T2" fmla="*/ 83 w 87"/>
                <a:gd name="T3" fmla="*/ 0 h 83"/>
                <a:gd name="T4" fmla="*/ 79 w 87"/>
                <a:gd name="T5" fmla="*/ 3 h 83"/>
                <a:gd name="T6" fmla="*/ 71 w 87"/>
                <a:gd name="T7" fmla="*/ 3 h 83"/>
                <a:gd name="T8" fmla="*/ 69 w 87"/>
                <a:gd name="T9" fmla="*/ 4 h 83"/>
                <a:gd name="T10" fmla="*/ 68 w 87"/>
                <a:gd name="T11" fmla="*/ 3 h 83"/>
                <a:gd name="T12" fmla="*/ 63 w 87"/>
                <a:gd name="T13" fmla="*/ 6 h 83"/>
                <a:gd name="T14" fmla="*/ 58 w 87"/>
                <a:gd name="T15" fmla="*/ 5 h 83"/>
                <a:gd name="T16" fmla="*/ 53 w 87"/>
                <a:gd name="T17" fmla="*/ 7 h 83"/>
                <a:gd name="T18" fmla="*/ 47 w 87"/>
                <a:gd name="T19" fmla="*/ 2 h 83"/>
                <a:gd name="T20" fmla="*/ 44 w 87"/>
                <a:gd name="T21" fmla="*/ 6 h 83"/>
                <a:gd name="T22" fmla="*/ 48 w 87"/>
                <a:gd name="T23" fmla="*/ 12 h 83"/>
                <a:gd name="T24" fmla="*/ 56 w 87"/>
                <a:gd name="T25" fmla="*/ 16 h 83"/>
                <a:gd name="T26" fmla="*/ 70 w 87"/>
                <a:gd name="T27" fmla="*/ 20 h 83"/>
                <a:gd name="T28" fmla="*/ 63 w 87"/>
                <a:gd name="T29" fmla="*/ 27 h 83"/>
                <a:gd name="T30" fmla="*/ 58 w 87"/>
                <a:gd name="T31" fmla="*/ 33 h 83"/>
                <a:gd name="T32" fmla="*/ 55 w 87"/>
                <a:gd name="T33" fmla="*/ 35 h 83"/>
                <a:gd name="T34" fmla="*/ 48 w 87"/>
                <a:gd name="T35" fmla="*/ 35 h 83"/>
                <a:gd name="T36" fmla="*/ 42 w 87"/>
                <a:gd name="T37" fmla="*/ 38 h 83"/>
                <a:gd name="T38" fmla="*/ 36 w 87"/>
                <a:gd name="T39" fmla="*/ 39 h 83"/>
                <a:gd name="T40" fmla="*/ 32 w 87"/>
                <a:gd name="T41" fmla="*/ 39 h 83"/>
                <a:gd name="T42" fmla="*/ 26 w 87"/>
                <a:gd name="T43" fmla="*/ 42 h 83"/>
                <a:gd name="T44" fmla="*/ 21 w 87"/>
                <a:gd name="T45" fmla="*/ 41 h 83"/>
                <a:gd name="T46" fmla="*/ 16 w 87"/>
                <a:gd name="T47" fmla="*/ 37 h 83"/>
                <a:gd name="T48" fmla="*/ 11 w 87"/>
                <a:gd name="T49" fmla="*/ 37 h 83"/>
                <a:gd name="T50" fmla="*/ 7 w 87"/>
                <a:gd name="T51" fmla="*/ 34 h 83"/>
                <a:gd name="T52" fmla="*/ 0 w 87"/>
                <a:gd name="T53" fmla="*/ 39 h 83"/>
                <a:gd name="T54" fmla="*/ 3 w 87"/>
                <a:gd name="T55" fmla="*/ 41 h 83"/>
                <a:gd name="T56" fmla="*/ 4 w 87"/>
                <a:gd name="T57" fmla="*/ 45 h 83"/>
                <a:gd name="T58" fmla="*/ 3 w 87"/>
                <a:gd name="T59" fmla="*/ 54 h 83"/>
                <a:gd name="T60" fmla="*/ 0 w 87"/>
                <a:gd name="T61" fmla="*/ 58 h 83"/>
                <a:gd name="T62" fmla="*/ 3 w 87"/>
                <a:gd name="T63" fmla="*/ 60 h 83"/>
                <a:gd name="T64" fmla="*/ 1 w 87"/>
                <a:gd name="T65" fmla="*/ 65 h 83"/>
                <a:gd name="T66" fmla="*/ 4 w 87"/>
                <a:gd name="T67" fmla="*/ 66 h 83"/>
                <a:gd name="T68" fmla="*/ 15 w 87"/>
                <a:gd name="T69" fmla="*/ 73 h 83"/>
                <a:gd name="T70" fmla="*/ 19 w 87"/>
                <a:gd name="T71" fmla="*/ 77 h 83"/>
                <a:gd name="T72" fmla="*/ 26 w 87"/>
                <a:gd name="T73" fmla="*/ 83 h 83"/>
                <a:gd name="T74" fmla="*/ 30 w 87"/>
                <a:gd name="T75" fmla="*/ 76 h 83"/>
                <a:gd name="T76" fmla="*/ 33 w 87"/>
                <a:gd name="T77" fmla="*/ 72 h 83"/>
                <a:gd name="T78" fmla="*/ 35 w 87"/>
                <a:gd name="T79" fmla="*/ 69 h 83"/>
                <a:gd name="T80" fmla="*/ 40 w 87"/>
                <a:gd name="T81" fmla="*/ 65 h 83"/>
                <a:gd name="T82" fmla="*/ 59 w 87"/>
                <a:gd name="T83" fmla="*/ 48 h 83"/>
                <a:gd name="T84" fmla="*/ 77 w 87"/>
                <a:gd name="T85" fmla="*/ 24 h 83"/>
                <a:gd name="T86" fmla="*/ 84 w 87"/>
                <a:gd name="T87" fmla="*/ 14 h 83"/>
                <a:gd name="T88" fmla="*/ 86 w 87"/>
                <a:gd name="T89" fmla="*/ 7 h 83"/>
                <a:gd name="T90" fmla="*/ 86 w 87"/>
                <a:gd name="T91" fmla="*/ 1 h 83"/>
                <a:gd name="T92" fmla="*/ 86 w 87"/>
                <a:gd name="T93" fmla="*/ 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7" h="83">
                  <a:moveTo>
                    <a:pt x="86" y="1"/>
                  </a:moveTo>
                  <a:cubicBezTo>
                    <a:pt x="87" y="0"/>
                    <a:pt x="84" y="0"/>
                    <a:pt x="83" y="0"/>
                  </a:cubicBezTo>
                  <a:cubicBezTo>
                    <a:pt x="82" y="1"/>
                    <a:pt x="81" y="2"/>
                    <a:pt x="79" y="3"/>
                  </a:cubicBezTo>
                  <a:cubicBezTo>
                    <a:pt x="77" y="3"/>
                    <a:pt x="74" y="3"/>
                    <a:pt x="71" y="3"/>
                  </a:cubicBezTo>
                  <a:cubicBezTo>
                    <a:pt x="71" y="4"/>
                    <a:pt x="70" y="4"/>
                    <a:pt x="69" y="4"/>
                  </a:cubicBezTo>
                  <a:cubicBezTo>
                    <a:pt x="68" y="4"/>
                    <a:pt x="68" y="3"/>
                    <a:pt x="68" y="3"/>
                  </a:cubicBezTo>
                  <a:cubicBezTo>
                    <a:pt x="66" y="4"/>
                    <a:pt x="65" y="6"/>
                    <a:pt x="63" y="6"/>
                  </a:cubicBezTo>
                  <a:cubicBezTo>
                    <a:pt x="61" y="6"/>
                    <a:pt x="61" y="5"/>
                    <a:pt x="58" y="5"/>
                  </a:cubicBezTo>
                  <a:cubicBezTo>
                    <a:pt x="57" y="6"/>
                    <a:pt x="55" y="8"/>
                    <a:pt x="53" y="7"/>
                  </a:cubicBezTo>
                  <a:cubicBezTo>
                    <a:pt x="50" y="6"/>
                    <a:pt x="49" y="5"/>
                    <a:pt x="47" y="2"/>
                  </a:cubicBezTo>
                  <a:cubicBezTo>
                    <a:pt x="47" y="3"/>
                    <a:pt x="44" y="5"/>
                    <a:pt x="44" y="6"/>
                  </a:cubicBezTo>
                  <a:cubicBezTo>
                    <a:pt x="45" y="8"/>
                    <a:pt x="46" y="10"/>
                    <a:pt x="48" y="12"/>
                  </a:cubicBezTo>
                  <a:cubicBezTo>
                    <a:pt x="50" y="14"/>
                    <a:pt x="53" y="15"/>
                    <a:pt x="56" y="16"/>
                  </a:cubicBezTo>
                  <a:cubicBezTo>
                    <a:pt x="61" y="18"/>
                    <a:pt x="65" y="20"/>
                    <a:pt x="70" y="20"/>
                  </a:cubicBezTo>
                  <a:cubicBezTo>
                    <a:pt x="68" y="22"/>
                    <a:pt x="65" y="25"/>
                    <a:pt x="63" y="27"/>
                  </a:cubicBezTo>
                  <a:cubicBezTo>
                    <a:pt x="61" y="29"/>
                    <a:pt x="59" y="31"/>
                    <a:pt x="58" y="33"/>
                  </a:cubicBezTo>
                  <a:cubicBezTo>
                    <a:pt x="57" y="33"/>
                    <a:pt x="56" y="35"/>
                    <a:pt x="55" y="35"/>
                  </a:cubicBezTo>
                  <a:cubicBezTo>
                    <a:pt x="53" y="36"/>
                    <a:pt x="50" y="34"/>
                    <a:pt x="48" y="35"/>
                  </a:cubicBezTo>
                  <a:cubicBezTo>
                    <a:pt x="46" y="35"/>
                    <a:pt x="44" y="37"/>
                    <a:pt x="42" y="38"/>
                  </a:cubicBezTo>
                  <a:cubicBezTo>
                    <a:pt x="40" y="39"/>
                    <a:pt x="38" y="40"/>
                    <a:pt x="36" y="39"/>
                  </a:cubicBezTo>
                  <a:cubicBezTo>
                    <a:pt x="35" y="39"/>
                    <a:pt x="33" y="38"/>
                    <a:pt x="32" y="39"/>
                  </a:cubicBezTo>
                  <a:cubicBezTo>
                    <a:pt x="29" y="41"/>
                    <a:pt x="29" y="43"/>
                    <a:pt x="26" y="42"/>
                  </a:cubicBezTo>
                  <a:cubicBezTo>
                    <a:pt x="24" y="41"/>
                    <a:pt x="22" y="41"/>
                    <a:pt x="21" y="41"/>
                  </a:cubicBezTo>
                  <a:cubicBezTo>
                    <a:pt x="19" y="40"/>
                    <a:pt x="17" y="38"/>
                    <a:pt x="16" y="37"/>
                  </a:cubicBezTo>
                  <a:cubicBezTo>
                    <a:pt x="15" y="37"/>
                    <a:pt x="12" y="38"/>
                    <a:pt x="11" y="37"/>
                  </a:cubicBezTo>
                  <a:cubicBezTo>
                    <a:pt x="10" y="36"/>
                    <a:pt x="8" y="34"/>
                    <a:pt x="7" y="34"/>
                  </a:cubicBezTo>
                  <a:cubicBezTo>
                    <a:pt x="3" y="35"/>
                    <a:pt x="2" y="36"/>
                    <a:pt x="0" y="39"/>
                  </a:cubicBezTo>
                  <a:cubicBezTo>
                    <a:pt x="0" y="40"/>
                    <a:pt x="3" y="40"/>
                    <a:pt x="3" y="41"/>
                  </a:cubicBezTo>
                  <a:cubicBezTo>
                    <a:pt x="3" y="43"/>
                    <a:pt x="3" y="44"/>
                    <a:pt x="4" y="45"/>
                  </a:cubicBezTo>
                  <a:cubicBezTo>
                    <a:pt x="6" y="47"/>
                    <a:pt x="5" y="52"/>
                    <a:pt x="3" y="54"/>
                  </a:cubicBezTo>
                  <a:cubicBezTo>
                    <a:pt x="2" y="55"/>
                    <a:pt x="1" y="56"/>
                    <a:pt x="0" y="58"/>
                  </a:cubicBezTo>
                  <a:cubicBezTo>
                    <a:pt x="0" y="61"/>
                    <a:pt x="2" y="59"/>
                    <a:pt x="3" y="60"/>
                  </a:cubicBezTo>
                  <a:cubicBezTo>
                    <a:pt x="3" y="60"/>
                    <a:pt x="0" y="64"/>
                    <a:pt x="1" y="65"/>
                  </a:cubicBezTo>
                  <a:cubicBezTo>
                    <a:pt x="2" y="65"/>
                    <a:pt x="3" y="66"/>
                    <a:pt x="4" y="66"/>
                  </a:cubicBezTo>
                  <a:cubicBezTo>
                    <a:pt x="8" y="69"/>
                    <a:pt x="12" y="71"/>
                    <a:pt x="15" y="73"/>
                  </a:cubicBezTo>
                  <a:cubicBezTo>
                    <a:pt x="18" y="74"/>
                    <a:pt x="19" y="74"/>
                    <a:pt x="19" y="77"/>
                  </a:cubicBezTo>
                  <a:cubicBezTo>
                    <a:pt x="19" y="79"/>
                    <a:pt x="25" y="82"/>
                    <a:pt x="26" y="83"/>
                  </a:cubicBezTo>
                  <a:cubicBezTo>
                    <a:pt x="28" y="80"/>
                    <a:pt x="29" y="78"/>
                    <a:pt x="30" y="76"/>
                  </a:cubicBezTo>
                  <a:cubicBezTo>
                    <a:pt x="30" y="74"/>
                    <a:pt x="31" y="72"/>
                    <a:pt x="33" y="72"/>
                  </a:cubicBezTo>
                  <a:cubicBezTo>
                    <a:pt x="34" y="71"/>
                    <a:pt x="34" y="70"/>
                    <a:pt x="35" y="69"/>
                  </a:cubicBezTo>
                  <a:cubicBezTo>
                    <a:pt x="37" y="68"/>
                    <a:pt x="38" y="67"/>
                    <a:pt x="40" y="65"/>
                  </a:cubicBezTo>
                  <a:cubicBezTo>
                    <a:pt x="45" y="57"/>
                    <a:pt x="52" y="53"/>
                    <a:pt x="59" y="48"/>
                  </a:cubicBezTo>
                  <a:cubicBezTo>
                    <a:pt x="68" y="42"/>
                    <a:pt x="73" y="33"/>
                    <a:pt x="77" y="24"/>
                  </a:cubicBezTo>
                  <a:cubicBezTo>
                    <a:pt x="79" y="20"/>
                    <a:pt x="82" y="18"/>
                    <a:pt x="84" y="14"/>
                  </a:cubicBezTo>
                  <a:cubicBezTo>
                    <a:pt x="85" y="12"/>
                    <a:pt x="85" y="9"/>
                    <a:pt x="86" y="7"/>
                  </a:cubicBezTo>
                  <a:cubicBezTo>
                    <a:pt x="86" y="6"/>
                    <a:pt x="85" y="2"/>
                    <a:pt x="86" y="1"/>
                  </a:cubicBezTo>
                  <a:cubicBezTo>
                    <a:pt x="86" y="1"/>
                    <a:pt x="86" y="1"/>
                    <a:pt x="86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2" name="Freeform 748">
              <a:extLst>
                <a:ext uri="{FF2B5EF4-FFF2-40B4-BE49-F238E27FC236}">
                  <a16:creationId xmlns:a16="http://schemas.microsoft.com/office/drawing/2014/main" id="{35AE461D-E8CE-B94E-88B3-53395DD77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507" y="4218687"/>
              <a:ext cx="41412" cy="50968"/>
            </a:xfrm>
            <a:custGeom>
              <a:avLst/>
              <a:gdLst>
                <a:gd name="T0" fmla="*/ 3 w 9"/>
                <a:gd name="T1" fmla="*/ 2 h 11"/>
                <a:gd name="T2" fmla="*/ 1 w 9"/>
                <a:gd name="T3" fmla="*/ 5 h 11"/>
                <a:gd name="T4" fmla="*/ 0 w 9"/>
                <a:gd name="T5" fmla="*/ 10 h 11"/>
                <a:gd name="T6" fmla="*/ 8 w 9"/>
                <a:gd name="T7" fmla="*/ 7 h 11"/>
                <a:gd name="T8" fmla="*/ 4 w 9"/>
                <a:gd name="T9" fmla="*/ 6 h 11"/>
                <a:gd name="T10" fmla="*/ 8 w 9"/>
                <a:gd name="T11" fmla="*/ 3 h 11"/>
                <a:gd name="T12" fmla="*/ 3 w 9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1">
                  <a:moveTo>
                    <a:pt x="3" y="2"/>
                  </a:moveTo>
                  <a:cubicBezTo>
                    <a:pt x="2" y="3"/>
                    <a:pt x="1" y="4"/>
                    <a:pt x="1" y="5"/>
                  </a:cubicBezTo>
                  <a:cubicBezTo>
                    <a:pt x="0" y="5"/>
                    <a:pt x="0" y="9"/>
                    <a:pt x="0" y="10"/>
                  </a:cubicBezTo>
                  <a:cubicBezTo>
                    <a:pt x="2" y="11"/>
                    <a:pt x="7" y="7"/>
                    <a:pt x="8" y="7"/>
                  </a:cubicBezTo>
                  <a:cubicBezTo>
                    <a:pt x="8" y="6"/>
                    <a:pt x="5" y="5"/>
                    <a:pt x="4" y="6"/>
                  </a:cubicBezTo>
                  <a:cubicBezTo>
                    <a:pt x="5" y="5"/>
                    <a:pt x="9" y="4"/>
                    <a:pt x="8" y="3"/>
                  </a:cubicBezTo>
                  <a:cubicBezTo>
                    <a:pt x="7" y="0"/>
                    <a:pt x="5" y="0"/>
                    <a:pt x="3" y="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3" name="Freeform 749">
              <a:extLst>
                <a:ext uri="{FF2B5EF4-FFF2-40B4-BE49-F238E27FC236}">
                  <a16:creationId xmlns:a16="http://schemas.microsoft.com/office/drawing/2014/main" id="{D0C85868-EC5A-1E42-9096-490729C7A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2179" y="4424156"/>
              <a:ext cx="121050" cy="130608"/>
            </a:xfrm>
            <a:custGeom>
              <a:avLst/>
              <a:gdLst>
                <a:gd name="T0" fmla="*/ 22 w 26"/>
                <a:gd name="T1" fmla="*/ 18 h 28"/>
                <a:gd name="T2" fmla="*/ 25 w 26"/>
                <a:gd name="T3" fmla="*/ 14 h 28"/>
                <a:gd name="T4" fmla="*/ 26 w 26"/>
                <a:gd name="T5" fmla="*/ 8 h 28"/>
                <a:gd name="T6" fmla="*/ 24 w 26"/>
                <a:gd name="T7" fmla="*/ 3 h 28"/>
                <a:gd name="T8" fmla="*/ 21 w 26"/>
                <a:gd name="T9" fmla="*/ 0 h 28"/>
                <a:gd name="T10" fmla="*/ 16 w 26"/>
                <a:gd name="T11" fmla="*/ 1 h 28"/>
                <a:gd name="T12" fmla="*/ 12 w 26"/>
                <a:gd name="T13" fmla="*/ 3 h 28"/>
                <a:gd name="T14" fmla="*/ 6 w 26"/>
                <a:gd name="T15" fmla="*/ 2 h 28"/>
                <a:gd name="T16" fmla="*/ 7 w 26"/>
                <a:gd name="T17" fmla="*/ 8 h 28"/>
                <a:gd name="T18" fmla="*/ 6 w 26"/>
                <a:gd name="T19" fmla="*/ 12 h 28"/>
                <a:gd name="T20" fmla="*/ 2 w 26"/>
                <a:gd name="T21" fmla="*/ 16 h 28"/>
                <a:gd name="T22" fmla="*/ 0 w 26"/>
                <a:gd name="T23" fmla="*/ 22 h 28"/>
                <a:gd name="T24" fmla="*/ 0 w 26"/>
                <a:gd name="T25" fmla="*/ 27 h 28"/>
                <a:gd name="T26" fmla="*/ 4 w 26"/>
                <a:gd name="T27" fmla="*/ 26 h 28"/>
                <a:gd name="T28" fmla="*/ 11 w 26"/>
                <a:gd name="T29" fmla="*/ 25 h 28"/>
                <a:gd name="T30" fmla="*/ 14 w 26"/>
                <a:gd name="T31" fmla="*/ 20 h 28"/>
                <a:gd name="T32" fmla="*/ 21 w 26"/>
                <a:gd name="T33" fmla="*/ 20 h 28"/>
                <a:gd name="T34" fmla="*/ 22 w 26"/>
                <a:gd name="T35" fmla="*/ 18 h 28"/>
                <a:gd name="T36" fmla="*/ 22 w 26"/>
                <a:gd name="T3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8">
                  <a:moveTo>
                    <a:pt x="22" y="18"/>
                  </a:moveTo>
                  <a:cubicBezTo>
                    <a:pt x="22" y="16"/>
                    <a:pt x="24" y="15"/>
                    <a:pt x="25" y="14"/>
                  </a:cubicBezTo>
                  <a:cubicBezTo>
                    <a:pt x="26" y="13"/>
                    <a:pt x="26" y="10"/>
                    <a:pt x="26" y="8"/>
                  </a:cubicBezTo>
                  <a:cubicBezTo>
                    <a:pt x="26" y="6"/>
                    <a:pt x="24" y="5"/>
                    <a:pt x="24" y="3"/>
                  </a:cubicBezTo>
                  <a:cubicBezTo>
                    <a:pt x="24" y="1"/>
                    <a:pt x="22" y="1"/>
                    <a:pt x="21" y="0"/>
                  </a:cubicBezTo>
                  <a:cubicBezTo>
                    <a:pt x="20" y="1"/>
                    <a:pt x="18" y="0"/>
                    <a:pt x="16" y="1"/>
                  </a:cubicBezTo>
                  <a:cubicBezTo>
                    <a:pt x="15" y="2"/>
                    <a:pt x="13" y="4"/>
                    <a:pt x="12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6" y="7"/>
                    <a:pt x="7" y="8"/>
                  </a:cubicBezTo>
                  <a:cubicBezTo>
                    <a:pt x="8" y="10"/>
                    <a:pt x="7" y="10"/>
                    <a:pt x="6" y="12"/>
                  </a:cubicBezTo>
                  <a:cubicBezTo>
                    <a:pt x="5" y="14"/>
                    <a:pt x="3" y="15"/>
                    <a:pt x="2" y="16"/>
                  </a:cubicBezTo>
                  <a:cubicBezTo>
                    <a:pt x="1" y="18"/>
                    <a:pt x="0" y="19"/>
                    <a:pt x="0" y="22"/>
                  </a:cubicBezTo>
                  <a:cubicBezTo>
                    <a:pt x="0" y="23"/>
                    <a:pt x="1" y="25"/>
                    <a:pt x="0" y="27"/>
                  </a:cubicBezTo>
                  <a:cubicBezTo>
                    <a:pt x="2" y="28"/>
                    <a:pt x="2" y="27"/>
                    <a:pt x="4" y="26"/>
                  </a:cubicBezTo>
                  <a:cubicBezTo>
                    <a:pt x="6" y="25"/>
                    <a:pt x="9" y="25"/>
                    <a:pt x="11" y="25"/>
                  </a:cubicBezTo>
                  <a:cubicBezTo>
                    <a:pt x="10" y="22"/>
                    <a:pt x="12" y="21"/>
                    <a:pt x="14" y="20"/>
                  </a:cubicBezTo>
                  <a:cubicBezTo>
                    <a:pt x="16" y="19"/>
                    <a:pt x="20" y="17"/>
                    <a:pt x="21" y="20"/>
                  </a:cubicBezTo>
                  <a:cubicBezTo>
                    <a:pt x="21" y="19"/>
                    <a:pt x="21" y="18"/>
                    <a:pt x="22" y="18"/>
                  </a:cubicBezTo>
                  <a:cubicBezTo>
                    <a:pt x="22" y="16"/>
                    <a:pt x="21" y="18"/>
                    <a:pt x="22" y="18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4" name="Freeform 750">
              <a:extLst>
                <a:ext uri="{FF2B5EF4-FFF2-40B4-BE49-F238E27FC236}">
                  <a16:creationId xmlns:a16="http://schemas.microsoft.com/office/drawing/2014/main" id="{D409827C-C593-4342-87D0-FDF12E0A2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843" y="4573876"/>
              <a:ext cx="46190" cy="46190"/>
            </a:xfrm>
            <a:custGeom>
              <a:avLst/>
              <a:gdLst>
                <a:gd name="T0" fmla="*/ 1 w 10"/>
                <a:gd name="T1" fmla="*/ 6 h 10"/>
                <a:gd name="T2" fmla="*/ 3 w 10"/>
                <a:gd name="T3" fmla="*/ 10 h 10"/>
                <a:gd name="T4" fmla="*/ 9 w 10"/>
                <a:gd name="T5" fmla="*/ 5 h 10"/>
                <a:gd name="T6" fmla="*/ 8 w 10"/>
                <a:gd name="T7" fmla="*/ 0 h 10"/>
                <a:gd name="T8" fmla="*/ 4 w 10"/>
                <a:gd name="T9" fmla="*/ 1 h 10"/>
                <a:gd name="T10" fmla="*/ 0 w 10"/>
                <a:gd name="T11" fmla="*/ 1 h 10"/>
                <a:gd name="T12" fmla="*/ 1 w 10"/>
                <a:gd name="T13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0">
                  <a:moveTo>
                    <a:pt x="1" y="6"/>
                  </a:moveTo>
                  <a:cubicBezTo>
                    <a:pt x="2" y="7"/>
                    <a:pt x="2" y="9"/>
                    <a:pt x="3" y="10"/>
                  </a:cubicBezTo>
                  <a:cubicBezTo>
                    <a:pt x="5" y="9"/>
                    <a:pt x="7" y="7"/>
                    <a:pt x="9" y="5"/>
                  </a:cubicBezTo>
                  <a:cubicBezTo>
                    <a:pt x="10" y="3"/>
                    <a:pt x="5" y="4"/>
                    <a:pt x="8" y="0"/>
                  </a:cubicBezTo>
                  <a:cubicBezTo>
                    <a:pt x="7" y="0"/>
                    <a:pt x="3" y="0"/>
                    <a:pt x="4" y="1"/>
                  </a:cubicBezTo>
                  <a:cubicBezTo>
                    <a:pt x="5" y="3"/>
                    <a:pt x="1" y="2"/>
                    <a:pt x="0" y="1"/>
                  </a:cubicBezTo>
                  <a:cubicBezTo>
                    <a:pt x="0" y="3"/>
                    <a:pt x="1" y="4"/>
                    <a:pt x="1" y="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5" name="Freeform 751">
              <a:extLst>
                <a:ext uri="{FF2B5EF4-FFF2-40B4-BE49-F238E27FC236}">
                  <a16:creationId xmlns:a16="http://schemas.microsoft.com/office/drawing/2014/main" id="{9A14E82E-80AB-DE41-AFB2-A6BB3A8CC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843" y="4545206"/>
              <a:ext cx="50968" cy="43005"/>
            </a:xfrm>
            <a:custGeom>
              <a:avLst/>
              <a:gdLst>
                <a:gd name="T0" fmla="*/ 3 w 11"/>
                <a:gd name="T1" fmla="*/ 1 h 9"/>
                <a:gd name="T2" fmla="*/ 0 w 11"/>
                <a:gd name="T3" fmla="*/ 7 h 9"/>
                <a:gd name="T4" fmla="*/ 4 w 11"/>
                <a:gd name="T5" fmla="*/ 7 h 9"/>
                <a:gd name="T6" fmla="*/ 8 w 11"/>
                <a:gd name="T7" fmla="*/ 6 h 9"/>
                <a:gd name="T8" fmla="*/ 7 w 11"/>
                <a:gd name="T9" fmla="*/ 0 h 9"/>
                <a:gd name="T10" fmla="*/ 3 w 11"/>
                <a:gd name="T11" fmla="*/ 1 h 9"/>
                <a:gd name="T12" fmla="*/ 3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3" y="1"/>
                  </a:moveTo>
                  <a:cubicBezTo>
                    <a:pt x="1" y="2"/>
                    <a:pt x="0" y="5"/>
                    <a:pt x="0" y="7"/>
                  </a:cubicBezTo>
                  <a:cubicBezTo>
                    <a:pt x="1" y="8"/>
                    <a:pt x="5" y="9"/>
                    <a:pt x="4" y="7"/>
                  </a:cubicBezTo>
                  <a:cubicBezTo>
                    <a:pt x="3" y="6"/>
                    <a:pt x="7" y="6"/>
                    <a:pt x="8" y="6"/>
                  </a:cubicBezTo>
                  <a:cubicBezTo>
                    <a:pt x="11" y="5"/>
                    <a:pt x="8" y="1"/>
                    <a:pt x="7" y="0"/>
                  </a:cubicBezTo>
                  <a:cubicBezTo>
                    <a:pt x="5" y="1"/>
                    <a:pt x="5" y="2"/>
                    <a:pt x="3" y="1"/>
                  </a:cubicBezTo>
                  <a:cubicBezTo>
                    <a:pt x="2" y="1"/>
                    <a:pt x="4" y="1"/>
                    <a:pt x="3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6" name="Freeform 752">
              <a:extLst>
                <a:ext uri="{FF2B5EF4-FFF2-40B4-BE49-F238E27FC236}">
                  <a16:creationId xmlns:a16="http://schemas.microsoft.com/office/drawing/2014/main" id="{866073BD-0549-684E-9CF0-BEE9F755F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7400" y="4530871"/>
              <a:ext cx="251658" cy="272364"/>
            </a:xfrm>
            <a:custGeom>
              <a:avLst/>
              <a:gdLst>
                <a:gd name="T0" fmla="*/ 41 w 54"/>
                <a:gd name="T1" fmla="*/ 13 h 58"/>
                <a:gd name="T2" fmla="*/ 23 w 54"/>
                <a:gd name="T3" fmla="*/ 3 h 58"/>
                <a:gd name="T4" fmla="*/ 17 w 54"/>
                <a:gd name="T5" fmla="*/ 7 h 58"/>
                <a:gd name="T6" fmla="*/ 21 w 54"/>
                <a:gd name="T7" fmla="*/ 9 h 58"/>
                <a:gd name="T8" fmla="*/ 17 w 54"/>
                <a:gd name="T9" fmla="*/ 9 h 58"/>
                <a:gd name="T10" fmla="*/ 13 w 54"/>
                <a:gd name="T11" fmla="*/ 10 h 58"/>
                <a:gd name="T12" fmla="*/ 11 w 54"/>
                <a:gd name="T13" fmla="*/ 8 h 58"/>
                <a:gd name="T14" fmla="*/ 12 w 54"/>
                <a:gd name="T15" fmla="*/ 4 h 58"/>
                <a:gd name="T16" fmla="*/ 5 w 54"/>
                <a:gd name="T17" fmla="*/ 3 h 58"/>
                <a:gd name="T18" fmla="*/ 7 w 54"/>
                <a:gd name="T19" fmla="*/ 8 h 58"/>
                <a:gd name="T20" fmla="*/ 5 w 54"/>
                <a:gd name="T21" fmla="*/ 12 h 58"/>
                <a:gd name="T22" fmla="*/ 6 w 54"/>
                <a:gd name="T23" fmla="*/ 16 h 58"/>
                <a:gd name="T24" fmla="*/ 2 w 54"/>
                <a:gd name="T25" fmla="*/ 18 h 58"/>
                <a:gd name="T26" fmla="*/ 1 w 54"/>
                <a:gd name="T27" fmla="*/ 21 h 58"/>
                <a:gd name="T28" fmla="*/ 5 w 54"/>
                <a:gd name="T29" fmla="*/ 33 h 58"/>
                <a:gd name="T30" fmla="*/ 12 w 54"/>
                <a:gd name="T31" fmla="*/ 42 h 58"/>
                <a:gd name="T32" fmla="*/ 15 w 54"/>
                <a:gd name="T33" fmla="*/ 43 h 58"/>
                <a:gd name="T34" fmla="*/ 17 w 54"/>
                <a:gd name="T35" fmla="*/ 45 h 58"/>
                <a:gd name="T36" fmla="*/ 24 w 54"/>
                <a:gd name="T37" fmla="*/ 47 h 58"/>
                <a:gd name="T38" fmla="*/ 25 w 54"/>
                <a:gd name="T39" fmla="*/ 53 h 58"/>
                <a:gd name="T40" fmla="*/ 27 w 54"/>
                <a:gd name="T41" fmla="*/ 55 h 58"/>
                <a:gd name="T42" fmla="*/ 30 w 54"/>
                <a:gd name="T43" fmla="*/ 55 h 58"/>
                <a:gd name="T44" fmla="*/ 33 w 54"/>
                <a:gd name="T45" fmla="*/ 56 h 58"/>
                <a:gd name="T46" fmla="*/ 36 w 54"/>
                <a:gd name="T47" fmla="*/ 55 h 58"/>
                <a:gd name="T48" fmla="*/ 42 w 54"/>
                <a:gd name="T49" fmla="*/ 55 h 58"/>
                <a:gd name="T50" fmla="*/ 46 w 54"/>
                <a:gd name="T51" fmla="*/ 54 h 58"/>
                <a:gd name="T52" fmla="*/ 54 w 54"/>
                <a:gd name="T53" fmla="*/ 49 h 58"/>
                <a:gd name="T54" fmla="*/ 49 w 54"/>
                <a:gd name="T55" fmla="*/ 36 h 58"/>
                <a:gd name="T56" fmla="*/ 49 w 54"/>
                <a:gd name="T57" fmla="*/ 32 h 58"/>
                <a:gd name="T58" fmla="*/ 46 w 54"/>
                <a:gd name="T59" fmla="*/ 28 h 58"/>
                <a:gd name="T60" fmla="*/ 48 w 54"/>
                <a:gd name="T61" fmla="*/ 20 h 58"/>
                <a:gd name="T62" fmla="*/ 45 w 54"/>
                <a:gd name="T63" fmla="*/ 18 h 58"/>
                <a:gd name="T64" fmla="*/ 41 w 54"/>
                <a:gd name="T65" fmla="*/ 16 h 58"/>
                <a:gd name="T66" fmla="*/ 41 w 54"/>
                <a:gd name="T6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" h="58">
                  <a:moveTo>
                    <a:pt x="41" y="13"/>
                  </a:moveTo>
                  <a:cubicBezTo>
                    <a:pt x="35" y="9"/>
                    <a:pt x="29" y="6"/>
                    <a:pt x="23" y="3"/>
                  </a:cubicBezTo>
                  <a:cubicBezTo>
                    <a:pt x="22" y="5"/>
                    <a:pt x="19" y="7"/>
                    <a:pt x="17" y="7"/>
                  </a:cubicBezTo>
                  <a:cubicBezTo>
                    <a:pt x="17" y="7"/>
                    <a:pt x="21" y="8"/>
                    <a:pt x="21" y="9"/>
                  </a:cubicBezTo>
                  <a:cubicBezTo>
                    <a:pt x="20" y="10"/>
                    <a:pt x="18" y="9"/>
                    <a:pt x="17" y="9"/>
                  </a:cubicBezTo>
                  <a:cubicBezTo>
                    <a:pt x="15" y="8"/>
                    <a:pt x="15" y="9"/>
                    <a:pt x="13" y="10"/>
                  </a:cubicBezTo>
                  <a:cubicBezTo>
                    <a:pt x="13" y="10"/>
                    <a:pt x="11" y="9"/>
                    <a:pt x="11" y="8"/>
                  </a:cubicBezTo>
                  <a:cubicBezTo>
                    <a:pt x="10" y="7"/>
                    <a:pt x="11" y="5"/>
                    <a:pt x="12" y="4"/>
                  </a:cubicBezTo>
                  <a:cubicBezTo>
                    <a:pt x="13" y="0"/>
                    <a:pt x="7" y="2"/>
                    <a:pt x="5" y="3"/>
                  </a:cubicBezTo>
                  <a:cubicBezTo>
                    <a:pt x="6" y="4"/>
                    <a:pt x="8" y="7"/>
                    <a:pt x="7" y="8"/>
                  </a:cubicBezTo>
                  <a:cubicBezTo>
                    <a:pt x="7" y="9"/>
                    <a:pt x="3" y="12"/>
                    <a:pt x="5" y="12"/>
                  </a:cubicBezTo>
                  <a:cubicBezTo>
                    <a:pt x="8" y="13"/>
                    <a:pt x="7" y="14"/>
                    <a:pt x="6" y="16"/>
                  </a:cubicBezTo>
                  <a:cubicBezTo>
                    <a:pt x="5" y="16"/>
                    <a:pt x="3" y="17"/>
                    <a:pt x="2" y="18"/>
                  </a:cubicBezTo>
                  <a:cubicBezTo>
                    <a:pt x="0" y="19"/>
                    <a:pt x="1" y="19"/>
                    <a:pt x="1" y="21"/>
                  </a:cubicBezTo>
                  <a:cubicBezTo>
                    <a:pt x="2" y="26"/>
                    <a:pt x="4" y="29"/>
                    <a:pt x="5" y="33"/>
                  </a:cubicBezTo>
                  <a:cubicBezTo>
                    <a:pt x="5" y="38"/>
                    <a:pt x="9" y="40"/>
                    <a:pt x="12" y="42"/>
                  </a:cubicBezTo>
                  <a:cubicBezTo>
                    <a:pt x="13" y="43"/>
                    <a:pt x="14" y="43"/>
                    <a:pt x="15" y="43"/>
                  </a:cubicBezTo>
                  <a:cubicBezTo>
                    <a:pt x="16" y="43"/>
                    <a:pt x="16" y="44"/>
                    <a:pt x="17" y="45"/>
                  </a:cubicBezTo>
                  <a:cubicBezTo>
                    <a:pt x="19" y="45"/>
                    <a:pt x="22" y="45"/>
                    <a:pt x="24" y="47"/>
                  </a:cubicBezTo>
                  <a:cubicBezTo>
                    <a:pt x="25" y="48"/>
                    <a:pt x="25" y="51"/>
                    <a:pt x="25" y="53"/>
                  </a:cubicBezTo>
                  <a:cubicBezTo>
                    <a:pt x="26" y="54"/>
                    <a:pt x="25" y="55"/>
                    <a:pt x="27" y="55"/>
                  </a:cubicBezTo>
                  <a:cubicBezTo>
                    <a:pt x="28" y="55"/>
                    <a:pt x="29" y="55"/>
                    <a:pt x="30" y="55"/>
                  </a:cubicBezTo>
                  <a:cubicBezTo>
                    <a:pt x="31" y="55"/>
                    <a:pt x="32" y="55"/>
                    <a:pt x="33" y="56"/>
                  </a:cubicBezTo>
                  <a:cubicBezTo>
                    <a:pt x="34" y="57"/>
                    <a:pt x="35" y="56"/>
                    <a:pt x="36" y="55"/>
                  </a:cubicBezTo>
                  <a:cubicBezTo>
                    <a:pt x="38" y="54"/>
                    <a:pt x="40" y="58"/>
                    <a:pt x="42" y="55"/>
                  </a:cubicBezTo>
                  <a:cubicBezTo>
                    <a:pt x="42" y="53"/>
                    <a:pt x="45" y="54"/>
                    <a:pt x="46" y="54"/>
                  </a:cubicBezTo>
                  <a:cubicBezTo>
                    <a:pt x="49" y="53"/>
                    <a:pt x="51" y="51"/>
                    <a:pt x="54" y="49"/>
                  </a:cubicBezTo>
                  <a:cubicBezTo>
                    <a:pt x="49" y="46"/>
                    <a:pt x="49" y="42"/>
                    <a:pt x="49" y="36"/>
                  </a:cubicBezTo>
                  <a:cubicBezTo>
                    <a:pt x="48" y="35"/>
                    <a:pt x="50" y="33"/>
                    <a:pt x="49" y="32"/>
                  </a:cubicBezTo>
                  <a:cubicBezTo>
                    <a:pt x="48" y="31"/>
                    <a:pt x="46" y="30"/>
                    <a:pt x="46" y="28"/>
                  </a:cubicBezTo>
                  <a:cubicBezTo>
                    <a:pt x="46" y="27"/>
                    <a:pt x="48" y="20"/>
                    <a:pt x="48" y="20"/>
                  </a:cubicBezTo>
                  <a:cubicBezTo>
                    <a:pt x="47" y="20"/>
                    <a:pt x="46" y="19"/>
                    <a:pt x="45" y="18"/>
                  </a:cubicBezTo>
                  <a:cubicBezTo>
                    <a:pt x="44" y="17"/>
                    <a:pt x="43" y="17"/>
                    <a:pt x="41" y="16"/>
                  </a:cubicBezTo>
                  <a:cubicBezTo>
                    <a:pt x="41" y="15"/>
                    <a:pt x="41" y="14"/>
                    <a:pt x="41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7" name="Freeform 753">
              <a:extLst>
                <a:ext uri="{FF2B5EF4-FFF2-40B4-BE49-F238E27FC236}">
                  <a16:creationId xmlns:a16="http://schemas.microsoft.com/office/drawing/2014/main" id="{FBAEEC8F-FEEE-B94B-93E8-B41215155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0275" y="4465567"/>
              <a:ext cx="125829" cy="144943"/>
            </a:xfrm>
            <a:custGeom>
              <a:avLst/>
              <a:gdLst>
                <a:gd name="T0" fmla="*/ 15 w 27"/>
                <a:gd name="T1" fmla="*/ 29 h 31"/>
                <a:gd name="T2" fmla="*/ 15 w 27"/>
                <a:gd name="T3" fmla="*/ 24 h 31"/>
                <a:gd name="T4" fmla="*/ 17 w 27"/>
                <a:gd name="T5" fmla="*/ 24 h 31"/>
                <a:gd name="T6" fmla="*/ 19 w 27"/>
                <a:gd name="T7" fmla="*/ 21 h 31"/>
                <a:gd name="T8" fmla="*/ 21 w 27"/>
                <a:gd name="T9" fmla="*/ 24 h 31"/>
                <a:gd name="T10" fmla="*/ 24 w 27"/>
                <a:gd name="T11" fmla="*/ 23 h 31"/>
                <a:gd name="T12" fmla="*/ 26 w 27"/>
                <a:gd name="T13" fmla="*/ 24 h 31"/>
                <a:gd name="T14" fmla="*/ 26 w 27"/>
                <a:gd name="T15" fmla="*/ 21 h 31"/>
                <a:gd name="T16" fmla="*/ 26 w 27"/>
                <a:gd name="T17" fmla="*/ 14 h 31"/>
                <a:gd name="T18" fmla="*/ 25 w 27"/>
                <a:gd name="T19" fmla="*/ 11 h 31"/>
                <a:gd name="T20" fmla="*/ 26 w 27"/>
                <a:gd name="T21" fmla="*/ 6 h 31"/>
                <a:gd name="T22" fmla="*/ 21 w 27"/>
                <a:gd name="T23" fmla="*/ 4 h 31"/>
                <a:gd name="T24" fmla="*/ 19 w 27"/>
                <a:gd name="T25" fmla="*/ 0 h 31"/>
                <a:gd name="T26" fmla="*/ 14 w 27"/>
                <a:gd name="T27" fmla="*/ 0 h 31"/>
                <a:gd name="T28" fmla="*/ 11 w 27"/>
                <a:gd name="T29" fmla="*/ 7 h 31"/>
                <a:gd name="T30" fmla="*/ 5 w 27"/>
                <a:gd name="T31" fmla="*/ 7 h 31"/>
                <a:gd name="T32" fmla="*/ 4 w 27"/>
                <a:gd name="T33" fmla="*/ 7 h 31"/>
                <a:gd name="T34" fmla="*/ 4 w 27"/>
                <a:gd name="T35" fmla="*/ 10 h 31"/>
                <a:gd name="T36" fmla="*/ 0 w 27"/>
                <a:gd name="T37" fmla="*/ 16 h 31"/>
                <a:gd name="T38" fmla="*/ 4 w 27"/>
                <a:gd name="T39" fmla="*/ 23 h 31"/>
                <a:gd name="T40" fmla="*/ 9 w 27"/>
                <a:gd name="T41" fmla="*/ 28 h 31"/>
                <a:gd name="T42" fmla="*/ 11 w 27"/>
                <a:gd name="T43" fmla="*/ 31 h 31"/>
                <a:gd name="T44" fmla="*/ 15 w 27"/>
                <a:gd name="T45" fmla="*/ 29 h 31"/>
                <a:gd name="T46" fmla="*/ 15 w 27"/>
                <a:gd name="T4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31">
                  <a:moveTo>
                    <a:pt x="15" y="29"/>
                  </a:moveTo>
                  <a:cubicBezTo>
                    <a:pt x="15" y="28"/>
                    <a:pt x="13" y="24"/>
                    <a:pt x="15" y="24"/>
                  </a:cubicBezTo>
                  <a:cubicBezTo>
                    <a:pt x="15" y="24"/>
                    <a:pt x="17" y="24"/>
                    <a:pt x="17" y="24"/>
                  </a:cubicBezTo>
                  <a:cubicBezTo>
                    <a:pt x="18" y="23"/>
                    <a:pt x="18" y="21"/>
                    <a:pt x="19" y="21"/>
                  </a:cubicBezTo>
                  <a:cubicBezTo>
                    <a:pt x="20" y="22"/>
                    <a:pt x="21" y="23"/>
                    <a:pt x="21" y="24"/>
                  </a:cubicBezTo>
                  <a:cubicBezTo>
                    <a:pt x="22" y="25"/>
                    <a:pt x="22" y="23"/>
                    <a:pt x="24" y="23"/>
                  </a:cubicBezTo>
                  <a:cubicBezTo>
                    <a:pt x="24" y="23"/>
                    <a:pt x="26" y="25"/>
                    <a:pt x="26" y="24"/>
                  </a:cubicBezTo>
                  <a:cubicBezTo>
                    <a:pt x="26" y="23"/>
                    <a:pt x="26" y="22"/>
                    <a:pt x="26" y="21"/>
                  </a:cubicBezTo>
                  <a:cubicBezTo>
                    <a:pt x="27" y="19"/>
                    <a:pt x="27" y="16"/>
                    <a:pt x="26" y="14"/>
                  </a:cubicBezTo>
                  <a:cubicBezTo>
                    <a:pt x="25" y="13"/>
                    <a:pt x="25" y="12"/>
                    <a:pt x="25" y="11"/>
                  </a:cubicBezTo>
                  <a:cubicBezTo>
                    <a:pt x="25" y="9"/>
                    <a:pt x="27" y="8"/>
                    <a:pt x="26" y="6"/>
                  </a:cubicBezTo>
                  <a:cubicBezTo>
                    <a:pt x="25" y="3"/>
                    <a:pt x="21" y="7"/>
                    <a:pt x="21" y="4"/>
                  </a:cubicBezTo>
                  <a:cubicBezTo>
                    <a:pt x="21" y="2"/>
                    <a:pt x="22" y="0"/>
                    <a:pt x="19" y="0"/>
                  </a:cubicBezTo>
                  <a:cubicBezTo>
                    <a:pt x="18" y="0"/>
                    <a:pt x="16" y="0"/>
                    <a:pt x="14" y="0"/>
                  </a:cubicBezTo>
                  <a:cubicBezTo>
                    <a:pt x="10" y="0"/>
                    <a:pt x="15" y="7"/>
                    <a:pt x="11" y="7"/>
                  </a:cubicBezTo>
                  <a:cubicBezTo>
                    <a:pt x="9" y="7"/>
                    <a:pt x="7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9"/>
                    <a:pt x="4" y="9"/>
                    <a:pt x="4" y="10"/>
                  </a:cubicBezTo>
                  <a:cubicBezTo>
                    <a:pt x="4" y="12"/>
                    <a:pt x="0" y="14"/>
                    <a:pt x="0" y="16"/>
                  </a:cubicBezTo>
                  <a:cubicBezTo>
                    <a:pt x="1" y="18"/>
                    <a:pt x="3" y="21"/>
                    <a:pt x="4" y="23"/>
                  </a:cubicBezTo>
                  <a:cubicBezTo>
                    <a:pt x="6" y="24"/>
                    <a:pt x="7" y="26"/>
                    <a:pt x="9" y="28"/>
                  </a:cubicBezTo>
                  <a:cubicBezTo>
                    <a:pt x="10" y="29"/>
                    <a:pt x="11" y="30"/>
                    <a:pt x="11" y="31"/>
                  </a:cubicBezTo>
                  <a:cubicBezTo>
                    <a:pt x="12" y="30"/>
                    <a:pt x="14" y="30"/>
                    <a:pt x="15" y="29"/>
                  </a:cubicBezTo>
                  <a:cubicBezTo>
                    <a:pt x="15" y="29"/>
                    <a:pt x="14" y="30"/>
                    <a:pt x="15" y="29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8" name="Freeform 754">
              <a:extLst>
                <a:ext uri="{FF2B5EF4-FFF2-40B4-BE49-F238E27FC236}">
                  <a16:creationId xmlns:a16="http://schemas.microsoft.com/office/drawing/2014/main" id="{24E6CD00-E603-1E48-AB2A-2C7091CE9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237" y="4465567"/>
              <a:ext cx="52562" cy="33448"/>
            </a:xfrm>
            <a:custGeom>
              <a:avLst/>
              <a:gdLst>
                <a:gd name="T0" fmla="*/ 11 w 11"/>
                <a:gd name="T1" fmla="*/ 7 h 7"/>
                <a:gd name="T2" fmla="*/ 11 w 11"/>
                <a:gd name="T3" fmla="*/ 0 h 7"/>
                <a:gd name="T4" fmla="*/ 3 w 11"/>
                <a:gd name="T5" fmla="*/ 1 h 7"/>
                <a:gd name="T6" fmla="*/ 0 w 11"/>
                <a:gd name="T7" fmla="*/ 4 h 7"/>
                <a:gd name="T8" fmla="*/ 2 w 11"/>
                <a:gd name="T9" fmla="*/ 7 h 7"/>
                <a:gd name="T10" fmla="*/ 11 w 1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1" y="7"/>
                  </a:moveTo>
                  <a:cubicBezTo>
                    <a:pt x="11" y="5"/>
                    <a:pt x="11" y="2"/>
                    <a:pt x="11" y="0"/>
                  </a:cubicBezTo>
                  <a:cubicBezTo>
                    <a:pt x="8" y="0"/>
                    <a:pt x="6" y="1"/>
                    <a:pt x="3" y="1"/>
                  </a:cubicBezTo>
                  <a:cubicBezTo>
                    <a:pt x="4" y="2"/>
                    <a:pt x="1" y="3"/>
                    <a:pt x="0" y="4"/>
                  </a:cubicBezTo>
                  <a:cubicBezTo>
                    <a:pt x="0" y="5"/>
                    <a:pt x="2" y="6"/>
                    <a:pt x="2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9" name="Freeform 755">
              <a:extLst>
                <a:ext uri="{FF2B5EF4-FFF2-40B4-BE49-F238E27FC236}">
                  <a16:creationId xmlns:a16="http://schemas.microsoft.com/office/drawing/2014/main" id="{1663F596-9756-0345-99F4-F8C93ADFF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0716" y="4213910"/>
              <a:ext cx="172020" cy="265993"/>
            </a:xfrm>
            <a:custGeom>
              <a:avLst/>
              <a:gdLst>
                <a:gd name="T0" fmla="*/ 29 w 37"/>
                <a:gd name="T1" fmla="*/ 55 h 57"/>
                <a:gd name="T2" fmla="*/ 37 w 37"/>
                <a:gd name="T3" fmla="*/ 55 h 57"/>
                <a:gd name="T4" fmla="*/ 33 w 37"/>
                <a:gd name="T5" fmla="*/ 48 h 57"/>
                <a:gd name="T6" fmla="*/ 32 w 37"/>
                <a:gd name="T7" fmla="*/ 44 h 57"/>
                <a:gd name="T8" fmla="*/ 30 w 37"/>
                <a:gd name="T9" fmla="*/ 40 h 57"/>
                <a:gd name="T10" fmla="*/ 32 w 37"/>
                <a:gd name="T11" fmla="*/ 32 h 57"/>
                <a:gd name="T12" fmla="*/ 34 w 37"/>
                <a:gd name="T13" fmla="*/ 27 h 57"/>
                <a:gd name="T14" fmla="*/ 31 w 37"/>
                <a:gd name="T15" fmla="*/ 21 h 57"/>
                <a:gd name="T16" fmla="*/ 28 w 37"/>
                <a:gd name="T17" fmla="*/ 16 h 57"/>
                <a:gd name="T18" fmla="*/ 34 w 37"/>
                <a:gd name="T19" fmla="*/ 16 h 57"/>
                <a:gd name="T20" fmla="*/ 32 w 37"/>
                <a:gd name="T21" fmla="*/ 6 h 57"/>
                <a:gd name="T22" fmla="*/ 30 w 37"/>
                <a:gd name="T23" fmla="*/ 2 h 57"/>
                <a:gd name="T24" fmla="*/ 27 w 37"/>
                <a:gd name="T25" fmla="*/ 0 h 57"/>
                <a:gd name="T26" fmla="*/ 28 w 37"/>
                <a:gd name="T27" fmla="*/ 9 h 57"/>
                <a:gd name="T28" fmla="*/ 23 w 37"/>
                <a:gd name="T29" fmla="*/ 18 h 57"/>
                <a:gd name="T30" fmla="*/ 21 w 37"/>
                <a:gd name="T31" fmla="*/ 22 h 57"/>
                <a:gd name="T32" fmla="*/ 18 w 37"/>
                <a:gd name="T33" fmla="*/ 27 h 57"/>
                <a:gd name="T34" fmla="*/ 15 w 37"/>
                <a:gd name="T35" fmla="*/ 33 h 57"/>
                <a:gd name="T36" fmla="*/ 11 w 37"/>
                <a:gd name="T37" fmla="*/ 31 h 57"/>
                <a:gd name="T38" fmla="*/ 2 w 37"/>
                <a:gd name="T39" fmla="*/ 39 h 57"/>
                <a:gd name="T40" fmla="*/ 1 w 37"/>
                <a:gd name="T41" fmla="*/ 42 h 57"/>
                <a:gd name="T42" fmla="*/ 4 w 37"/>
                <a:gd name="T43" fmla="*/ 45 h 57"/>
                <a:gd name="T44" fmla="*/ 5 w 37"/>
                <a:gd name="T45" fmla="*/ 45 h 57"/>
                <a:gd name="T46" fmla="*/ 7 w 37"/>
                <a:gd name="T47" fmla="*/ 48 h 57"/>
                <a:gd name="T48" fmla="*/ 7 w 37"/>
                <a:gd name="T49" fmla="*/ 55 h 57"/>
                <a:gd name="T50" fmla="*/ 16 w 37"/>
                <a:gd name="T51" fmla="*/ 54 h 57"/>
                <a:gd name="T52" fmla="*/ 29 w 37"/>
                <a:gd name="T53" fmla="*/ 5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57">
                  <a:moveTo>
                    <a:pt x="29" y="55"/>
                  </a:moveTo>
                  <a:cubicBezTo>
                    <a:pt x="32" y="55"/>
                    <a:pt x="35" y="57"/>
                    <a:pt x="37" y="55"/>
                  </a:cubicBezTo>
                  <a:cubicBezTo>
                    <a:pt x="37" y="51"/>
                    <a:pt x="35" y="50"/>
                    <a:pt x="33" y="48"/>
                  </a:cubicBezTo>
                  <a:cubicBezTo>
                    <a:pt x="32" y="47"/>
                    <a:pt x="32" y="46"/>
                    <a:pt x="32" y="44"/>
                  </a:cubicBezTo>
                  <a:cubicBezTo>
                    <a:pt x="31" y="43"/>
                    <a:pt x="30" y="42"/>
                    <a:pt x="30" y="40"/>
                  </a:cubicBezTo>
                  <a:cubicBezTo>
                    <a:pt x="29" y="36"/>
                    <a:pt x="31" y="35"/>
                    <a:pt x="32" y="32"/>
                  </a:cubicBezTo>
                  <a:cubicBezTo>
                    <a:pt x="33" y="30"/>
                    <a:pt x="34" y="29"/>
                    <a:pt x="34" y="27"/>
                  </a:cubicBezTo>
                  <a:cubicBezTo>
                    <a:pt x="33" y="25"/>
                    <a:pt x="33" y="23"/>
                    <a:pt x="31" y="21"/>
                  </a:cubicBezTo>
                  <a:cubicBezTo>
                    <a:pt x="31" y="21"/>
                    <a:pt x="26" y="18"/>
                    <a:pt x="28" y="16"/>
                  </a:cubicBezTo>
                  <a:cubicBezTo>
                    <a:pt x="29" y="15"/>
                    <a:pt x="32" y="16"/>
                    <a:pt x="34" y="16"/>
                  </a:cubicBezTo>
                  <a:cubicBezTo>
                    <a:pt x="32" y="12"/>
                    <a:pt x="32" y="10"/>
                    <a:pt x="32" y="6"/>
                  </a:cubicBezTo>
                  <a:cubicBezTo>
                    <a:pt x="32" y="5"/>
                    <a:pt x="32" y="3"/>
                    <a:pt x="30" y="2"/>
                  </a:cubicBezTo>
                  <a:cubicBezTo>
                    <a:pt x="30" y="1"/>
                    <a:pt x="27" y="0"/>
                    <a:pt x="27" y="0"/>
                  </a:cubicBezTo>
                  <a:cubicBezTo>
                    <a:pt x="27" y="2"/>
                    <a:pt x="33" y="7"/>
                    <a:pt x="28" y="9"/>
                  </a:cubicBezTo>
                  <a:cubicBezTo>
                    <a:pt x="25" y="11"/>
                    <a:pt x="24" y="14"/>
                    <a:pt x="23" y="18"/>
                  </a:cubicBezTo>
                  <a:cubicBezTo>
                    <a:pt x="22" y="19"/>
                    <a:pt x="22" y="22"/>
                    <a:pt x="21" y="22"/>
                  </a:cubicBezTo>
                  <a:cubicBezTo>
                    <a:pt x="19" y="23"/>
                    <a:pt x="19" y="25"/>
                    <a:pt x="18" y="27"/>
                  </a:cubicBezTo>
                  <a:cubicBezTo>
                    <a:pt x="17" y="29"/>
                    <a:pt x="16" y="31"/>
                    <a:pt x="15" y="33"/>
                  </a:cubicBezTo>
                  <a:cubicBezTo>
                    <a:pt x="13" y="35"/>
                    <a:pt x="12" y="31"/>
                    <a:pt x="11" y="31"/>
                  </a:cubicBezTo>
                  <a:cubicBezTo>
                    <a:pt x="6" y="31"/>
                    <a:pt x="3" y="35"/>
                    <a:pt x="2" y="39"/>
                  </a:cubicBezTo>
                  <a:cubicBezTo>
                    <a:pt x="2" y="40"/>
                    <a:pt x="0" y="41"/>
                    <a:pt x="1" y="42"/>
                  </a:cubicBezTo>
                  <a:cubicBezTo>
                    <a:pt x="2" y="43"/>
                    <a:pt x="3" y="44"/>
                    <a:pt x="4" y="45"/>
                  </a:cubicBezTo>
                  <a:cubicBezTo>
                    <a:pt x="4" y="46"/>
                    <a:pt x="5" y="44"/>
                    <a:pt x="5" y="45"/>
                  </a:cubicBezTo>
                  <a:cubicBezTo>
                    <a:pt x="6" y="46"/>
                    <a:pt x="7" y="47"/>
                    <a:pt x="7" y="48"/>
                  </a:cubicBezTo>
                  <a:cubicBezTo>
                    <a:pt x="8" y="50"/>
                    <a:pt x="7" y="53"/>
                    <a:pt x="7" y="55"/>
                  </a:cubicBezTo>
                  <a:cubicBezTo>
                    <a:pt x="10" y="54"/>
                    <a:pt x="13" y="54"/>
                    <a:pt x="16" y="54"/>
                  </a:cubicBezTo>
                  <a:cubicBezTo>
                    <a:pt x="20" y="54"/>
                    <a:pt x="25" y="55"/>
                    <a:pt x="29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0" name="Freeform 756">
              <a:extLst>
                <a:ext uri="{FF2B5EF4-FFF2-40B4-BE49-F238E27FC236}">
                  <a16:creationId xmlns:a16="http://schemas.microsoft.com/office/drawing/2014/main" id="{495DF0FE-DF3A-8644-9B4C-21BF8A528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7549" y="4226652"/>
              <a:ext cx="70082" cy="144943"/>
            </a:xfrm>
            <a:custGeom>
              <a:avLst/>
              <a:gdLst>
                <a:gd name="T0" fmla="*/ 11 w 15"/>
                <a:gd name="T1" fmla="*/ 0 h 31"/>
                <a:gd name="T2" fmla="*/ 9 w 15"/>
                <a:gd name="T3" fmla="*/ 4 h 31"/>
                <a:gd name="T4" fmla="*/ 4 w 15"/>
                <a:gd name="T5" fmla="*/ 5 h 31"/>
                <a:gd name="T6" fmla="*/ 1 w 15"/>
                <a:gd name="T7" fmla="*/ 8 h 31"/>
                <a:gd name="T8" fmla="*/ 3 w 15"/>
                <a:gd name="T9" fmla="*/ 13 h 31"/>
                <a:gd name="T10" fmla="*/ 6 w 15"/>
                <a:gd name="T11" fmla="*/ 31 h 31"/>
                <a:gd name="T12" fmla="*/ 11 w 15"/>
                <a:gd name="T13" fmla="*/ 30 h 31"/>
                <a:gd name="T14" fmla="*/ 11 w 15"/>
                <a:gd name="T15" fmla="*/ 27 h 31"/>
                <a:gd name="T16" fmla="*/ 11 w 15"/>
                <a:gd name="T17" fmla="*/ 18 h 31"/>
                <a:gd name="T18" fmla="*/ 15 w 15"/>
                <a:gd name="T19" fmla="*/ 9 h 31"/>
                <a:gd name="T20" fmla="*/ 14 w 15"/>
                <a:gd name="T21" fmla="*/ 3 h 31"/>
                <a:gd name="T22" fmla="*/ 11 w 15"/>
                <a:gd name="T23" fmla="*/ 0 h 31"/>
                <a:gd name="T24" fmla="*/ 11 w 15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31">
                  <a:moveTo>
                    <a:pt x="11" y="0"/>
                  </a:moveTo>
                  <a:cubicBezTo>
                    <a:pt x="9" y="2"/>
                    <a:pt x="10" y="2"/>
                    <a:pt x="9" y="4"/>
                  </a:cubicBezTo>
                  <a:cubicBezTo>
                    <a:pt x="8" y="6"/>
                    <a:pt x="6" y="5"/>
                    <a:pt x="4" y="5"/>
                  </a:cubicBezTo>
                  <a:cubicBezTo>
                    <a:pt x="4" y="5"/>
                    <a:pt x="2" y="7"/>
                    <a:pt x="1" y="8"/>
                  </a:cubicBezTo>
                  <a:cubicBezTo>
                    <a:pt x="0" y="9"/>
                    <a:pt x="2" y="11"/>
                    <a:pt x="3" y="13"/>
                  </a:cubicBezTo>
                  <a:cubicBezTo>
                    <a:pt x="7" y="18"/>
                    <a:pt x="4" y="25"/>
                    <a:pt x="6" y="31"/>
                  </a:cubicBezTo>
                  <a:cubicBezTo>
                    <a:pt x="7" y="31"/>
                    <a:pt x="9" y="31"/>
                    <a:pt x="11" y="30"/>
                  </a:cubicBezTo>
                  <a:cubicBezTo>
                    <a:pt x="12" y="30"/>
                    <a:pt x="12" y="29"/>
                    <a:pt x="11" y="27"/>
                  </a:cubicBezTo>
                  <a:cubicBezTo>
                    <a:pt x="11" y="24"/>
                    <a:pt x="11" y="21"/>
                    <a:pt x="11" y="18"/>
                  </a:cubicBezTo>
                  <a:cubicBezTo>
                    <a:pt x="11" y="14"/>
                    <a:pt x="14" y="12"/>
                    <a:pt x="15" y="9"/>
                  </a:cubicBezTo>
                  <a:cubicBezTo>
                    <a:pt x="15" y="6"/>
                    <a:pt x="15" y="5"/>
                    <a:pt x="14" y="3"/>
                  </a:cubicBezTo>
                  <a:cubicBezTo>
                    <a:pt x="14" y="3"/>
                    <a:pt x="11" y="0"/>
                    <a:pt x="11" y="0"/>
                  </a:cubicBezTo>
                  <a:cubicBezTo>
                    <a:pt x="10" y="1"/>
                    <a:pt x="11" y="0"/>
                    <a:pt x="11" y="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1" name="Freeform 757">
              <a:extLst>
                <a:ext uri="{FF2B5EF4-FFF2-40B4-BE49-F238E27FC236}">
                  <a16:creationId xmlns:a16="http://schemas.microsoft.com/office/drawing/2014/main" id="{CF52C629-79DA-284D-B9C2-3950AD6F3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5332" y="4190016"/>
              <a:ext cx="275550" cy="238916"/>
            </a:xfrm>
            <a:custGeom>
              <a:avLst/>
              <a:gdLst>
                <a:gd name="T0" fmla="*/ 31 w 59"/>
                <a:gd name="T1" fmla="*/ 42 h 51"/>
                <a:gd name="T2" fmla="*/ 37 w 59"/>
                <a:gd name="T3" fmla="*/ 37 h 51"/>
                <a:gd name="T4" fmla="*/ 40 w 59"/>
                <a:gd name="T5" fmla="*/ 36 h 51"/>
                <a:gd name="T6" fmla="*/ 43 w 59"/>
                <a:gd name="T7" fmla="*/ 38 h 51"/>
                <a:gd name="T8" fmla="*/ 47 w 59"/>
                <a:gd name="T9" fmla="*/ 32 h 51"/>
                <a:gd name="T10" fmla="*/ 48 w 59"/>
                <a:gd name="T11" fmla="*/ 28 h 51"/>
                <a:gd name="T12" fmla="*/ 51 w 59"/>
                <a:gd name="T13" fmla="*/ 27 h 51"/>
                <a:gd name="T14" fmla="*/ 56 w 59"/>
                <a:gd name="T15" fmla="*/ 14 h 51"/>
                <a:gd name="T16" fmla="*/ 59 w 59"/>
                <a:gd name="T17" fmla="*/ 11 h 51"/>
                <a:gd name="T18" fmla="*/ 57 w 59"/>
                <a:gd name="T19" fmla="*/ 8 h 51"/>
                <a:gd name="T20" fmla="*/ 56 w 59"/>
                <a:gd name="T21" fmla="*/ 6 h 51"/>
                <a:gd name="T22" fmla="*/ 54 w 59"/>
                <a:gd name="T23" fmla="*/ 1 h 51"/>
                <a:gd name="T24" fmla="*/ 48 w 59"/>
                <a:gd name="T25" fmla="*/ 5 h 51"/>
                <a:gd name="T26" fmla="*/ 40 w 59"/>
                <a:gd name="T27" fmla="*/ 4 h 51"/>
                <a:gd name="T28" fmla="*/ 32 w 59"/>
                <a:gd name="T29" fmla="*/ 6 h 51"/>
                <a:gd name="T30" fmla="*/ 26 w 59"/>
                <a:gd name="T31" fmla="*/ 4 h 51"/>
                <a:gd name="T32" fmla="*/ 19 w 59"/>
                <a:gd name="T33" fmla="*/ 3 h 51"/>
                <a:gd name="T34" fmla="*/ 13 w 59"/>
                <a:gd name="T35" fmla="*/ 1 h 51"/>
                <a:gd name="T36" fmla="*/ 8 w 59"/>
                <a:gd name="T37" fmla="*/ 3 h 51"/>
                <a:gd name="T38" fmla="*/ 7 w 59"/>
                <a:gd name="T39" fmla="*/ 6 h 51"/>
                <a:gd name="T40" fmla="*/ 6 w 59"/>
                <a:gd name="T41" fmla="*/ 10 h 51"/>
                <a:gd name="T42" fmla="*/ 5 w 59"/>
                <a:gd name="T43" fmla="*/ 16 h 51"/>
                <a:gd name="T44" fmla="*/ 1 w 59"/>
                <a:gd name="T45" fmla="*/ 24 h 51"/>
                <a:gd name="T46" fmla="*/ 2 w 59"/>
                <a:gd name="T47" fmla="*/ 38 h 51"/>
                <a:gd name="T48" fmla="*/ 5 w 59"/>
                <a:gd name="T49" fmla="*/ 38 h 51"/>
                <a:gd name="T50" fmla="*/ 9 w 59"/>
                <a:gd name="T51" fmla="*/ 39 h 51"/>
                <a:gd name="T52" fmla="*/ 14 w 59"/>
                <a:gd name="T53" fmla="*/ 43 h 51"/>
                <a:gd name="T54" fmla="*/ 14 w 59"/>
                <a:gd name="T55" fmla="*/ 45 h 51"/>
                <a:gd name="T56" fmla="*/ 16 w 59"/>
                <a:gd name="T57" fmla="*/ 48 h 51"/>
                <a:gd name="T58" fmla="*/ 23 w 59"/>
                <a:gd name="T59" fmla="*/ 47 h 51"/>
                <a:gd name="T60" fmla="*/ 22 w 59"/>
                <a:gd name="T61" fmla="*/ 48 h 51"/>
                <a:gd name="T62" fmla="*/ 27 w 59"/>
                <a:gd name="T63" fmla="*/ 47 h 51"/>
                <a:gd name="T64" fmla="*/ 30 w 59"/>
                <a:gd name="T65" fmla="*/ 47 h 51"/>
                <a:gd name="T66" fmla="*/ 31 w 59"/>
                <a:gd name="T67" fmla="*/ 42 h 51"/>
                <a:gd name="T68" fmla="*/ 31 w 59"/>
                <a:gd name="T69" fmla="*/ 4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51">
                  <a:moveTo>
                    <a:pt x="31" y="42"/>
                  </a:moveTo>
                  <a:cubicBezTo>
                    <a:pt x="32" y="40"/>
                    <a:pt x="35" y="37"/>
                    <a:pt x="37" y="37"/>
                  </a:cubicBezTo>
                  <a:cubicBezTo>
                    <a:pt x="38" y="36"/>
                    <a:pt x="40" y="36"/>
                    <a:pt x="40" y="36"/>
                  </a:cubicBezTo>
                  <a:cubicBezTo>
                    <a:pt x="41" y="37"/>
                    <a:pt x="42" y="39"/>
                    <a:pt x="43" y="38"/>
                  </a:cubicBezTo>
                  <a:cubicBezTo>
                    <a:pt x="45" y="37"/>
                    <a:pt x="46" y="34"/>
                    <a:pt x="47" y="32"/>
                  </a:cubicBezTo>
                  <a:cubicBezTo>
                    <a:pt x="47" y="31"/>
                    <a:pt x="48" y="29"/>
                    <a:pt x="48" y="28"/>
                  </a:cubicBezTo>
                  <a:cubicBezTo>
                    <a:pt x="49" y="27"/>
                    <a:pt x="50" y="28"/>
                    <a:pt x="51" y="27"/>
                  </a:cubicBezTo>
                  <a:cubicBezTo>
                    <a:pt x="51" y="25"/>
                    <a:pt x="53" y="14"/>
                    <a:pt x="56" y="14"/>
                  </a:cubicBezTo>
                  <a:cubicBezTo>
                    <a:pt x="58" y="14"/>
                    <a:pt x="59" y="12"/>
                    <a:pt x="59" y="11"/>
                  </a:cubicBezTo>
                  <a:cubicBezTo>
                    <a:pt x="59" y="9"/>
                    <a:pt x="57" y="9"/>
                    <a:pt x="57" y="8"/>
                  </a:cubicBezTo>
                  <a:cubicBezTo>
                    <a:pt x="57" y="7"/>
                    <a:pt x="56" y="7"/>
                    <a:pt x="56" y="6"/>
                  </a:cubicBezTo>
                  <a:cubicBezTo>
                    <a:pt x="55" y="4"/>
                    <a:pt x="55" y="3"/>
                    <a:pt x="54" y="1"/>
                  </a:cubicBezTo>
                  <a:cubicBezTo>
                    <a:pt x="53" y="2"/>
                    <a:pt x="50" y="5"/>
                    <a:pt x="48" y="5"/>
                  </a:cubicBezTo>
                  <a:cubicBezTo>
                    <a:pt x="45" y="4"/>
                    <a:pt x="43" y="4"/>
                    <a:pt x="40" y="4"/>
                  </a:cubicBezTo>
                  <a:cubicBezTo>
                    <a:pt x="37" y="4"/>
                    <a:pt x="35" y="6"/>
                    <a:pt x="32" y="6"/>
                  </a:cubicBezTo>
                  <a:cubicBezTo>
                    <a:pt x="30" y="6"/>
                    <a:pt x="28" y="3"/>
                    <a:pt x="26" y="4"/>
                  </a:cubicBezTo>
                  <a:cubicBezTo>
                    <a:pt x="22" y="6"/>
                    <a:pt x="21" y="5"/>
                    <a:pt x="19" y="3"/>
                  </a:cubicBezTo>
                  <a:cubicBezTo>
                    <a:pt x="18" y="2"/>
                    <a:pt x="15" y="0"/>
                    <a:pt x="13" y="1"/>
                  </a:cubicBezTo>
                  <a:cubicBezTo>
                    <a:pt x="12" y="1"/>
                    <a:pt x="9" y="2"/>
                    <a:pt x="8" y="3"/>
                  </a:cubicBezTo>
                  <a:cubicBezTo>
                    <a:pt x="7" y="4"/>
                    <a:pt x="8" y="5"/>
                    <a:pt x="7" y="6"/>
                  </a:cubicBezTo>
                  <a:cubicBezTo>
                    <a:pt x="7" y="7"/>
                    <a:pt x="6" y="9"/>
                    <a:pt x="6" y="10"/>
                  </a:cubicBezTo>
                  <a:cubicBezTo>
                    <a:pt x="5" y="12"/>
                    <a:pt x="5" y="14"/>
                    <a:pt x="5" y="16"/>
                  </a:cubicBezTo>
                  <a:cubicBezTo>
                    <a:pt x="5" y="19"/>
                    <a:pt x="2" y="21"/>
                    <a:pt x="1" y="24"/>
                  </a:cubicBezTo>
                  <a:cubicBezTo>
                    <a:pt x="0" y="27"/>
                    <a:pt x="1" y="34"/>
                    <a:pt x="2" y="38"/>
                  </a:cubicBezTo>
                  <a:cubicBezTo>
                    <a:pt x="2" y="39"/>
                    <a:pt x="4" y="38"/>
                    <a:pt x="5" y="38"/>
                  </a:cubicBezTo>
                  <a:cubicBezTo>
                    <a:pt x="6" y="38"/>
                    <a:pt x="8" y="39"/>
                    <a:pt x="9" y="39"/>
                  </a:cubicBezTo>
                  <a:cubicBezTo>
                    <a:pt x="10" y="40"/>
                    <a:pt x="14" y="42"/>
                    <a:pt x="14" y="43"/>
                  </a:cubicBezTo>
                  <a:cubicBezTo>
                    <a:pt x="14" y="44"/>
                    <a:pt x="14" y="44"/>
                    <a:pt x="14" y="45"/>
                  </a:cubicBezTo>
                  <a:cubicBezTo>
                    <a:pt x="14" y="46"/>
                    <a:pt x="15" y="47"/>
                    <a:pt x="16" y="48"/>
                  </a:cubicBezTo>
                  <a:cubicBezTo>
                    <a:pt x="18" y="51"/>
                    <a:pt x="21" y="46"/>
                    <a:pt x="23" y="47"/>
                  </a:cubicBezTo>
                  <a:cubicBezTo>
                    <a:pt x="23" y="47"/>
                    <a:pt x="22" y="48"/>
                    <a:pt x="22" y="48"/>
                  </a:cubicBezTo>
                  <a:cubicBezTo>
                    <a:pt x="22" y="47"/>
                    <a:pt x="27" y="47"/>
                    <a:pt x="27" y="47"/>
                  </a:cubicBezTo>
                  <a:cubicBezTo>
                    <a:pt x="29" y="47"/>
                    <a:pt x="29" y="45"/>
                    <a:pt x="30" y="47"/>
                  </a:cubicBezTo>
                  <a:cubicBezTo>
                    <a:pt x="31" y="45"/>
                    <a:pt x="31" y="44"/>
                    <a:pt x="31" y="42"/>
                  </a:cubicBezTo>
                  <a:cubicBezTo>
                    <a:pt x="32" y="41"/>
                    <a:pt x="31" y="43"/>
                    <a:pt x="31" y="4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2" name="Freeform 758">
              <a:extLst>
                <a:ext uri="{FF2B5EF4-FFF2-40B4-BE49-F238E27FC236}">
                  <a16:creationId xmlns:a16="http://schemas.microsoft.com/office/drawing/2014/main" id="{A818E159-3996-C14B-AD69-A4A9D35B8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7828" y="4161345"/>
              <a:ext cx="197504" cy="140164"/>
            </a:xfrm>
            <a:custGeom>
              <a:avLst/>
              <a:gdLst>
                <a:gd name="T0" fmla="*/ 35 w 42"/>
                <a:gd name="T1" fmla="*/ 20 h 30"/>
                <a:gd name="T2" fmla="*/ 41 w 42"/>
                <a:gd name="T3" fmla="*/ 17 h 30"/>
                <a:gd name="T4" fmla="*/ 38 w 42"/>
                <a:gd name="T5" fmla="*/ 13 h 30"/>
                <a:gd name="T6" fmla="*/ 33 w 42"/>
                <a:gd name="T7" fmla="*/ 10 h 30"/>
                <a:gd name="T8" fmla="*/ 32 w 42"/>
                <a:gd name="T9" fmla="*/ 7 h 30"/>
                <a:gd name="T10" fmla="*/ 30 w 42"/>
                <a:gd name="T11" fmla="*/ 1 h 30"/>
                <a:gd name="T12" fmla="*/ 26 w 42"/>
                <a:gd name="T13" fmla="*/ 0 h 30"/>
                <a:gd name="T14" fmla="*/ 22 w 42"/>
                <a:gd name="T15" fmla="*/ 2 h 30"/>
                <a:gd name="T16" fmla="*/ 19 w 42"/>
                <a:gd name="T17" fmla="*/ 4 h 30"/>
                <a:gd name="T18" fmla="*/ 17 w 42"/>
                <a:gd name="T19" fmla="*/ 5 h 30"/>
                <a:gd name="T20" fmla="*/ 11 w 42"/>
                <a:gd name="T21" fmla="*/ 10 h 30"/>
                <a:gd name="T22" fmla="*/ 9 w 42"/>
                <a:gd name="T23" fmla="*/ 10 h 30"/>
                <a:gd name="T24" fmla="*/ 7 w 42"/>
                <a:gd name="T25" fmla="*/ 14 h 30"/>
                <a:gd name="T26" fmla="*/ 5 w 42"/>
                <a:gd name="T27" fmla="*/ 16 h 30"/>
                <a:gd name="T28" fmla="*/ 2 w 42"/>
                <a:gd name="T29" fmla="*/ 18 h 30"/>
                <a:gd name="T30" fmla="*/ 1 w 42"/>
                <a:gd name="T31" fmla="*/ 24 h 30"/>
                <a:gd name="T32" fmla="*/ 8 w 42"/>
                <a:gd name="T33" fmla="*/ 28 h 30"/>
                <a:gd name="T34" fmla="*/ 16 w 42"/>
                <a:gd name="T35" fmla="*/ 30 h 30"/>
                <a:gd name="T36" fmla="*/ 15 w 42"/>
                <a:gd name="T37" fmla="*/ 22 h 30"/>
                <a:gd name="T38" fmla="*/ 26 w 42"/>
                <a:gd name="T39" fmla="*/ 22 h 30"/>
                <a:gd name="T40" fmla="*/ 35 w 42"/>
                <a:gd name="T41" fmla="*/ 20 h 30"/>
                <a:gd name="T42" fmla="*/ 35 w 42"/>
                <a:gd name="T4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30">
                  <a:moveTo>
                    <a:pt x="35" y="20"/>
                  </a:moveTo>
                  <a:cubicBezTo>
                    <a:pt x="37" y="17"/>
                    <a:pt x="40" y="20"/>
                    <a:pt x="41" y="17"/>
                  </a:cubicBezTo>
                  <a:cubicBezTo>
                    <a:pt x="42" y="16"/>
                    <a:pt x="39" y="13"/>
                    <a:pt x="38" y="13"/>
                  </a:cubicBezTo>
                  <a:cubicBezTo>
                    <a:pt x="37" y="15"/>
                    <a:pt x="34" y="11"/>
                    <a:pt x="33" y="10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0" y="5"/>
                    <a:pt x="30" y="4"/>
                    <a:pt x="30" y="1"/>
                  </a:cubicBezTo>
                  <a:cubicBezTo>
                    <a:pt x="29" y="1"/>
                    <a:pt x="27" y="0"/>
                    <a:pt x="26" y="0"/>
                  </a:cubicBezTo>
                  <a:cubicBezTo>
                    <a:pt x="24" y="1"/>
                    <a:pt x="23" y="2"/>
                    <a:pt x="22" y="2"/>
                  </a:cubicBezTo>
                  <a:cubicBezTo>
                    <a:pt x="21" y="3"/>
                    <a:pt x="20" y="4"/>
                    <a:pt x="19" y="4"/>
                  </a:cubicBezTo>
                  <a:cubicBezTo>
                    <a:pt x="18" y="6"/>
                    <a:pt x="18" y="4"/>
                    <a:pt x="17" y="5"/>
                  </a:cubicBezTo>
                  <a:cubicBezTo>
                    <a:pt x="15" y="6"/>
                    <a:pt x="13" y="11"/>
                    <a:pt x="11" y="10"/>
                  </a:cubicBezTo>
                  <a:cubicBezTo>
                    <a:pt x="10" y="10"/>
                    <a:pt x="9" y="8"/>
                    <a:pt x="9" y="10"/>
                  </a:cubicBezTo>
                  <a:cubicBezTo>
                    <a:pt x="8" y="11"/>
                    <a:pt x="8" y="13"/>
                    <a:pt x="7" y="14"/>
                  </a:cubicBezTo>
                  <a:cubicBezTo>
                    <a:pt x="7" y="15"/>
                    <a:pt x="7" y="16"/>
                    <a:pt x="5" y="16"/>
                  </a:cubicBezTo>
                  <a:cubicBezTo>
                    <a:pt x="5" y="16"/>
                    <a:pt x="1" y="17"/>
                    <a:pt x="2" y="18"/>
                  </a:cubicBezTo>
                  <a:cubicBezTo>
                    <a:pt x="5" y="20"/>
                    <a:pt x="0" y="23"/>
                    <a:pt x="1" y="24"/>
                  </a:cubicBezTo>
                  <a:cubicBezTo>
                    <a:pt x="3" y="25"/>
                    <a:pt x="5" y="30"/>
                    <a:pt x="8" y="28"/>
                  </a:cubicBezTo>
                  <a:cubicBezTo>
                    <a:pt x="11" y="26"/>
                    <a:pt x="13" y="27"/>
                    <a:pt x="16" y="30"/>
                  </a:cubicBezTo>
                  <a:cubicBezTo>
                    <a:pt x="15" y="27"/>
                    <a:pt x="15" y="24"/>
                    <a:pt x="15" y="22"/>
                  </a:cubicBezTo>
                  <a:cubicBezTo>
                    <a:pt x="19" y="22"/>
                    <a:pt x="22" y="22"/>
                    <a:pt x="26" y="22"/>
                  </a:cubicBezTo>
                  <a:cubicBezTo>
                    <a:pt x="29" y="22"/>
                    <a:pt x="34" y="23"/>
                    <a:pt x="35" y="20"/>
                  </a:cubicBezTo>
                  <a:cubicBezTo>
                    <a:pt x="36" y="18"/>
                    <a:pt x="35" y="20"/>
                    <a:pt x="35" y="2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3" name="Freeform 759">
              <a:extLst>
                <a:ext uri="{FF2B5EF4-FFF2-40B4-BE49-F238E27FC236}">
                  <a16:creationId xmlns:a16="http://schemas.microsoft.com/office/drawing/2014/main" id="{DA5219D9-2343-174F-B732-C5E9FC523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0028" y="4264876"/>
              <a:ext cx="46190" cy="111495"/>
            </a:xfrm>
            <a:custGeom>
              <a:avLst/>
              <a:gdLst>
                <a:gd name="T0" fmla="*/ 9 w 10"/>
                <a:gd name="T1" fmla="*/ 10 h 24"/>
                <a:gd name="T2" fmla="*/ 8 w 10"/>
                <a:gd name="T3" fmla="*/ 6 h 24"/>
                <a:gd name="T4" fmla="*/ 5 w 10"/>
                <a:gd name="T5" fmla="*/ 0 h 24"/>
                <a:gd name="T6" fmla="*/ 2 w 10"/>
                <a:gd name="T7" fmla="*/ 0 h 24"/>
                <a:gd name="T8" fmla="*/ 2 w 10"/>
                <a:gd name="T9" fmla="*/ 3 h 24"/>
                <a:gd name="T10" fmla="*/ 2 w 10"/>
                <a:gd name="T11" fmla="*/ 9 h 24"/>
                <a:gd name="T12" fmla="*/ 4 w 10"/>
                <a:gd name="T13" fmla="*/ 15 h 24"/>
                <a:gd name="T14" fmla="*/ 4 w 10"/>
                <a:gd name="T15" fmla="*/ 21 h 24"/>
                <a:gd name="T16" fmla="*/ 6 w 10"/>
                <a:gd name="T17" fmla="*/ 23 h 24"/>
                <a:gd name="T18" fmla="*/ 9 w 10"/>
                <a:gd name="T19" fmla="*/ 23 h 24"/>
                <a:gd name="T20" fmla="*/ 9 w 10"/>
                <a:gd name="T21" fmla="*/ 10 h 24"/>
                <a:gd name="T22" fmla="*/ 9 w 10"/>
                <a:gd name="T2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4">
                  <a:moveTo>
                    <a:pt x="9" y="10"/>
                  </a:moveTo>
                  <a:cubicBezTo>
                    <a:pt x="9" y="9"/>
                    <a:pt x="9" y="7"/>
                    <a:pt x="8" y="6"/>
                  </a:cubicBezTo>
                  <a:cubicBezTo>
                    <a:pt x="7" y="5"/>
                    <a:pt x="4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3" y="5"/>
                    <a:pt x="2" y="7"/>
                    <a:pt x="2" y="9"/>
                  </a:cubicBezTo>
                  <a:cubicBezTo>
                    <a:pt x="1" y="12"/>
                    <a:pt x="3" y="12"/>
                    <a:pt x="4" y="15"/>
                  </a:cubicBezTo>
                  <a:cubicBezTo>
                    <a:pt x="4" y="17"/>
                    <a:pt x="3" y="19"/>
                    <a:pt x="4" y="21"/>
                  </a:cubicBezTo>
                  <a:cubicBezTo>
                    <a:pt x="4" y="22"/>
                    <a:pt x="5" y="23"/>
                    <a:pt x="6" y="23"/>
                  </a:cubicBezTo>
                  <a:cubicBezTo>
                    <a:pt x="7" y="24"/>
                    <a:pt x="10" y="24"/>
                    <a:pt x="9" y="23"/>
                  </a:cubicBezTo>
                  <a:cubicBezTo>
                    <a:pt x="9" y="19"/>
                    <a:pt x="9" y="15"/>
                    <a:pt x="9" y="10"/>
                  </a:cubicBezTo>
                  <a:cubicBezTo>
                    <a:pt x="9" y="7"/>
                    <a:pt x="9" y="13"/>
                    <a:pt x="9" y="10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4" name="Freeform 760">
              <a:extLst>
                <a:ext uri="{FF2B5EF4-FFF2-40B4-BE49-F238E27FC236}">
                  <a16:creationId xmlns:a16="http://schemas.microsoft.com/office/drawing/2014/main" id="{DB81D675-6930-DB40-ADE3-C7DBA9CFB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9338" y="4269655"/>
              <a:ext cx="148127" cy="144943"/>
            </a:xfrm>
            <a:custGeom>
              <a:avLst/>
              <a:gdLst>
                <a:gd name="T0" fmla="*/ 26 w 32"/>
                <a:gd name="T1" fmla="*/ 4 h 31"/>
                <a:gd name="T2" fmla="*/ 21 w 32"/>
                <a:gd name="T3" fmla="*/ 5 h 31"/>
                <a:gd name="T4" fmla="*/ 15 w 32"/>
                <a:gd name="T5" fmla="*/ 1 h 31"/>
                <a:gd name="T6" fmla="*/ 13 w 32"/>
                <a:gd name="T7" fmla="*/ 1 h 31"/>
                <a:gd name="T8" fmla="*/ 10 w 32"/>
                <a:gd name="T9" fmla="*/ 2 h 31"/>
                <a:gd name="T10" fmla="*/ 6 w 32"/>
                <a:gd name="T11" fmla="*/ 2 h 31"/>
                <a:gd name="T12" fmla="*/ 4 w 32"/>
                <a:gd name="T13" fmla="*/ 3 h 31"/>
                <a:gd name="T14" fmla="*/ 3 w 32"/>
                <a:gd name="T15" fmla="*/ 6 h 31"/>
                <a:gd name="T16" fmla="*/ 5 w 32"/>
                <a:gd name="T17" fmla="*/ 7 h 31"/>
                <a:gd name="T18" fmla="*/ 3 w 32"/>
                <a:gd name="T19" fmla="*/ 9 h 31"/>
                <a:gd name="T20" fmla="*/ 5 w 32"/>
                <a:gd name="T21" fmla="*/ 12 h 31"/>
                <a:gd name="T22" fmla="*/ 3 w 32"/>
                <a:gd name="T23" fmla="*/ 13 h 31"/>
                <a:gd name="T24" fmla="*/ 2 w 32"/>
                <a:gd name="T25" fmla="*/ 16 h 31"/>
                <a:gd name="T26" fmla="*/ 2 w 32"/>
                <a:gd name="T27" fmla="*/ 19 h 31"/>
                <a:gd name="T28" fmla="*/ 3 w 32"/>
                <a:gd name="T29" fmla="*/ 23 h 31"/>
                <a:gd name="T30" fmla="*/ 7 w 32"/>
                <a:gd name="T31" fmla="*/ 26 h 31"/>
                <a:gd name="T32" fmla="*/ 7 w 32"/>
                <a:gd name="T33" fmla="*/ 31 h 31"/>
                <a:gd name="T34" fmla="*/ 19 w 32"/>
                <a:gd name="T35" fmla="*/ 28 h 31"/>
                <a:gd name="T36" fmla="*/ 26 w 32"/>
                <a:gd name="T37" fmla="*/ 28 h 31"/>
                <a:gd name="T38" fmla="*/ 30 w 32"/>
                <a:gd name="T39" fmla="*/ 26 h 31"/>
                <a:gd name="T40" fmla="*/ 28 w 32"/>
                <a:gd name="T41" fmla="*/ 21 h 31"/>
                <a:gd name="T42" fmla="*/ 30 w 32"/>
                <a:gd name="T43" fmla="*/ 15 h 31"/>
                <a:gd name="T44" fmla="*/ 26 w 32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1">
                  <a:moveTo>
                    <a:pt x="26" y="4"/>
                  </a:moveTo>
                  <a:cubicBezTo>
                    <a:pt x="24" y="4"/>
                    <a:pt x="23" y="6"/>
                    <a:pt x="21" y="5"/>
                  </a:cubicBezTo>
                  <a:cubicBezTo>
                    <a:pt x="19" y="5"/>
                    <a:pt x="17" y="0"/>
                    <a:pt x="15" y="1"/>
                  </a:cubicBezTo>
                  <a:cubicBezTo>
                    <a:pt x="14" y="2"/>
                    <a:pt x="13" y="2"/>
                    <a:pt x="13" y="1"/>
                  </a:cubicBezTo>
                  <a:cubicBezTo>
                    <a:pt x="12" y="0"/>
                    <a:pt x="11" y="2"/>
                    <a:pt x="10" y="2"/>
                  </a:cubicBezTo>
                  <a:cubicBezTo>
                    <a:pt x="8" y="3"/>
                    <a:pt x="7" y="2"/>
                    <a:pt x="6" y="2"/>
                  </a:cubicBezTo>
                  <a:cubicBezTo>
                    <a:pt x="5" y="1"/>
                    <a:pt x="5" y="3"/>
                    <a:pt x="4" y="3"/>
                  </a:cubicBezTo>
                  <a:cubicBezTo>
                    <a:pt x="3" y="3"/>
                    <a:pt x="2" y="5"/>
                    <a:pt x="3" y="6"/>
                  </a:cubicBezTo>
                  <a:cubicBezTo>
                    <a:pt x="3" y="7"/>
                    <a:pt x="5" y="7"/>
                    <a:pt x="5" y="7"/>
                  </a:cubicBezTo>
                  <a:cubicBezTo>
                    <a:pt x="5" y="8"/>
                    <a:pt x="3" y="9"/>
                    <a:pt x="3" y="9"/>
                  </a:cubicBezTo>
                  <a:cubicBezTo>
                    <a:pt x="3" y="10"/>
                    <a:pt x="5" y="11"/>
                    <a:pt x="5" y="12"/>
                  </a:cubicBezTo>
                  <a:cubicBezTo>
                    <a:pt x="5" y="12"/>
                    <a:pt x="3" y="11"/>
                    <a:pt x="3" y="13"/>
                  </a:cubicBezTo>
                  <a:cubicBezTo>
                    <a:pt x="3" y="14"/>
                    <a:pt x="4" y="16"/>
                    <a:pt x="2" y="16"/>
                  </a:cubicBezTo>
                  <a:cubicBezTo>
                    <a:pt x="3" y="17"/>
                    <a:pt x="3" y="18"/>
                    <a:pt x="2" y="19"/>
                  </a:cubicBezTo>
                  <a:cubicBezTo>
                    <a:pt x="2" y="21"/>
                    <a:pt x="0" y="21"/>
                    <a:pt x="3" y="23"/>
                  </a:cubicBezTo>
                  <a:cubicBezTo>
                    <a:pt x="4" y="23"/>
                    <a:pt x="6" y="24"/>
                    <a:pt x="7" y="26"/>
                  </a:cubicBezTo>
                  <a:cubicBezTo>
                    <a:pt x="8" y="27"/>
                    <a:pt x="7" y="29"/>
                    <a:pt x="7" y="31"/>
                  </a:cubicBezTo>
                  <a:cubicBezTo>
                    <a:pt x="11" y="30"/>
                    <a:pt x="14" y="28"/>
                    <a:pt x="19" y="28"/>
                  </a:cubicBezTo>
                  <a:cubicBezTo>
                    <a:pt x="21" y="27"/>
                    <a:pt x="24" y="28"/>
                    <a:pt x="26" y="28"/>
                  </a:cubicBezTo>
                  <a:cubicBezTo>
                    <a:pt x="28" y="28"/>
                    <a:pt x="31" y="29"/>
                    <a:pt x="30" y="26"/>
                  </a:cubicBezTo>
                  <a:cubicBezTo>
                    <a:pt x="30" y="24"/>
                    <a:pt x="29" y="23"/>
                    <a:pt x="28" y="21"/>
                  </a:cubicBezTo>
                  <a:cubicBezTo>
                    <a:pt x="28" y="19"/>
                    <a:pt x="29" y="17"/>
                    <a:pt x="30" y="15"/>
                  </a:cubicBezTo>
                  <a:cubicBezTo>
                    <a:pt x="31" y="11"/>
                    <a:pt x="32" y="4"/>
                    <a:pt x="26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5" name="Freeform 761">
              <a:extLst>
                <a:ext uri="{FF2B5EF4-FFF2-40B4-BE49-F238E27FC236}">
                  <a16:creationId xmlns:a16="http://schemas.microsoft.com/office/drawing/2014/main" id="{87600637-05CE-B844-934F-EA4BC9F31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168" y="4264876"/>
              <a:ext cx="106717" cy="140164"/>
            </a:xfrm>
            <a:custGeom>
              <a:avLst/>
              <a:gdLst>
                <a:gd name="T0" fmla="*/ 19 w 23"/>
                <a:gd name="T1" fmla="*/ 13 h 30"/>
                <a:gd name="T2" fmla="*/ 18 w 23"/>
                <a:gd name="T3" fmla="*/ 6 h 30"/>
                <a:gd name="T4" fmla="*/ 17 w 23"/>
                <a:gd name="T5" fmla="*/ 0 h 30"/>
                <a:gd name="T6" fmla="*/ 3 w 23"/>
                <a:gd name="T7" fmla="*/ 0 h 30"/>
                <a:gd name="T8" fmla="*/ 4 w 23"/>
                <a:gd name="T9" fmla="*/ 11 h 30"/>
                <a:gd name="T10" fmla="*/ 1 w 23"/>
                <a:gd name="T11" fmla="*/ 22 h 30"/>
                <a:gd name="T12" fmla="*/ 3 w 23"/>
                <a:gd name="T13" fmla="*/ 30 h 30"/>
                <a:gd name="T14" fmla="*/ 10 w 23"/>
                <a:gd name="T15" fmla="*/ 29 h 30"/>
                <a:gd name="T16" fmla="*/ 23 w 23"/>
                <a:gd name="T17" fmla="*/ 24 h 30"/>
                <a:gd name="T18" fmla="*/ 20 w 23"/>
                <a:gd name="T19" fmla="*/ 19 h 30"/>
                <a:gd name="T20" fmla="*/ 19 w 23"/>
                <a:gd name="T21" fmla="*/ 13 h 30"/>
                <a:gd name="T22" fmla="*/ 19 w 23"/>
                <a:gd name="T23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0">
                  <a:moveTo>
                    <a:pt x="19" y="13"/>
                  </a:moveTo>
                  <a:cubicBezTo>
                    <a:pt x="17" y="11"/>
                    <a:pt x="18" y="8"/>
                    <a:pt x="18" y="6"/>
                  </a:cubicBezTo>
                  <a:cubicBezTo>
                    <a:pt x="19" y="4"/>
                    <a:pt x="16" y="2"/>
                    <a:pt x="17" y="0"/>
                  </a:cubicBezTo>
                  <a:cubicBezTo>
                    <a:pt x="12" y="0"/>
                    <a:pt x="8" y="0"/>
                    <a:pt x="3" y="0"/>
                  </a:cubicBezTo>
                  <a:cubicBezTo>
                    <a:pt x="3" y="3"/>
                    <a:pt x="4" y="7"/>
                    <a:pt x="4" y="11"/>
                  </a:cubicBezTo>
                  <a:cubicBezTo>
                    <a:pt x="4" y="15"/>
                    <a:pt x="0" y="18"/>
                    <a:pt x="1" y="22"/>
                  </a:cubicBezTo>
                  <a:cubicBezTo>
                    <a:pt x="2" y="25"/>
                    <a:pt x="4" y="26"/>
                    <a:pt x="3" y="30"/>
                  </a:cubicBezTo>
                  <a:cubicBezTo>
                    <a:pt x="6" y="30"/>
                    <a:pt x="7" y="30"/>
                    <a:pt x="10" y="29"/>
                  </a:cubicBezTo>
                  <a:cubicBezTo>
                    <a:pt x="15" y="28"/>
                    <a:pt x="19" y="26"/>
                    <a:pt x="23" y="24"/>
                  </a:cubicBezTo>
                  <a:cubicBezTo>
                    <a:pt x="21" y="23"/>
                    <a:pt x="20" y="21"/>
                    <a:pt x="20" y="19"/>
                  </a:cubicBezTo>
                  <a:cubicBezTo>
                    <a:pt x="20" y="17"/>
                    <a:pt x="20" y="15"/>
                    <a:pt x="19" y="13"/>
                  </a:cubicBezTo>
                  <a:cubicBezTo>
                    <a:pt x="17" y="11"/>
                    <a:pt x="20" y="15"/>
                    <a:pt x="19" y="13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6" name="Freeform 762">
              <a:extLst>
                <a:ext uri="{FF2B5EF4-FFF2-40B4-BE49-F238E27FC236}">
                  <a16:creationId xmlns:a16="http://schemas.microsoft.com/office/drawing/2014/main" id="{88C7E3F3-9C89-B049-B63C-8F05AF3FC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030" y="4279211"/>
              <a:ext cx="70082" cy="84417"/>
            </a:xfrm>
            <a:custGeom>
              <a:avLst/>
              <a:gdLst>
                <a:gd name="T0" fmla="*/ 12 w 15"/>
                <a:gd name="T1" fmla="*/ 14 h 18"/>
                <a:gd name="T2" fmla="*/ 14 w 15"/>
                <a:gd name="T3" fmla="*/ 6 h 18"/>
                <a:gd name="T4" fmla="*/ 5 w 15"/>
                <a:gd name="T5" fmla="*/ 3 h 18"/>
                <a:gd name="T6" fmla="*/ 1 w 15"/>
                <a:gd name="T7" fmla="*/ 8 h 18"/>
                <a:gd name="T8" fmla="*/ 4 w 15"/>
                <a:gd name="T9" fmla="*/ 12 h 18"/>
                <a:gd name="T10" fmla="*/ 7 w 15"/>
                <a:gd name="T11" fmla="*/ 16 h 18"/>
                <a:gd name="T12" fmla="*/ 10 w 15"/>
                <a:gd name="T13" fmla="*/ 16 h 18"/>
                <a:gd name="T14" fmla="*/ 12 w 15"/>
                <a:gd name="T15" fmla="*/ 14 h 18"/>
                <a:gd name="T16" fmla="*/ 12 w 15"/>
                <a:gd name="T17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8">
                  <a:moveTo>
                    <a:pt x="12" y="14"/>
                  </a:moveTo>
                  <a:cubicBezTo>
                    <a:pt x="15" y="13"/>
                    <a:pt x="15" y="8"/>
                    <a:pt x="14" y="6"/>
                  </a:cubicBezTo>
                  <a:cubicBezTo>
                    <a:pt x="12" y="2"/>
                    <a:pt x="8" y="0"/>
                    <a:pt x="5" y="3"/>
                  </a:cubicBezTo>
                  <a:cubicBezTo>
                    <a:pt x="3" y="4"/>
                    <a:pt x="0" y="6"/>
                    <a:pt x="1" y="8"/>
                  </a:cubicBezTo>
                  <a:cubicBezTo>
                    <a:pt x="2" y="10"/>
                    <a:pt x="2" y="11"/>
                    <a:pt x="4" y="12"/>
                  </a:cubicBezTo>
                  <a:cubicBezTo>
                    <a:pt x="5" y="14"/>
                    <a:pt x="5" y="15"/>
                    <a:pt x="7" y="16"/>
                  </a:cubicBezTo>
                  <a:cubicBezTo>
                    <a:pt x="8" y="17"/>
                    <a:pt x="9" y="18"/>
                    <a:pt x="10" y="16"/>
                  </a:cubicBezTo>
                  <a:cubicBezTo>
                    <a:pt x="10" y="15"/>
                    <a:pt x="11" y="15"/>
                    <a:pt x="12" y="14"/>
                  </a:cubicBezTo>
                  <a:cubicBezTo>
                    <a:pt x="14" y="13"/>
                    <a:pt x="11" y="15"/>
                    <a:pt x="12" y="1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7" name="Freeform 763">
              <a:extLst>
                <a:ext uri="{FF2B5EF4-FFF2-40B4-BE49-F238E27FC236}">
                  <a16:creationId xmlns:a16="http://schemas.microsoft.com/office/drawing/2014/main" id="{508087BA-E2E7-AE49-B847-2453E0AE5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2442" y="4315846"/>
              <a:ext cx="103530" cy="98753"/>
            </a:xfrm>
            <a:custGeom>
              <a:avLst/>
              <a:gdLst>
                <a:gd name="T0" fmla="*/ 21 w 22"/>
                <a:gd name="T1" fmla="*/ 17 h 21"/>
                <a:gd name="T2" fmla="*/ 19 w 22"/>
                <a:gd name="T3" fmla="*/ 13 h 21"/>
                <a:gd name="T4" fmla="*/ 16 w 22"/>
                <a:gd name="T5" fmla="*/ 11 h 21"/>
                <a:gd name="T6" fmla="*/ 16 w 22"/>
                <a:gd name="T7" fmla="*/ 6 h 21"/>
                <a:gd name="T8" fmla="*/ 13 w 22"/>
                <a:gd name="T9" fmla="*/ 8 h 21"/>
                <a:gd name="T10" fmla="*/ 9 w 22"/>
                <a:gd name="T11" fmla="*/ 1 h 21"/>
                <a:gd name="T12" fmla="*/ 5 w 22"/>
                <a:gd name="T13" fmla="*/ 4 h 21"/>
                <a:gd name="T14" fmla="*/ 0 w 22"/>
                <a:gd name="T15" fmla="*/ 9 h 21"/>
                <a:gd name="T16" fmla="*/ 12 w 22"/>
                <a:gd name="T17" fmla="*/ 18 h 21"/>
                <a:gd name="T18" fmla="*/ 19 w 22"/>
                <a:gd name="T19" fmla="*/ 21 h 21"/>
                <a:gd name="T20" fmla="*/ 21 w 22"/>
                <a:gd name="T21" fmla="*/ 17 h 21"/>
                <a:gd name="T22" fmla="*/ 21 w 22"/>
                <a:gd name="T23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1">
                  <a:moveTo>
                    <a:pt x="21" y="17"/>
                  </a:moveTo>
                  <a:cubicBezTo>
                    <a:pt x="22" y="15"/>
                    <a:pt x="20" y="14"/>
                    <a:pt x="19" y="13"/>
                  </a:cubicBezTo>
                  <a:cubicBezTo>
                    <a:pt x="18" y="13"/>
                    <a:pt x="14" y="12"/>
                    <a:pt x="16" y="11"/>
                  </a:cubicBezTo>
                  <a:cubicBezTo>
                    <a:pt x="17" y="10"/>
                    <a:pt x="17" y="7"/>
                    <a:pt x="16" y="6"/>
                  </a:cubicBezTo>
                  <a:cubicBezTo>
                    <a:pt x="15" y="4"/>
                    <a:pt x="14" y="8"/>
                    <a:pt x="13" y="8"/>
                  </a:cubicBezTo>
                  <a:cubicBezTo>
                    <a:pt x="10" y="8"/>
                    <a:pt x="11" y="0"/>
                    <a:pt x="9" y="1"/>
                  </a:cubicBezTo>
                  <a:cubicBezTo>
                    <a:pt x="8" y="2"/>
                    <a:pt x="6" y="3"/>
                    <a:pt x="5" y="4"/>
                  </a:cubicBezTo>
                  <a:cubicBezTo>
                    <a:pt x="4" y="6"/>
                    <a:pt x="2" y="7"/>
                    <a:pt x="0" y="9"/>
                  </a:cubicBezTo>
                  <a:cubicBezTo>
                    <a:pt x="5" y="12"/>
                    <a:pt x="8" y="15"/>
                    <a:pt x="12" y="18"/>
                  </a:cubicBezTo>
                  <a:cubicBezTo>
                    <a:pt x="14" y="20"/>
                    <a:pt x="16" y="21"/>
                    <a:pt x="19" y="21"/>
                  </a:cubicBezTo>
                  <a:cubicBezTo>
                    <a:pt x="22" y="21"/>
                    <a:pt x="20" y="19"/>
                    <a:pt x="21" y="17"/>
                  </a:cubicBezTo>
                  <a:cubicBezTo>
                    <a:pt x="22" y="15"/>
                    <a:pt x="21" y="19"/>
                    <a:pt x="21" y="1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8" name="Freeform 764">
              <a:extLst>
                <a:ext uri="{FF2B5EF4-FFF2-40B4-BE49-F238E27FC236}">
                  <a16:creationId xmlns:a16="http://schemas.microsoft.com/office/drawing/2014/main" id="{EA015111-F278-584E-B533-A35A5B20F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9174" y="4221873"/>
              <a:ext cx="162463" cy="136979"/>
            </a:xfrm>
            <a:custGeom>
              <a:avLst/>
              <a:gdLst>
                <a:gd name="T0" fmla="*/ 10 w 35"/>
                <a:gd name="T1" fmla="*/ 16 h 29"/>
                <a:gd name="T2" fmla="*/ 20 w 35"/>
                <a:gd name="T3" fmla="*/ 17 h 29"/>
                <a:gd name="T4" fmla="*/ 21 w 35"/>
                <a:gd name="T5" fmla="*/ 23 h 29"/>
                <a:gd name="T6" fmla="*/ 25 w 35"/>
                <a:gd name="T7" fmla="*/ 21 h 29"/>
                <a:gd name="T8" fmla="*/ 29 w 35"/>
                <a:gd name="T9" fmla="*/ 27 h 29"/>
                <a:gd name="T10" fmla="*/ 31 w 35"/>
                <a:gd name="T11" fmla="*/ 26 h 29"/>
                <a:gd name="T12" fmla="*/ 33 w 35"/>
                <a:gd name="T13" fmla="*/ 25 h 29"/>
                <a:gd name="T14" fmla="*/ 33 w 35"/>
                <a:gd name="T15" fmla="*/ 23 h 29"/>
                <a:gd name="T16" fmla="*/ 35 w 35"/>
                <a:gd name="T17" fmla="*/ 22 h 29"/>
                <a:gd name="T18" fmla="*/ 34 w 35"/>
                <a:gd name="T19" fmla="*/ 19 h 29"/>
                <a:gd name="T20" fmla="*/ 33 w 35"/>
                <a:gd name="T21" fmla="*/ 16 h 29"/>
                <a:gd name="T22" fmla="*/ 33 w 35"/>
                <a:gd name="T23" fmla="*/ 12 h 29"/>
                <a:gd name="T24" fmla="*/ 32 w 35"/>
                <a:gd name="T25" fmla="*/ 8 h 29"/>
                <a:gd name="T26" fmla="*/ 26 w 35"/>
                <a:gd name="T27" fmla="*/ 2 h 29"/>
                <a:gd name="T28" fmla="*/ 24 w 35"/>
                <a:gd name="T29" fmla="*/ 3 h 29"/>
                <a:gd name="T30" fmla="*/ 22 w 35"/>
                <a:gd name="T31" fmla="*/ 3 h 29"/>
                <a:gd name="T32" fmla="*/ 19 w 35"/>
                <a:gd name="T33" fmla="*/ 3 h 29"/>
                <a:gd name="T34" fmla="*/ 18 w 35"/>
                <a:gd name="T35" fmla="*/ 3 h 29"/>
                <a:gd name="T36" fmla="*/ 15 w 35"/>
                <a:gd name="T37" fmla="*/ 2 h 29"/>
                <a:gd name="T38" fmla="*/ 10 w 35"/>
                <a:gd name="T39" fmla="*/ 1 h 29"/>
                <a:gd name="T40" fmla="*/ 5 w 35"/>
                <a:gd name="T41" fmla="*/ 1 h 29"/>
                <a:gd name="T42" fmla="*/ 5 w 35"/>
                <a:gd name="T43" fmla="*/ 4 h 29"/>
                <a:gd name="T44" fmla="*/ 3 w 35"/>
                <a:gd name="T45" fmla="*/ 6 h 29"/>
                <a:gd name="T46" fmla="*/ 0 w 35"/>
                <a:gd name="T47" fmla="*/ 8 h 29"/>
                <a:gd name="T48" fmla="*/ 3 w 35"/>
                <a:gd name="T49" fmla="*/ 13 h 29"/>
                <a:gd name="T50" fmla="*/ 8 w 35"/>
                <a:gd name="T51" fmla="*/ 19 h 29"/>
                <a:gd name="T52" fmla="*/ 10 w 35"/>
                <a:gd name="T53" fmla="*/ 16 h 29"/>
                <a:gd name="T54" fmla="*/ 10 w 35"/>
                <a:gd name="T55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29">
                  <a:moveTo>
                    <a:pt x="10" y="16"/>
                  </a:moveTo>
                  <a:cubicBezTo>
                    <a:pt x="14" y="14"/>
                    <a:pt x="18" y="12"/>
                    <a:pt x="20" y="17"/>
                  </a:cubicBezTo>
                  <a:cubicBezTo>
                    <a:pt x="22" y="19"/>
                    <a:pt x="21" y="20"/>
                    <a:pt x="21" y="23"/>
                  </a:cubicBezTo>
                  <a:cubicBezTo>
                    <a:pt x="22" y="24"/>
                    <a:pt x="24" y="21"/>
                    <a:pt x="25" y="21"/>
                  </a:cubicBezTo>
                  <a:cubicBezTo>
                    <a:pt x="27" y="20"/>
                    <a:pt x="27" y="29"/>
                    <a:pt x="29" y="27"/>
                  </a:cubicBezTo>
                  <a:cubicBezTo>
                    <a:pt x="30" y="27"/>
                    <a:pt x="30" y="26"/>
                    <a:pt x="31" y="26"/>
                  </a:cubicBezTo>
                  <a:cubicBezTo>
                    <a:pt x="31" y="25"/>
                    <a:pt x="33" y="26"/>
                    <a:pt x="33" y="25"/>
                  </a:cubicBezTo>
                  <a:cubicBezTo>
                    <a:pt x="34" y="24"/>
                    <a:pt x="33" y="23"/>
                    <a:pt x="33" y="23"/>
                  </a:cubicBezTo>
                  <a:cubicBezTo>
                    <a:pt x="33" y="21"/>
                    <a:pt x="35" y="22"/>
                    <a:pt x="35" y="22"/>
                  </a:cubicBezTo>
                  <a:cubicBezTo>
                    <a:pt x="35" y="21"/>
                    <a:pt x="32" y="20"/>
                    <a:pt x="34" y="19"/>
                  </a:cubicBezTo>
                  <a:cubicBezTo>
                    <a:pt x="35" y="18"/>
                    <a:pt x="35" y="17"/>
                    <a:pt x="33" y="16"/>
                  </a:cubicBezTo>
                  <a:cubicBezTo>
                    <a:pt x="32" y="15"/>
                    <a:pt x="34" y="13"/>
                    <a:pt x="33" y="12"/>
                  </a:cubicBezTo>
                  <a:cubicBezTo>
                    <a:pt x="32" y="11"/>
                    <a:pt x="33" y="10"/>
                    <a:pt x="32" y="8"/>
                  </a:cubicBezTo>
                  <a:cubicBezTo>
                    <a:pt x="31" y="7"/>
                    <a:pt x="29" y="0"/>
                    <a:pt x="26" y="2"/>
                  </a:cubicBezTo>
                  <a:cubicBezTo>
                    <a:pt x="26" y="2"/>
                    <a:pt x="25" y="3"/>
                    <a:pt x="24" y="3"/>
                  </a:cubicBezTo>
                  <a:cubicBezTo>
                    <a:pt x="23" y="3"/>
                    <a:pt x="23" y="3"/>
                    <a:pt x="22" y="3"/>
                  </a:cubicBezTo>
                  <a:cubicBezTo>
                    <a:pt x="21" y="4"/>
                    <a:pt x="20" y="3"/>
                    <a:pt x="19" y="3"/>
                  </a:cubicBezTo>
                  <a:cubicBezTo>
                    <a:pt x="18" y="3"/>
                    <a:pt x="18" y="4"/>
                    <a:pt x="18" y="3"/>
                  </a:cubicBezTo>
                  <a:cubicBezTo>
                    <a:pt x="16" y="2"/>
                    <a:pt x="17" y="2"/>
                    <a:pt x="15" y="2"/>
                  </a:cubicBezTo>
                  <a:cubicBezTo>
                    <a:pt x="12" y="3"/>
                    <a:pt x="12" y="1"/>
                    <a:pt x="10" y="1"/>
                  </a:cubicBezTo>
                  <a:cubicBezTo>
                    <a:pt x="8" y="0"/>
                    <a:pt x="6" y="0"/>
                    <a:pt x="5" y="1"/>
                  </a:cubicBezTo>
                  <a:cubicBezTo>
                    <a:pt x="5" y="2"/>
                    <a:pt x="3" y="3"/>
                    <a:pt x="5" y="4"/>
                  </a:cubicBez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6"/>
                    <a:pt x="0" y="8"/>
                  </a:cubicBezTo>
                  <a:cubicBezTo>
                    <a:pt x="1" y="10"/>
                    <a:pt x="2" y="11"/>
                    <a:pt x="3" y="13"/>
                  </a:cubicBezTo>
                  <a:cubicBezTo>
                    <a:pt x="5" y="15"/>
                    <a:pt x="6" y="16"/>
                    <a:pt x="8" y="19"/>
                  </a:cubicBezTo>
                  <a:cubicBezTo>
                    <a:pt x="9" y="18"/>
                    <a:pt x="9" y="17"/>
                    <a:pt x="10" y="16"/>
                  </a:cubicBezTo>
                  <a:cubicBezTo>
                    <a:pt x="11" y="16"/>
                    <a:pt x="10" y="17"/>
                    <a:pt x="10" y="16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9" name="Freeform 765">
              <a:extLst>
                <a:ext uri="{FF2B5EF4-FFF2-40B4-BE49-F238E27FC236}">
                  <a16:creationId xmlns:a16="http://schemas.microsoft.com/office/drawing/2014/main" id="{FE791228-1A63-AF4F-AF5F-74AB6D4EE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6170" y="4226652"/>
              <a:ext cx="74861" cy="33448"/>
            </a:xfrm>
            <a:custGeom>
              <a:avLst/>
              <a:gdLst>
                <a:gd name="T0" fmla="*/ 10 w 16"/>
                <a:gd name="T1" fmla="*/ 5 h 7"/>
                <a:gd name="T2" fmla="*/ 14 w 16"/>
                <a:gd name="T3" fmla="*/ 3 h 7"/>
                <a:gd name="T4" fmla="*/ 14 w 16"/>
                <a:gd name="T5" fmla="*/ 0 h 7"/>
                <a:gd name="T6" fmla="*/ 7 w 16"/>
                <a:gd name="T7" fmla="*/ 0 h 7"/>
                <a:gd name="T8" fmla="*/ 4 w 16"/>
                <a:gd name="T9" fmla="*/ 0 h 7"/>
                <a:gd name="T10" fmla="*/ 0 w 16"/>
                <a:gd name="T11" fmla="*/ 1 h 7"/>
                <a:gd name="T12" fmla="*/ 3 w 16"/>
                <a:gd name="T13" fmla="*/ 3 h 7"/>
                <a:gd name="T14" fmla="*/ 7 w 16"/>
                <a:gd name="T15" fmla="*/ 3 h 7"/>
                <a:gd name="T16" fmla="*/ 9 w 16"/>
                <a:gd name="T17" fmla="*/ 7 h 7"/>
                <a:gd name="T18" fmla="*/ 10 w 16"/>
                <a:gd name="T1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7">
                  <a:moveTo>
                    <a:pt x="10" y="5"/>
                  </a:moveTo>
                  <a:cubicBezTo>
                    <a:pt x="11" y="5"/>
                    <a:pt x="16" y="5"/>
                    <a:pt x="14" y="3"/>
                  </a:cubicBezTo>
                  <a:cubicBezTo>
                    <a:pt x="12" y="2"/>
                    <a:pt x="14" y="1"/>
                    <a:pt x="14" y="0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5" y="0"/>
                    <a:pt x="5" y="1"/>
                    <a:pt x="4" y="0"/>
                  </a:cubicBezTo>
                  <a:cubicBezTo>
                    <a:pt x="2" y="0"/>
                    <a:pt x="2" y="0"/>
                    <a:pt x="0" y="1"/>
                  </a:cubicBezTo>
                  <a:cubicBezTo>
                    <a:pt x="1" y="2"/>
                    <a:pt x="1" y="3"/>
                    <a:pt x="3" y="3"/>
                  </a:cubicBezTo>
                  <a:cubicBezTo>
                    <a:pt x="4" y="3"/>
                    <a:pt x="7" y="3"/>
                    <a:pt x="7" y="3"/>
                  </a:cubicBezTo>
                  <a:cubicBezTo>
                    <a:pt x="5" y="5"/>
                    <a:pt x="7" y="6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0" name="Freeform 766">
              <a:extLst>
                <a:ext uri="{FF2B5EF4-FFF2-40B4-BE49-F238E27FC236}">
                  <a16:creationId xmlns:a16="http://schemas.microsoft.com/office/drawing/2014/main" id="{C345EB18-7CAA-8B43-A69A-9F5085558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391" y="4194795"/>
              <a:ext cx="70082" cy="19114"/>
            </a:xfrm>
            <a:custGeom>
              <a:avLst/>
              <a:gdLst>
                <a:gd name="T0" fmla="*/ 4 w 15"/>
                <a:gd name="T1" fmla="*/ 4 h 4"/>
                <a:gd name="T2" fmla="*/ 9 w 15"/>
                <a:gd name="T3" fmla="*/ 3 h 4"/>
                <a:gd name="T4" fmla="*/ 15 w 15"/>
                <a:gd name="T5" fmla="*/ 2 h 4"/>
                <a:gd name="T6" fmla="*/ 8 w 15"/>
                <a:gd name="T7" fmla="*/ 1 h 4"/>
                <a:gd name="T8" fmla="*/ 0 w 15"/>
                <a:gd name="T9" fmla="*/ 4 h 4"/>
                <a:gd name="T10" fmla="*/ 4 w 15"/>
                <a:gd name="T11" fmla="*/ 4 h 4"/>
                <a:gd name="T12" fmla="*/ 4 w 1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4">
                  <a:moveTo>
                    <a:pt x="4" y="4"/>
                  </a:moveTo>
                  <a:cubicBezTo>
                    <a:pt x="6" y="3"/>
                    <a:pt x="7" y="2"/>
                    <a:pt x="9" y="3"/>
                  </a:cubicBezTo>
                  <a:cubicBezTo>
                    <a:pt x="10" y="3"/>
                    <a:pt x="14" y="4"/>
                    <a:pt x="15" y="2"/>
                  </a:cubicBezTo>
                  <a:cubicBezTo>
                    <a:pt x="15" y="3"/>
                    <a:pt x="9" y="0"/>
                    <a:pt x="8" y="1"/>
                  </a:cubicBezTo>
                  <a:cubicBezTo>
                    <a:pt x="5" y="2"/>
                    <a:pt x="1" y="0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4" y="4"/>
                    <a:pt x="4" y="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1" name="Freeform 767">
              <a:extLst>
                <a:ext uri="{FF2B5EF4-FFF2-40B4-BE49-F238E27FC236}">
                  <a16:creationId xmlns:a16="http://schemas.microsoft.com/office/drawing/2014/main" id="{9C0BE3E2-879D-3C42-9215-30FB33F37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834" y="3866685"/>
              <a:ext cx="280328" cy="318553"/>
            </a:xfrm>
            <a:custGeom>
              <a:avLst/>
              <a:gdLst>
                <a:gd name="T0" fmla="*/ 5 w 60"/>
                <a:gd name="T1" fmla="*/ 57 h 68"/>
                <a:gd name="T2" fmla="*/ 15 w 60"/>
                <a:gd name="T3" fmla="*/ 57 h 68"/>
                <a:gd name="T4" fmla="*/ 18 w 60"/>
                <a:gd name="T5" fmla="*/ 59 h 68"/>
                <a:gd name="T6" fmla="*/ 21 w 60"/>
                <a:gd name="T7" fmla="*/ 63 h 68"/>
                <a:gd name="T8" fmla="*/ 27 w 60"/>
                <a:gd name="T9" fmla="*/ 64 h 68"/>
                <a:gd name="T10" fmla="*/ 32 w 60"/>
                <a:gd name="T11" fmla="*/ 64 h 68"/>
                <a:gd name="T12" fmla="*/ 35 w 60"/>
                <a:gd name="T13" fmla="*/ 62 h 68"/>
                <a:gd name="T14" fmla="*/ 39 w 60"/>
                <a:gd name="T15" fmla="*/ 62 h 68"/>
                <a:gd name="T16" fmla="*/ 44 w 60"/>
                <a:gd name="T17" fmla="*/ 61 h 68"/>
                <a:gd name="T18" fmla="*/ 53 w 60"/>
                <a:gd name="T19" fmla="*/ 61 h 68"/>
                <a:gd name="T20" fmla="*/ 58 w 60"/>
                <a:gd name="T21" fmla="*/ 61 h 68"/>
                <a:gd name="T22" fmla="*/ 58 w 60"/>
                <a:gd name="T23" fmla="*/ 54 h 68"/>
                <a:gd name="T24" fmla="*/ 56 w 60"/>
                <a:gd name="T25" fmla="*/ 38 h 68"/>
                <a:gd name="T26" fmla="*/ 52 w 60"/>
                <a:gd name="T27" fmla="*/ 12 h 68"/>
                <a:gd name="T28" fmla="*/ 60 w 60"/>
                <a:gd name="T29" fmla="*/ 12 h 68"/>
                <a:gd name="T30" fmla="*/ 43 w 60"/>
                <a:gd name="T31" fmla="*/ 0 h 68"/>
                <a:gd name="T32" fmla="*/ 42 w 60"/>
                <a:gd name="T33" fmla="*/ 7 h 68"/>
                <a:gd name="T34" fmla="*/ 37 w 60"/>
                <a:gd name="T35" fmla="*/ 7 h 68"/>
                <a:gd name="T36" fmla="*/ 29 w 60"/>
                <a:gd name="T37" fmla="*/ 7 h 68"/>
                <a:gd name="T38" fmla="*/ 26 w 60"/>
                <a:gd name="T39" fmla="*/ 7 h 68"/>
                <a:gd name="T40" fmla="*/ 26 w 60"/>
                <a:gd name="T41" fmla="*/ 12 h 68"/>
                <a:gd name="T42" fmla="*/ 26 w 60"/>
                <a:gd name="T43" fmla="*/ 19 h 68"/>
                <a:gd name="T44" fmla="*/ 20 w 60"/>
                <a:gd name="T45" fmla="*/ 25 h 68"/>
                <a:gd name="T46" fmla="*/ 20 w 60"/>
                <a:gd name="T47" fmla="*/ 32 h 68"/>
                <a:gd name="T48" fmla="*/ 16 w 60"/>
                <a:gd name="T49" fmla="*/ 32 h 68"/>
                <a:gd name="T50" fmla="*/ 3 w 60"/>
                <a:gd name="T51" fmla="*/ 32 h 68"/>
                <a:gd name="T52" fmla="*/ 1 w 60"/>
                <a:gd name="T53" fmla="*/ 33 h 68"/>
                <a:gd name="T54" fmla="*/ 4 w 60"/>
                <a:gd name="T55" fmla="*/ 36 h 68"/>
                <a:gd name="T56" fmla="*/ 3 w 60"/>
                <a:gd name="T57" fmla="*/ 41 h 68"/>
                <a:gd name="T58" fmla="*/ 6 w 60"/>
                <a:gd name="T59" fmla="*/ 48 h 68"/>
                <a:gd name="T60" fmla="*/ 3 w 60"/>
                <a:gd name="T61" fmla="*/ 58 h 68"/>
                <a:gd name="T62" fmla="*/ 5 w 60"/>
                <a:gd name="T63" fmla="*/ 5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68">
                  <a:moveTo>
                    <a:pt x="5" y="57"/>
                  </a:moveTo>
                  <a:cubicBezTo>
                    <a:pt x="7" y="57"/>
                    <a:pt x="13" y="55"/>
                    <a:pt x="15" y="57"/>
                  </a:cubicBezTo>
                  <a:cubicBezTo>
                    <a:pt x="16" y="58"/>
                    <a:pt x="17" y="58"/>
                    <a:pt x="18" y="59"/>
                  </a:cubicBezTo>
                  <a:cubicBezTo>
                    <a:pt x="19" y="61"/>
                    <a:pt x="20" y="62"/>
                    <a:pt x="21" y="63"/>
                  </a:cubicBezTo>
                  <a:cubicBezTo>
                    <a:pt x="22" y="64"/>
                    <a:pt x="26" y="68"/>
                    <a:pt x="27" y="64"/>
                  </a:cubicBezTo>
                  <a:cubicBezTo>
                    <a:pt x="28" y="58"/>
                    <a:pt x="30" y="65"/>
                    <a:pt x="32" y="64"/>
                  </a:cubicBezTo>
                  <a:cubicBezTo>
                    <a:pt x="33" y="62"/>
                    <a:pt x="33" y="62"/>
                    <a:pt x="35" y="62"/>
                  </a:cubicBezTo>
                  <a:cubicBezTo>
                    <a:pt x="37" y="62"/>
                    <a:pt x="38" y="62"/>
                    <a:pt x="39" y="62"/>
                  </a:cubicBezTo>
                  <a:cubicBezTo>
                    <a:pt x="41" y="61"/>
                    <a:pt x="43" y="61"/>
                    <a:pt x="44" y="61"/>
                  </a:cubicBezTo>
                  <a:cubicBezTo>
                    <a:pt x="47" y="61"/>
                    <a:pt x="50" y="61"/>
                    <a:pt x="53" y="61"/>
                  </a:cubicBezTo>
                  <a:cubicBezTo>
                    <a:pt x="54" y="61"/>
                    <a:pt x="57" y="62"/>
                    <a:pt x="58" y="61"/>
                  </a:cubicBezTo>
                  <a:cubicBezTo>
                    <a:pt x="59" y="61"/>
                    <a:pt x="58" y="55"/>
                    <a:pt x="58" y="54"/>
                  </a:cubicBezTo>
                  <a:cubicBezTo>
                    <a:pt x="57" y="48"/>
                    <a:pt x="56" y="43"/>
                    <a:pt x="56" y="38"/>
                  </a:cubicBezTo>
                  <a:cubicBezTo>
                    <a:pt x="55" y="29"/>
                    <a:pt x="53" y="21"/>
                    <a:pt x="52" y="12"/>
                  </a:cubicBezTo>
                  <a:cubicBezTo>
                    <a:pt x="55" y="12"/>
                    <a:pt x="58" y="12"/>
                    <a:pt x="60" y="12"/>
                  </a:cubicBezTo>
                  <a:cubicBezTo>
                    <a:pt x="54" y="8"/>
                    <a:pt x="48" y="4"/>
                    <a:pt x="43" y="0"/>
                  </a:cubicBezTo>
                  <a:cubicBezTo>
                    <a:pt x="43" y="1"/>
                    <a:pt x="43" y="7"/>
                    <a:pt x="42" y="7"/>
                  </a:cubicBezTo>
                  <a:cubicBezTo>
                    <a:pt x="41" y="7"/>
                    <a:pt x="39" y="7"/>
                    <a:pt x="37" y="7"/>
                  </a:cubicBezTo>
                  <a:cubicBezTo>
                    <a:pt x="35" y="7"/>
                    <a:pt x="32" y="7"/>
                    <a:pt x="29" y="7"/>
                  </a:cubicBezTo>
                  <a:cubicBezTo>
                    <a:pt x="29" y="7"/>
                    <a:pt x="26" y="7"/>
                    <a:pt x="26" y="7"/>
                  </a:cubicBezTo>
                  <a:cubicBezTo>
                    <a:pt x="25" y="8"/>
                    <a:pt x="26" y="11"/>
                    <a:pt x="26" y="12"/>
                  </a:cubicBezTo>
                  <a:cubicBezTo>
                    <a:pt x="26" y="14"/>
                    <a:pt x="26" y="17"/>
                    <a:pt x="26" y="19"/>
                  </a:cubicBezTo>
                  <a:cubicBezTo>
                    <a:pt x="26" y="22"/>
                    <a:pt x="20" y="21"/>
                    <a:pt x="20" y="25"/>
                  </a:cubicBezTo>
                  <a:cubicBezTo>
                    <a:pt x="20" y="26"/>
                    <a:pt x="21" y="31"/>
                    <a:pt x="20" y="32"/>
                  </a:cubicBezTo>
                  <a:cubicBezTo>
                    <a:pt x="20" y="32"/>
                    <a:pt x="17" y="32"/>
                    <a:pt x="16" y="32"/>
                  </a:cubicBezTo>
                  <a:cubicBezTo>
                    <a:pt x="12" y="32"/>
                    <a:pt x="7" y="32"/>
                    <a:pt x="3" y="32"/>
                  </a:cubicBezTo>
                  <a:cubicBezTo>
                    <a:pt x="2" y="32"/>
                    <a:pt x="0" y="31"/>
                    <a:pt x="1" y="33"/>
                  </a:cubicBezTo>
                  <a:cubicBezTo>
                    <a:pt x="2" y="34"/>
                    <a:pt x="3" y="35"/>
                    <a:pt x="4" y="36"/>
                  </a:cubicBezTo>
                  <a:cubicBezTo>
                    <a:pt x="5" y="38"/>
                    <a:pt x="4" y="40"/>
                    <a:pt x="3" y="41"/>
                  </a:cubicBezTo>
                  <a:cubicBezTo>
                    <a:pt x="3" y="44"/>
                    <a:pt x="6" y="45"/>
                    <a:pt x="6" y="48"/>
                  </a:cubicBezTo>
                  <a:cubicBezTo>
                    <a:pt x="7" y="51"/>
                    <a:pt x="4" y="55"/>
                    <a:pt x="3" y="58"/>
                  </a:cubicBezTo>
                  <a:cubicBezTo>
                    <a:pt x="4" y="58"/>
                    <a:pt x="4" y="57"/>
                    <a:pt x="5" y="5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2" name="Freeform 768">
              <a:extLst>
                <a:ext uri="{FF2B5EF4-FFF2-40B4-BE49-F238E27FC236}">
                  <a16:creationId xmlns:a16="http://schemas.microsoft.com/office/drawing/2014/main" id="{134FC8CA-94CD-764D-A2A4-9CE179D1D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834" y="4129491"/>
              <a:ext cx="135385" cy="106717"/>
            </a:xfrm>
            <a:custGeom>
              <a:avLst/>
              <a:gdLst>
                <a:gd name="T0" fmla="*/ 8 w 29"/>
                <a:gd name="T1" fmla="*/ 22 h 23"/>
                <a:gd name="T2" fmla="*/ 10 w 29"/>
                <a:gd name="T3" fmla="*/ 21 h 23"/>
                <a:gd name="T4" fmla="*/ 15 w 29"/>
                <a:gd name="T5" fmla="*/ 21 h 23"/>
                <a:gd name="T6" fmla="*/ 23 w 29"/>
                <a:gd name="T7" fmla="*/ 21 h 23"/>
                <a:gd name="T8" fmla="*/ 27 w 29"/>
                <a:gd name="T9" fmla="*/ 22 h 23"/>
                <a:gd name="T10" fmla="*/ 29 w 29"/>
                <a:gd name="T11" fmla="*/ 19 h 23"/>
                <a:gd name="T12" fmla="*/ 25 w 29"/>
                <a:gd name="T13" fmla="*/ 14 h 23"/>
                <a:gd name="T14" fmla="*/ 25 w 29"/>
                <a:gd name="T15" fmla="*/ 10 h 23"/>
                <a:gd name="T16" fmla="*/ 19 w 29"/>
                <a:gd name="T17" fmla="*/ 4 h 23"/>
                <a:gd name="T18" fmla="*/ 9 w 29"/>
                <a:gd name="T19" fmla="*/ 1 h 23"/>
                <a:gd name="T20" fmla="*/ 5 w 29"/>
                <a:gd name="T21" fmla="*/ 1 h 23"/>
                <a:gd name="T22" fmla="*/ 2 w 29"/>
                <a:gd name="T23" fmla="*/ 6 h 23"/>
                <a:gd name="T24" fmla="*/ 1 w 29"/>
                <a:gd name="T25" fmla="*/ 10 h 23"/>
                <a:gd name="T26" fmla="*/ 2 w 29"/>
                <a:gd name="T27" fmla="*/ 12 h 23"/>
                <a:gd name="T28" fmla="*/ 2 w 29"/>
                <a:gd name="T29" fmla="*/ 14 h 23"/>
                <a:gd name="T30" fmla="*/ 4 w 29"/>
                <a:gd name="T31" fmla="*/ 15 h 23"/>
                <a:gd name="T32" fmla="*/ 9 w 29"/>
                <a:gd name="T33" fmla="*/ 15 h 23"/>
                <a:gd name="T34" fmla="*/ 10 w 29"/>
                <a:gd name="T35" fmla="*/ 14 h 23"/>
                <a:gd name="T36" fmla="*/ 17 w 29"/>
                <a:gd name="T37" fmla="*/ 16 h 23"/>
                <a:gd name="T38" fmla="*/ 11 w 29"/>
                <a:gd name="T39" fmla="*/ 17 h 23"/>
                <a:gd name="T40" fmla="*/ 6 w 29"/>
                <a:gd name="T41" fmla="*/ 18 h 23"/>
                <a:gd name="T42" fmla="*/ 3 w 29"/>
                <a:gd name="T43" fmla="*/ 21 h 23"/>
                <a:gd name="T44" fmla="*/ 5 w 29"/>
                <a:gd name="T45" fmla="*/ 21 h 23"/>
                <a:gd name="T46" fmla="*/ 8 w 29"/>
                <a:gd name="T4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3">
                  <a:moveTo>
                    <a:pt x="8" y="22"/>
                  </a:moveTo>
                  <a:cubicBezTo>
                    <a:pt x="9" y="22"/>
                    <a:pt x="9" y="21"/>
                    <a:pt x="10" y="21"/>
                  </a:cubicBezTo>
                  <a:cubicBezTo>
                    <a:pt x="12" y="21"/>
                    <a:pt x="13" y="21"/>
                    <a:pt x="15" y="21"/>
                  </a:cubicBezTo>
                  <a:cubicBezTo>
                    <a:pt x="17" y="21"/>
                    <a:pt x="20" y="20"/>
                    <a:pt x="23" y="21"/>
                  </a:cubicBezTo>
                  <a:cubicBezTo>
                    <a:pt x="24" y="22"/>
                    <a:pt x="25" y="23"/>
                    <a:pt x="27" y="22"/>
                  </a:cubicBezTo>
                  <a:cubicBezTo>
                    <a:pt x="29" y="22"/>
                    <a:pt x="29" y="21"/>
                    <a:pt x="29" y="19"/>
                  </a:cubicBezTo>
                  <a:cubicBezTo>
                    <a:pt x="29" y="17"/>
                    <a:pt x="25" y="16"/>
                    <a:pt x="25" y="14"/>
                  </a:cubicBezTo>
                  <a:cubicBezTo>
                    <a:pt x="25" y="14"/>
                    <a:pt x="25" y="10"/>
                    <a:pt x="25" y="10"/>
                  </a:cubicBezTo>
                  <a:cubicBezTo>
                    <a:pt x="24" y="10"/>
                    <a:pt x="20" y="5"/>
                    <a:pt x="19" y="4"/>
                  </a:cubicBezTo>
                  <a:cubicBezTo>
                    <a:pt x="16" y="1"/>
                    <a:pt x="13" y="0"/>
                    <a:pt x="9" y="1"/>
                  </a:cubicBezTo>
                  <a:cubicBezTo>
                    <a:pt x="8" y="1"/>
                    <a:pt x="5" y="0"/>
                    <a:pt x="5" y="1"/>
                  </a:cubicBezTo>
                  <a:cubicBezTo>
                    <a:pt x="4" y="2"/>
                    <a:pt x="2" y="4"/>
                    <a:pt x="2" y="6"/>
                  </a:cubicBezTo>
                  <a:cubicBezTo>
                    <a:pt x="3" y="8"/>
                    <a:pt x="3" y="9"/>
                    <a:pt x="1" y="10"/>
                  </a:cubicBezTo>
                  <a:cubicBezTo>
                    <a:pt x="0" y="10"/>
                    <a:pt x="3" y="12"/>
                    <a:pt x="2" y="12"/>
                  </a:cubicBezTo>
                  <a:cubicBezTo>
                    <a:pt x="4" y="13"/>
                    <a:pt x="2" y="13"/>
                    <a:pt x="2" y="14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4" y="16"/>
                    <a:pt x="8" y="15"/>
                    <a:pt x="9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1" y="14"/>
                    <a:pt x="17" y="17"/>
                    <a:pt x="17" y="16"/>
                  </a:cubicBezTo>
                  <a:cubicBezTo>
                    <a:pt x="16" y="18"/>
                    <a:pt x="12" y="17"/>
                    <a:pt x="11" y="17"/>
                  </a:cubicBezTo>
                  <a:cubicBezTo>
                    <a:pt x="9" y="16"/>
                    <a:pt x="8" y="18"/>
                    <a:pt x="6" y="18"/>
                  </a:cubicBezTo>
                  <a:cubicBezTo>
                    <a:pt x="3" y="18"/>
                    <a:pt x="1" y="18"/>
                    <a:pt x="3" y="21"/>
                  </a:cubicBezTo>
                  <a:cubicBezTo>
                    <a:pt x="3" y="22"/>
                    <a:pt x="4" y="21"/>
                    <a:pt x="5" y="21"/>
                  </a:cubicBezTo>
                  <a:cubicBezTo>
                    <a:pt x="6" y="21"/>
                    <a:pt x="7" y="22"/>
                    <a:pt x="8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3" name="Freeform 769">
              <a:extLst>
                <a:ext uri="{FF2B5EF4-FFF2-40B4-BE49-F238E27FC236}">
                  <a16:creationId xmlns:a16="http://schemas.microsoft.com/office/drawing/2014/main" id="{E387619C-3370-9146-8387-1F49D8BBA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9700" y="3919245"/>
              <a:ext cx="391822" cy="364746"/>
            </a:xfrm>
            <a:custGeom>
              <a:avLst/>
              <a:gdLst>
                <a:gd name="T0" fmla="*/ 27 w 84"/>
                <a:gd name="T1" fmla="*/ 1 h 78"/>
                <a:gd name="T2" fmla="*/ 33 w 84"/>
                <a:gd name="T3" fmla="*/ 45 h 78"/>
                <a:gd name="T4" fmla="*/ 32 w 84"/>
                <a:gd name="T5" fmla="*/ 50 h 78"/>
                <a:gd name="T6" fmla="*/ 19 w 84"/>
                <a:gd name="T7" fmla="*/ 50 h 78"/>
                <a:gd name="T8" fmla="*/ 15 w 84"/>
                <a:gd name="T9" fmla="*/ 50 h 78"/>
                <a:gd name="T10" fmla="*/ 12 w 84"/>
                <a:gd name="T11" fmla="*/ 51 h 78"/>
                <a:gd name="T12" fmla="*/ 8 w 84"/>
                <a:gd name="T13" fmla="*/ 51 h 78"/>
                <a:gd name="T14" fmla="*/ 6 w 84"/>
                <a:gd name="T15" fmla="*/ 52 h 78"/>
                <a:gd name="T16" fmla="*/ 3 w 84"/>
                <a:gd name="T17" fmla="*/ 50 h 78"/>
                <a:gd name="T18" fmla="*/ 0 w 84"/>
                <a:gd name="T19" fmla="*/ 55 h 78"/>
                <a:gd name="T20" fmla="*/ 0 w 84"/>
                <a:gd name="T21" fmla="*/ 59 h 78"/>
                <a:gd name="T22" fmla="*/ 3 w 84"/>
                <a:gd name="T23" fmla="*/ 63 h 78"/>
                <a:gd name="T24" fmla="*/ 4 w 84"/>
                <a:gd name="T25" fmla="*/ 67 h 78"/>
                <a:gd name="T26" fmla="*/ 7 w 84"/>
                <a:gd name="T27" fmla="*/ 68 h 78"/>
                <a:gd name="T28" fmla="*/ 11 w 84"/>
                <a:gd name="T29" fmla="*/ 68 h 78"/>
                <a:gd name="T30" fmla="*/ 15 w 84"/>
                <a:gd name="T31" fmla="*/ 66 h 78"/>
                <a:gd name="T32" fmla="*/ 20 w 84"/>
                <a:gd name="T33" fmla="*/ 75 h 78"/>
                <a:gd name="T34" fmla="*/ 20 w 84"/>
                <a:gd name="T35" fmla="*/ 77 h 78"/>
                <a:gd name="T36" fmla="*/ 23 w 84"/>
                <a:gd name="T37" fmla="*/ 77 h 78"/>
                <a:gd name="T38" fmla="*/ 27 w 84"/>
                <a:gd name="T39" fmla="*/ 77 h 78"/>
                <a:gd name="T40" fmla="*/ 30 w 84"/>
                <a:gd name="T41" fmla="*/ 77 h 78"/>
                <a:gd name="T42" fmla="*/ 35 w 84"/>
                <a:gd name="T43" fmla="*/ 71 h 78"/>
                <a:gd name="T44" fmla="*/ 35 w 84"/>
                <a:gd name="T45" fmla="*/ 69 h 78"/>
                <a:gd name="T46" fmla="*/ 39 w 84"/>
                <a:gd name="T47" fmla="*/ 67 h 78"/>
                <a:gd name="T48" fmla="*/ 40 w 84"/>
                <a:gd name="T49" fmla="*/ 63 h 78"/>
                <a:gd name="T50" fmla="*/ 42 w 84"/>
                <a:gd name="T51" fmla="*/ 62 h 78"/>
                <a:gd name="T52" fmla="*/ 49 w 84"/>
                <a:gd name="T53" fmla="*/ 57 h 78"/>
                <a:gd name="T54" fmla="*/ 51 w 84"/>
                <a:gd name="T55" fmla="*/ 57 h 78"/>
                <a:gd name="T56" fmla="*/ 52 w 84"/>
                <a:gd name="T57" fmla="*/ 56 h 78"/>
                <a:gd name="T58" fmla="*/ 55 w 84"/>
                <a:gd name="T59" fmla="*/ 54 h 78"/>
                <a:gd name="T60" fmla="*/ 65 w 84"/>
                <a:gd name="T61" fmla="*/ 53 h 78"/>
                <a:gd name="T62" fmla="*/ 70 w 84"/>
                <a:gd name="T63" fmla="*/ 52 h 78"/>
                <a:gd name="T64" fmla="*/ 78 w 84"/>
                <a:gd name="T65" fmla="*/ 51 h 78"/>
                <a:gd name="T66" fmla="*/ 82 w 84"/>
                <a:gd name="T67" fmla="*/ 31 h 78"/>
                <a:gd name="T68" fmla="*/ 77 w 84"/>
                <a:gd name="T69" fmla="*/ 32 h 78"/>
                <a:gd name="T70" fmla="*/ 77 w 84"/>
                <a:gd name="T71" fmla="*/ 28 h 78"/>
                <a:gd name="T72" fmla="*/ 70 w 84"/>
                <a:gd name="T73" fmla="*/ 26 h 78"/>
                <a:gd name="T74" fmla="*/ 66 w 84"/>
                <a:gd name="T75" fmla="*/ 22 h 78"/>
                <a:gd name="T76" fmla="*/ 63 w 84"/>
                <a:gd name="T77" fmla="*/ 20 h 78"/>
                <a:gd name="T78" fmla="*/ 56 w 84"/>
                <a:gd name="T79" fmla="*/ 14 h 78"/>
                <a:gd name="T80" fmla="*/ 39 w 84"/>
                <a:gd name="T81" fmla="*/ 3 h 78"/>
                <a:gd name="T82" fmla="*/ 35 w 84"/>
                <a:gd name="T83" fmla="*/ 1 h 78"/>
                <a:gd name="T84" fmla="*/ 27 w 84"/>
                <a:gd name="T85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4" h="78">
                  <a:moveTo>
                    <a:pt x="27" y="1"/>
                  </a:moveTo>
                  <a:cubicBezTo>
                    <a:pt x="29" y="16"/>
                    <a:pt x="31" y="31"/>
                    <a:pt x="33" y="45"/>
                  </a:cubicBezTo>
                  <a:cubicBezTo>
                    <a:pt x="33" y="47"/>
                    <a:pt x="35" y="50"/>
                    <a:pt x="32" y="50"/>
                  </a:cubicBezTo>
                  <a:cubicBezTo>
                    <a:pt x="28" y="50"/>
                    <a:pt x="23" y="50"/>
                    <a:pt x="19" y="50"/>
                  </a:cubicBezTo>
                  <a:cubicBezTo>
                    <a:pt x="17" y="50"/>
                    <a:pt x="16" y="50"/>
                    <a:pt x="15" y="50"/>
                  </a:cubicBezTo>
                  <a:cubicBezTo>
                    <a:pt x="14" y="50"/>
                    <a:pt x="13" y="51"/>
                    <a:pt x="12" y="51"/>
                  </a:cubicBezTo>
                  <a:cubicBezTo>
                    <a:pt x="11" y="52"/>
                    <a:pt x="10" y="51"/>
                    <a:pt x="8" y="51"/>
                  </a:cubicBezTo>
                  <a:cubicBezTo>
                    <a:pt x="7" y="51"/>
                    <a:pt x="7" y="53"/>
                    <a:pt x="6" y="52"/>
                  </a:cubicBezTo>
                  <a:cubicBezTo>
                    <a:pt x="5" y="52"/>
                    <a:pt x="4" y="50"/>
                    <a:pt x="3" y="50"/>
                  </a:cubicBezTo>
                  <a:cubicBezTo>
                    <a:pt x="2" y="50"/>
                    <a:pt x="2" y="56"/>
                    <a:pt x="0" y="55"/>
                  </a:cubicBezTo>
                  <a:cubicBezTo>
                    <a:pt x="0" y="56"/>
                    <a:pt x="0" y="58"/>
                    <a:pt x="0" y="59"/>
                  </a:cubicBezTo>
                  <a:cubicBezTo>
                    <a:pt x="0" y="61"/>
                    <a:pt x="2" y="61"/>
                    <a:pt x="3" y="63"/>
                  </a:cubicBezTo>
                  <a:cubicBezTo>
                    <a:pt x="4" y="64"/>
                    <a:pt x="3" y="66"/>
                    <a:pt x="4" y="67"/>
                  </a:cubicBezTo>
                  <a:cubicBezTo>
                    <a:pt x="5" y="69"/>
                    <a:pt x="6" y="67"/>
                    <a:pt x="7" y="68"/>
                  </a:cubicBezTo>
                  <a:cubicBezTo>
                    <a:pt x="7" y="69"/>
                    <a:pt x="10" y="68"/>
                    <a:pt x="11" y="68"/>
                  </a:cubicBezTo>
                  <a:cubicBezTo>
                    <a:pt x="12" y="68"/>
                    <a:pt x="14" y="66"/>
                    <a:pt x="15" y="66"/>
                  </a:cubicBezTo>
                  <a:cubicBezTo>
                    <a:pt x="17" y="68"/>
                    <a:pt x="18" y="73"/>
                    <a:pt x="20" y="75"/>
                  </a:cubicBezTo>
                  <a:cubicBezTo>
                    <a:pt x="20" y="75"/>
                    <a:pt x="19" y="77"/>
                    <a:pt x="20" y="77"/>
                  </a:cubicBezTo>
                  <a:cubicBezTo>
                    <a:pt x="21" y="78"/>
                    <a:pt x="22" y="76"/>
                    <a:pt x="23" y="77"/>
                  </a:cubicBezTo>
                  <a:cubicBezTo>
                    <a:pt x="24" y="78"/>
                    <a:pt x="26" y="78"/>
                    <a:pt x="27" y="77"/>
                  </a:cubicBezTo>
                  <a:cubicBezTo>
                    <a:pt x="29" y="75"/>
                    <a:pt x="29" y="77"/>
                    <a:pt x="30" y="77"/>
                  </a:cubicBezTo>
                  <a:cubicBezTo>
                    <a:pt x="33" y="77"/>
                    <a:pt x="35" y="73"/>
                    <a:pt x="35" y="71"/>
                  </a:cubicBezTo>
                  <a:cubicBezTo>
                    <a:pt x="35" y="70"/>
                    <a:pt x="33" y="70"/>
                    <a:pt x="35" y="69"/>
                  </a:cubicBezTo>
                  <a:cubicBezTo>
                    <a:pt x="36" y="68"/>
                    <a:pt x="38" y="69"/>
                    <a:pt x="39" y="67"/>
                  </a:cubicBezTo>
                  <a:cubicBezTo>
                    <a:pt x="39" y="66"/>
                    <a:pt x="40" y="64"/>
                    <a:pt x="40" y="63"/>
                  </a:cubicBezTo>
                  <a:cubicBezTo>
                    <a:pt x="41" y="61"/>
                    <a:pt x="41" y="60"/>
                    <a:pt x="42" y="62"/>
                  </a:cubicBezTo>
                  <a:cubicBezTo>
                    <a:pt x="45" y="64"/>
                    <a:pt x="47" y="56"/>
                    <a:pt x="49" y="57"/>
                  </a:cubicBezTo>
                  <a:cubicBezTo>
                    <a:pt x="50" y="57"/>
                    <a:pt x="50" y="57"/>
                    <a:pt x="51" y="57"/>
                  </a:cubicBezTo>
                  <a:cubicBezTo>
                    <a:pt x="51" y="57"/>
                    <a:pt x="52" y="56"/>
                    <a:pt x="52" y="56"/>
                  </a:cubicBezTo>
                  <a:cubicBezTo>
                    <a:pt x="53" y="55"/>
                    <a:pt x="54" y="55"/>
                    <a:pt x="55" y="54"/>
                  </a:cubicBezTo>
                  <a:cubicBezTo>
                    <a:pt x="58" y="51"/>
                    <a:pt x="61" y="54"/>
                    <a:pt x="65" y="53"/>
                  </a:cubicBezTo>
                  <a:cubicBezTo>
                    <a:pt x="67" y="53"/>
                    <a:pt x="68" y="52"/>
                    <a:pt x="70" y="52"/>
                  </a:cubicBezTo>
                  <a:cubicBezTo>
                    <a:pt x="73" y="52"/>
                    <a:pt x="76" y="52"/>
                    <a:pt x="78" y="51"/>
                  </a:cubicBezTo>
                  <a:cubicBezTo>
                    <a:pt x="84" y="49"/>
                    <a:pt x="82" y="36"/>
                    <a:pt x="82" y="31"/>
                  </a:cubicBezTo>
                  <a:cubicBezTo>
                    <a:pt x="81" y="32"/>
                    <a:pt x="78" y="34"/>
                    <a:pt x="77" y="32"/>
                  </a:cubicBezTo>
                  <a:cubicBezTo>
                    <a:pt x="76" y="31"/>
                    <a:pt x="78" y="29"/>
                    <a:pt x="77" y="28"/>
                  </a:cubicBezTo>
                  <a:cubicBezTo>
                    <a:pt x="76" y="26"/>
                    <a:pt x="72" y="27"/>
                    <a:pt x="70" y="26"/>
                  </a:cubicBezTo>
                  <a:cubicBezTo>
                    <a:pt x="68" y="26"/>
                    <a:pt x="67" y="23"/>
                    <a:pt x="66" y="22"/>
                  </a:cubicBezTo>
                  <a:cubicBezTo>
                    <a:pt x="66" y="21"/>
                    <a:pt x="65" y="20"/>
                    <a:pt x="63" y="20"/>
                  </a:cubicBezTo>
                  <a:cubicBezTo>
                    <a:pt x="61" y="18"/>
                    <a:pt x="58" y="16"/>
                    <a:pt x="56" y="14"/>
                  </a:cubicBezTo>
                  <a:cubicBezTo>
                    <a:pt x="50" y="11"/>
                    <a:pt x="44" y="7"/>
                    <a:pt x="39" y="3"/>
                  </a:cubicBezTo>
                  <a:cubicBezTo>
                    <a:pt x="38" y="3"/>
                    <a:pt x="36" y="1"/>
                    <a:pt x="35" y="1"/>
                  </a:cubicBezTo>
                  <a:cubicBezTo>
                    <a:pt x="33" y="0"/>
                    <a:pt x="30" y="1"/>
                    <a:pt x="27" y="1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4" name="Freeform 770">
              <a:extLst>
                <a:ext uri="{FF2B5EF4-FFF2-40B4-BE49-F238E27FC236}">
                  <a16:creationId xmlns:a16="http://schemas.microsoft.com/office/drawing/2014/main" id="{6F44C31B-0544-9040-AE25-161345A46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9091" y="3750410"/>
              <a:ext cx="258029" cy="251658"/>
            </a:xfrm>
            <a:custGeom>
              <a:avLst/>
              <a:gdLst>
                <a:gd name="T0" fmla="*/ 45 w 55"/>
                <a:gd name="T1" fmla="*/ 54 h 54"/>
                <a:gd name="T2" fmla="*/ 48 w 55"/>
                <a:gd name="T3" fmla="*/ 51 h 54"/>
                <a:gd name="T4" fmla="*/ 51 w 55"/>
                <a:gd name="T5" fmla="*/ 48 h 54"/>
                <a:gd name="T6" fmla="*/ 54 w 55"/>
                <a:gd name="T7" fmla="*/ 44 h 54"/>
                <a:gd name="T8" fmla="*/ 55 w 55"/>
                <a:gd name="T9" fmla="*/ 42 h 54"/>
                <a:gd name="T10" fmla="*/ 50 w 55"/>
                <a:gd name="T11" fmla="*/ 36 h 54"/>
                <a:gd name="T12" fmla="*/ 45 w 55"/>
                <a:gd name="T13" fmla="*/ 25 h 54"/>
                <a:gd name="T14" fmla="*/ 40 w 55"/>
                <a:gd name="T15" fmla="*/ 16 h 54"/>
                <a:gd name="T16" fmla="*/ 38 w 55"/>
                <a:gd name="T17" fmla="*/ 8 h 54"/>
                <a:gd name="T18" fmla="*/ 47 w 55"/>
                <a:gd name="T19" fmla="*/ 22 h 54"/>
                <a:gd name="T20" fmla="*/ 49 w 55"/>
                <a:gd name="T21" fmla="*/ 19 h 54"/>
                <a:gd name="T22" fmla="*/ 48 w 55"/>
                <a:gd name="T23" fmla="*/ 14 h 54"/>
                <a:gd name="T24" fmla="*/ 47 w 55"/>
                <a:gd name="T25" fmla="*/ 2 h 54"/>
                <a:gd name="T26" fmla="*/ 38 w 55"/>
                <a:gd name="T27" fmla="*/ 2 h 54"/>
                <a:gd name="T28" fmla="*/ 25 w 55"/>
                <a:gd name="T29" fmla="*/ 3 h 54"/>
                <a:gd name="T30" fmla="*/ 16 w 55"/>
                <a:gd name="T31" fmla="*/ 3 h 54"/>
                <a:gd name="T32" fmla="*/ 4 w 55"/>
                <a:gd name="T33" fmla="*/ 1 h 54"/>
                <a:gd name="T34" fmla="*/ 3 w 55"/>
                <a:gd name="T35" fmla="*/ 0 h 54"/>
                <a:gd name="T36" fmla="*/ 1 w 55"/>
                <a:gd name="T37" fmla="*/ 3 h 54"/>
                <a:gd name="T38" fmla="*/ 2 w 55"/>
                <a:gd name="T39" fmla="*/ 7 h 54"/>
                <a:gd name="T40" fmla="*/ 1 w 55"/>
                <a:gd name="T41" fmla="*/ 11 h 54"/>
                <a:gd name="T42" fmla="*/ 2 w 55"/>
                <a:gd name="T43" fmla="*/ 13 h 54"/>
                <a:gd name="T44" fmla="*/ 2 w 55"/>
                <a:gd name="T45" fmla="*/ 25 h 54"/>
                <a:gd name="T46" fmla="*/ 2 w 55"/>
                <a:gd name="T47" fmla="*/ 52 h 54"/>
                <a:gd name="T48" fmla="*/ 34 w 55"/>
                <a:gd name="T49" fmla="*/ 52 h 54"/>
                <a:gd name="T50" fmla="*/ 40 w 55"/>
                <a:gd name="T51" fmla="*/ 52 h 54"/>
                <a:gd name="T52" fmla="*/ 45 w 55"/>
                <a:gd name="T5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4">
                  <a:moveTo>
                    <a:pt x="45" y="54"/>
                  </a:moveTo>
                  <a:cubicBezTo>
                    <a:pt x="46" y="54"/>
                    <a:pt x="46" y="51"/>
                    <a:pt x="48" y="51"/>
                  </a:cubicBezTo>
                  <a:cubicBezTo>
                    <a:pt x="51" y="51"/>
                    <a:pt x="49" y="49"/>
                    <a:pt x="51" y="48"/>
                  </a:cubicBezTo>
                  <a:cubicBezTo>
                    <a:pt x="54" y="47"/>
                    <a:pt x="54" y="47"/>
                    <a:pt x="54" y="44"/>
                  </a:cubicBezTo>
                  <a:cubicBezTo>
                    <a:pt x="53" y="42"/>
                    <a:pt x="53" y="42"/>
                    <a:pt x="55" y="42"/>
                  </a:cubicBezTo>
                  <a:cubicBezTo>
                    <a:pt x="54" y="42"/>
                    <a:pt x="51" y="37"/>
                    <a:pt x="50" y="36"/>
                  </a:cubicBezTo>
                  <a:cubicBezTo>
                    <a:pt x="49" y="32"/>
                    <a:pt x="47" y="28"/>
                    <a:pt x="45" y="25"/>
                  </a:cubicBezTo>
                  <a:cubicBezTo>
                    <a:pt x="43" y="22"/>
                    <a:pt x="42" y="18"/>
                    <a:pt x="40" y="16"/>
                  </a:cubicBezTo>
                  <a:cubicBezTo>
                    <a:pt x="39" y="15"/>
                    <a:pt x="37" y="9"/>
                    <a:pt x="38" y="8"/>
                  </a:cubicBezTo>
                  <a:cubicBezTo>
                    <a:pt x="38" y="8"/>
                    <a:pt x="46" y="22"/>
                    <a:pt x="47" y="22"/>
                  </a:cubicBezTo>
                  <a:cubicBezTo>
                    <a:pt x="48" y="22"/>
                    <a:pt x="49" y="19"/>
                    <a:pt x="49" y="19"/>
                  </a:cubicBezTo>
                  <a:cubicBezTo>
                    <a:pt x="49" y="17"/>
                    <a:pt x="49" y="15"/>
                    <a:pt x="48" y="14"/>
                  </a:cubicBezTo>
                  <a:cubicBezTo>
                    <a:pt x="48" y="10"/>
                    <a:pt x="47" y="6"/>
                    <a:pt x="47" y="2"/>
                  </a:cubicBezTo>
                  <a:cubicBezTo>
                    <a:pt x="45" y="4"/>
                    <a:pt x="40" y="4"/>
                    <a:pt x="38" y="2"/>
                  </a:cubicBezTo>
                  <a:cubicBezTo>
                    <a:pt x="34" y="0"/>
                    <a:pt x="29" y="1"/>
                    <a:pt x="25" y="3"/>
                  </a:cubicBezTo>
                  <a:cubicBezTo>
                    <a:pt x="22" y="5"/>
                    <a:pt x="19" y="4"/>
                    <a:pt x="16" y="3"/>
                  </a:cubicBezTo>
                  <a:cubicBezTo>
                    <a:pt x="12" y="2"/>
                    <a:pt x="8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1"/>
                    <a:pt x="2" y="2"/>
                    <a:pt x="1" y="3"/>
                  </a:cubicBezTo>
                  <a:cubicBezTo>
                    <a:pt x="0" y="4"/>
                    <a:pt x="3" y="5"/>
                    <a:pt x="2" y="7"/>
                  </a:cubicBezTo>
                  <a:cubicBezTo>
                    <a:pt x="1" y="8"/>
                    <a:pt x="1" y="9"/>
                    <a:pt x="1" y="11"/>
                  </a:cubicBezTo>
                  <a:cubicBezTo>
                    <a:pt x="2" y="11"/>
                    <a:pt x="2" y="12"/>
                    <a:pt x="2" y="13"/>
                  </a:cubicBezTo>
                  <a:cubicBezTo>
                    <a:pt x="2" y="17"/>
                    <a:pt x="2" y="21"/>
                    <a:pt x="2" y="25"/>
                  </a:cubicBezTo>
                  <a:cubicBezTo>
                    <a:pt x="2" y="28"/>
                    <a:pt x="2" y="52"/>
                    <a:pt x="2" y="52"/>
                  </a:cubicBezTo>
                  <a:cubicBezTo>
                    <a:pt x="13" y="52"/>
                    <a:pt x="23" y="52"/>
                    <a:pt x="34" y="52"/>
                  </a:cubicBezTo>
                  <a:cubicBezTo>
                    <a:pt x="36" y="52"/>
                    <a:pt x="38" y="52"/>
                    <a:pt x="40" y="52"/>
                  </a:cubicBezTo>
                  <a:cubicBezTo>
                    <a:pt x="42" y="52"/>
                    <a:pt x="43" y="54"/>
                    <a:pt x="45" y="5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5" name="Freeform 771">
              <a:extLst>
                <a:ext uri="{FF2B5EF4-FFF2-40B4-BE49-F238E27FC236}">
                  <a16:creationId xmlns:a16="http://schemas.microsoft.com/office/drawing/2014/main" id="{1BC7EE93-7774-AC45-83CA-36E560D83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825" y="3605470"/>
              <a:ext cx="93975" cy="181577"/>
            </a:xfrm>
            <a:custGeom>
              <a:avLst/>
              <a:gdLst>
                <a:gd name="T0" fmla="*/ 14 w 20"/>
                <a:gd name="T1" fmla="*/ 34 h 39"/>
                <a:gd name="T2" fmla="*/ 17 w 20"/>
                <a:gd name="T3" fmla="*/ 30 h 39"/>
                <a:gd name="T4" fmla="*/ 20 w 20"/>
                <a:gd name="T5" fmla="*/ 27 h 39"/>
                <a:gd name="T6" fmla="*/ 20 w 20"/>
                <a:gd name="T7" fmla="*/ 24 h 39"/>
                <a:gd name="T8" fmla="*/ 19 w 20"/>
                <a:gd name="T9" fmla="*/ 23 h 39"/>
                <a:gd name="T10" fmla="*/ 17 w 20"/>
                <a:gd name="T11" fmla="*/ 20 h 39"/>
                <a:gd name="T12" fmla="*/ 14 w 20"/>
                <a:gd name="T13" fmla="*/ 20 h 39"/>
                <a:gd name="T14" fmla="*/ 16 w 20"/>
                <a:gd name="T15" fmla="*/ 16 h 39"/>
                <a:gd name="T16" fmla="*/ 17 w 20"/>
                <a:gd name="T17" fmla="*/ 10 h 39"/>
                <a:gd name="T18" fmla="*/ 15 w 20"/>
                <a:gd name="T19" fmla="*/ 6 h 39"/>
                <a:gd name="T20" fmla="*/ 18 w 20"/>
                <a:gd name="T21" fmla="*/ 4 h 39"/>
                <a:gd name="T22" fmla="*/ 18 w 20"/>
                <a:gd name="T23" fmla="*/ 1 h 39"/>
                <a:gd name="T24" fmla="*/ 15 w 20"/>
                <a:gd name="T25" fmla="*/ 3 h 39"/>
                <a:gd name="T26" fmla="*/ 14 w 20"/>
                <a:gd name="T27" fmla="*/ 2 h 39"/>
                <a:gd name="T28" fmla="*/ 11 w 20"/>
                <a:gd name="T29" fmla="*/ 0 h 39"/>
                <a:gd name="T30" fmla="*/ 5 w 20"/>
                <a:gd name="T31" fmla="*/ 4 h 39"/>
                <a:gd name="T32" fmla="*/ 2 w 20"/>
                <a:gd name="T33" fmla="*/ 17 h 39"/>
                <a:gd name="T34" fmla="*/ 1 w 20"/>
                <a:gd name="T35" fmla="*/ 21 h 39"/>
                <a:gd name="T36" fmla="*/ 4 w 20"/>
                <a:gd name="T37" fmla="*/ 26 h 39"/>
                <a:gd name="T38" fmla="*/ 8 w 20"/>
                <a:gd name="T39" fmla="*/ 30 h 39"/>
                <a:gd name="T40" fmla="*/ 10 w 20"/>
                <a:gd name="T41" fmla="*/ 39 h 39"/>
                <a:gd name="T42" fmla="*/ 14 w 20"/>
                <a:gd name="T43" fmla="*/ 34 h 39"/>
                <a:gd name="T44" fmla="*/ 14 w 20"/>
                <a:gd name="T45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" h="39">
                  <a:moveTo>
                    <a:pt x="14" y="34"/>
                  </a:moveTo>
                  <a:cubicBezTo>
                    <a:pt x="12" y="32"/>
                    <a:pt x="16" y="30"/>
                    <a:pt x="17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0" y="23"/>
                    <a:pt x="19" y="23"/>
                    <a:pt x="19" y="23"/>
                  </a:cubicBezTo>
                  <a:cubicBezTo>
                    <a:pt x="18" y="22"/>
                    <a:pt x="18" y="21"/>
                    <a:pt x="17" y="20"/>
                  </a:cubicBezTo>
                  <a:cubicBezTo>
                    <a:pt x="16" y="20"/>
                    <a:pt x="15" y="21"/>
                    <a:pt x="14" y="20"/>
                  </a:cubicBezTo>
                  <a:cubicBezTo>
                    <a:pt x="11" y="18"/>
                    <a:pt x="14" y="17"/>
                    <a:pt x="16" y="16"/>
                  </a:cubicBezTo>
                  <a:cubicBezTo>
                    <a:pt x="18" y="15"/>
                    <a:pt x="19" y="12"/>
                    <a:pt x="17" y="10"/>
                  </a:cubicBezTo>
                  <a:cubicBezTo>
                    <a:pt x="17" y="9"/>
                    <a:pt x="14" y="7"/>
                    <a:pt x="15" y="6"/>
                  </a:cubicBezTo>
                  <a:cubicBezTo>
                    <a:pt x="16" y="5"/>
                    <a:pt x="17" y="5"/>
                    <a:pt x="18" y="4"/>
                  </a:cubicBezTo>
                  <a:cubicBezTo>
                    <a:pt x="18" y="4"/>
                    <a:pt x="18" y="1"/>
                    <a:pt x="18" y="1"/>
                  </a:cubicBezTo>
                  <a:cubicBezTo>
                    <a:pt x="17" y="1"/>
                    <a:pt x="16" y="4"/>
                    <a:pt x="15" y="3"/>
                  </a:cubicBezTo>
                  <a:cubicBezTo>
                    <a:pt x="15" y="3"/>
                    <a:pt x="14" y="2"/>
                    <a:pt x="14" y="2"/>
                  </a:cubicBezTo>
                  <a:cubicBezTo>
                    <a:pt x="13" y="1"/>
                    <a:pt x="12" y="0"/>
                    <a:pt x="11" y="0"/>
                  </a:cubicBezTo>
                  <a:cubicBezTo>
                    <a:pt x="9" y="1"/>
                    <a:pt x="6" y="2"/>
                    <a:pt x="5" y="4"/>
                  </a:cubicBezTo>
                  <a:cubicBezTo>
                    <a:pt x="3" y="8"/>
                    <a:pt x="5" y="14"/>
                    <a:pt x="2" y="17"/>
                  </a:cubicBezTo>
                  <a:cubicBezTo>
                    <a:pt x="0" y="19"/>
                    <a:pt x="0" y="19"/>
                    <a:pt x="1" y="21"/>
                  </a:cubicBezTo>
                  <a:cubicBezTo>
                    <a:pt x="1" y="23"/>
                    <a:pt x="4" y="24"/>
                    <a:pt x="4" y="26"/>
                  </a:cubicBezTo>
                  <a:cubicBezTo>
                    <a:pt x="5" y="28"/>
                    <a:pt x="8" y="29"/>
                    <a:pt x="8" y="30"/>
                  </a:cubicBezTo>
                  <a:cubicBezTo>
                    <a:pt x="9" y="33"/>
                    <a:pt x="10" y="37"/>
                    <a:pt x="10" y="39"/>
                  </a:cubicBezTo>
                  <a:cubicBezTo>
                    <a:pt x="12" y="39"/>
                    <a:pt x="16" y="37"/>
                    <a:pt x="14" y="34"/>
                  </a:cubicBezTo>
                  <a:cubicBezTo>
                    <a:pt x="13" y="33"/>
                    <a:pt x="15" y="35"/>
                    <a:pt x="14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6" name="Freeform 772">
              <a:extLst>
                <a:ext uri="{FF2B5EF4-FFF2-40B4-BE49-F238E27FC236}">
                  <a16:creationId xmlns:a16="http://schemas.microsoft.com/office/drawing/2014/main" id="{31600CAB-022B-1242-89D7-465DA8AEE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239" y="3712184"/>
              <a:ext cx="355189" cy="342447"/>
            </a:xfrm>
            <a:custGeom>
              <a:avLst/>
              <a:gdLst>
                <a:gd name="T0" fmla="*/ 21 w 76"/>
                <a:gd name="T1" fmla="*/ 55 h 73"/>
                <a:gd name="T2" fmla="*/ 25 w 76"/>
                <a:gd name="T3" fmla="*/ 57 h 73"/>
                <a:gd name="T4" fmla="*/ 28 w 76"/>
                <a:gd name="T5" fmla="*/ 55 h 73"/>
                <a:gd name="T6" fmla="*/ 33 w 76"/>
                <a:gd name="T7" fmla="*/ 53 h 73"/>
                <a:gd name="T8" fmla="*/ 44 w 76"/>
                <a:gd name="T9" fmla="*/ 59 h 73"/>
                <a:gd name="T10" fmla="*/ 70 w 76"/>
                <a:gd name="T11" fmla="*/ 73 h 73"/>
                <a:gd name="T12" fmla="*/ 71 w 76"/>
                <a:gd name="T13" fmla="*/ 71 h 73"/>
                <a:gd name="T14" fmla="*/ 75 w 76"/>
                <a:gd name="T15" fmla="*/ 71 h 73"/>
                <a:gd name="T16" fmla="*/ 75 w 76"/>
                <a:gd name="T17" fmla="*/ 66 h 73"/>
                <a:gd name="T18" fmla="*/ 75 w 76"/>
                <a:gd name="T19" fmla="*/ 44 h 73"/>
                <a:gd name="T20" fmla="*/ 75 w 76"/>
                <a:gd name="T21" fmla="*/ 24 h 73"/>
                <a:gd name="T22" fmla="*/ 75 w 76"/>
                <a:gd name="T23" fmla="*/ 20 h 73"/>
                <a:gd name="T24" fmla="*/ 74 w 76"/>
                <a:gd name="T25" fmla="*/ 17 h 73"/>
                <a:gd name="T26" fmla="*/ 76 w 76"/>
                <a:gd name="T27" fmla="*/ 14 h 73"/>
                <a:gd name="T28" fmla="*/ 74 w 76"/>
                <a:gd name="T29" fmla="*/ 11 h 73"/>
                <a:gd name="T30" fmla="*/ 76 w 76"/>
                <a:gd name="T31" fmla="*/ 8 h 73"/>
                <a:gd name="T32" fmla="*/ 67 w 76"/>
                <a:gd name="T33" fmla="*/ 5 h 73"/>
                <a:gd name="T34" fmla="*/ 61 w 76"/>
                <a:gd name="T35" fmla="*/ 2 h 73"/>
                <a:gd name="T36" fmla="*/ 51 w 76"/>
                <a:gd name="T37" fmla="*/ 6 h 73"/>
                <a:gd name="T38" fmla="*/ 51 w 76"/>
                <a:gd name="T39" fmla="*/ 9 h 73"/>
                <a:gd name="T40" fmla="*/ 50 w 76"/>
                <a:gd name="T41" fmla="*/ 14 h 73"/>
                <a:gd name="T42" fmla="*/ 41 w 76"/>
                <a:gd name="T43" fmla="*/ 13 h 73"/>
                <a:gd name="T44" fmla="*/ 36 w 76"/>
                <a:gd name="T45" fmla="*/ 12 h 73"/>
                <a:gd name="T46" fmla="*/ 31 w 76"/>
                <a:gd name="T47" fmla="*/ 10 h 73"/>
                <a:gd name="T48" fmla="*/ 29 w 76"/>
                <a:gd name="T49" fmla="*/ 6 h 73"/>
                <a:gd name="T50" fmla="*/ 23 w 76"/>
                <a:gd name="T51" fmla="*/ 3 h 73"/>
                <a:gd name="T52" fmla="*/ 17 w 76"/>
                <a:gd name="T53" fmla="*/ 2 h 73"/>
                <a:gd name="T54" fmla="*/ 11 w 76"/>
                <a:gd name="T55" fmla="*/ 0 h 73"/>
                <a:gd name="T56" fmla="*/ 11 w 76"/>
                <a:gd name="T57" fmla="*/ 4 h 73"/>
                <a:gd name="T58" fmla="*/ 9 w 76"/>
                <a:gd name="T59" fmla="*/ 6 h 73"/>
                <a:gd name="T60" fmla="*/ 5 w 76"/>
                <a:gd name="T61" fmla="*/ 8 h 73"/>
                <a:gd name="T62" fmla="*/ 5 w 76"/>
                <a:gd name="T63" fmla="*/ 14 h 73"/>
                <a:gd name="T64" fmla="*/ 1 w 76"/>
                <a:gd name="T65" fmla="*/ 17 h 73"/>
                <a:gd name="T66" fmla="*/ 3 w 76"/>
                <a:gd name="T67" fmla="*/ 21 h 73"/>
                <a:gd name="T68" fmla="*/ 3 w 76"/>
                <a:gd name="T69" fmla="*/ 26 h 73"/>
                <a:gd name="T70" fmla="*/ 3 w 76"/>
                <a:gd name="T71" fmla="*/ 31 h 73"/>
                <a:gd name="T72" fmla="*/ 3 w 76"/>
                <a:gd name="T73" fmla="*/ 34 h 73"/>
                <a:gd name="T74" fmla="*/ 3 w 76"/>
                <a:gd name="T75" fmla="*/ 37 h 73"/>
                <a:gd name="T76" fmla="*/ 1 w 76"/>
                <a:gd name="T77" fmla="*/ 40 h 73"/>
                <a:gd name="T78" fmla="*/ 4 w 76"/>
                <a:gd name="T79" fmla="*/ 46 h 73"/>
                <a:gd name="T80" fmla="*/ 7 w 76"/>
                <a:gd name="T81" fmla="*/ 48 h 73"/>
                <a:gd name="T82" fmla="*/ 11 w 76"/>
                <a:gd name="T83" fmla="*/ 49 h 73"/>
                <a:gd name="T84" fmla="*/ 14 w 76"/>
                <a:gd name="T85" fmla="*/ 53 h 73"/>
                <a:gd name="T86" fmla="*/ 21 w 76"/>
                <a:gd name="T87" fmla="*/ 55 h 73"/>
                <a:gd name="T88" fmla="*/ 21 w 76"/>
                <a:gd name="T89" fmla="*/ 5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" h="73">
                  <a:moveTo>
                    <a:pt x="21" y="55"/>
                  </a:moveTo>
                  <a:cubicBezTo>
                    <a:pt x="21" y="56"/>
                    <a:pt x="24" y="58"/>
                    <a:pt x="25" y="57"/>
                  </a:cubicBezTo>
                  <a:cubicBezTo>
                    <a:pt x="26" y="56"/>
                    <a:pt x="27" y="56"/>
                    <a:pt x="28" y="55"/>
                  </a:cubicBezTo>
                  <a:cubicBezTo>
                    <a:pt x="29" y="55"/>
                    <a:pt x="32" y="53"/>
                    <a:pt x="33" y="53"/>
                  </a:cubicBezTo>
                  <a:cubicBezTo>
                    <a:pt x="37" y="55"/>
                    <a:pt x="40" y="57"/>
                    <a:pt x="44" y="59"/>
                  </a:cubicBezTo>
                  <a:cubicBezTo>
                    <a:pt x="53" y="64"/>
                    <a:pt x="61" y="69"/>
                    <a:pt x="70" y="73"/>
                  </a:cubicBezTo>
                  <a:cubicBezTo>
                    <a:pt x="70" y="71"/>
                    <a:pt x="69" y="71"/>
                    <a:pt x="71" y="71"/>
                  </a:cubicBezTo>
                  <a:cubicBezTo>
                    <a:pt x="71" y="71"/>
                    <a:pt x="75" y="71"/>
                    <a:pt x="75" y="71"/>
                  </a:cubicBezTo>
                  <a:cubicBezTo>
                    <a:pt x="75" y="69"/>
                    <a:pt x="75" y="68"/>
                    <a:pt x="75" y="66"/>
                  </a:cubicBezTo>
                  <a:cubicBezTo>
                    <a:pt x="75" y="59"/>
                    <a:pt x="75" y="52"/>
                    <a:pt x="75" y="44"/>
                  </a:cubicBezTo>
                  <a:cubicBezTo>
                    <a:pt x="75" y="37"/>
                    <a:pt x="75" y="30"/>
                    <a:pt x="75" y="24"/>
                  </a:cubicBezTo>
                  <a:cubicBezTo>
                    <a:pt x="75" y="22"/>
                    <a:pt x="75" y="21"/>
                    <a:pt x="75" y="20"/>
                  </a:cubicBezTo>
                  <a:cubicBezTo>
                    <a:pt x="74" y="19"/>
                    <a:pt x="74" y="18"/>
                    <a:pt x="74" y="17"/>
                  </a:cubicBezTo>
                  <a:cubicBezTo>
                    <a:pt x="74" y="16"/>
                    <a:pt x="76" y="15"/>
                    <a:pt x="76" y="14"/>
                  </a:cubicBezTo>
                  <a:cubicBezTo>
                    <a:pt x="76" y="13"/>
                    <a:pt x="74" y="12"/>
                    <a:pt x="74" y="11"/>
                  </a:cubicBezTo>
                  <a:cubicBezTo>
                    <a:pt x="74" y="10"/>
                    <a:pt x="75" y="9"/>
                    <a:pt x="76" y="8"/>
                  </a:cubicBezTo>
                  <a:cubicBezTo>
                    <a:pt x="73" y="6"/>
                    <a:pt x="70" y="7"/>
                    <a:pt x="67" y="5"/>
                  </a:cubicBezTo>
                  <a:cubicBezTo>
                    <a:pt x="65" y="4"/>
                    <a:pt x="64" y="2"/>
                    <a:pt x="61" y="2"/>
                  </a:cubicBezTo>
                  <a:cubicBezTo>
                    <a:pt x="57" y="2"/>
                    <a:pt x="53" y="3"/>
                    <a:pt x="51" y="6"/>
                  </a:cubicBezTo>
                  <a:cubicBezTo>
                    <a:pt x="50" y="7"/>
                    <a:pt x="50" y="8"/>
                    <a:pt x="51" y="9"/>
                  </a:cubicBezTo>
                  <a:cubicBezTo>
                    <a:pt x="52" y="11"/>
                    <a:pt x="51" y="12"/>
                    <a:pt x="50" y="14"/>
                  </a:cubicBezTo>
                  <a:cubicBezTo>
                    <a:pt x="48" y="17"/>
                    <a:pt x="44" y="15"/>
                    <a:pt x="41" y="13"/>
                  </a:cubicBezTo>
                  <a:cubicBezTo>
                    <a:pt x="39" y="13"/>
                    <a:pt x="38" y="12"/>
                    <a:pt x="36" y="12"/>
                  </a:cubicBezTo>
                  <a:cubicBezTo>
                    <a:pt x="34" y="11"/>
                    <a:pt x="32" y="12"/>
                    <a:pt x="31" y="10"/>
                  </a:cubicBezTo>
                  <a:cubicBezTo>
                    <a:pt x="30" y="9"/>
                    <a:pt x="30" y="7"/>
                    <a:pt x="29" y="6"/>
                  </a:cubicBezTo>
                  <a:cubicBezTo>
                    <a:pt x="28" y="4"/>
                    <a:pt x="25" y="4"/>
                    <a:pt x="23" y="3"/>
                  </a:cubicBezTo>
                  <a:cubicBezTo>
                    <a:pt x="21" y="2"/>
                    <a:pt x="19" y="2"/>
                    <a:pt x="17" y="2"/>
                  </a:cubicBezTo>
                  <a:cubicBezTo>
                    <a:pt x="15" y="2"/>
                    <a:pt x="14" y="1"/>
                    <a:pt x="11" y="0"/>
                  </a:cubicBezTo>
                  <a:cubicBezTo>
                    <a:pt x="11" y="1"/>
                    <a:pt x="11" y="2"/>
                    <a:pt x="11" y="4"/>
                  </a:cubicBezTo>
                  <a:cubicBezTo>
                    <a:pt x="11" y="5"/>
                    <a:pt x="11" y="4"/>
                    <a:pt x="9" y="6"/>
                  </a:cubicBezTo>
                  <a:cubicBezTo>
                    <a:pt x="8" y="7"/>
                    <a:pt x="7" y="7"/>
                    <a:pt x="5" y="8"/>
                  </a:cubicBezTo>
                  <a:cubicBezTo>
                    <a:pt x="3" y="10"/>
                    <a:pt x="6" y="12"/>
                    <a:pt x="5" y="14"/>
                  </a:cubicBezTo>
                  <a:cubicBezTo>
                    <a:pt x="4" y="16"/>
                    <a:pt x="1" y="16"/>
                    <a:pt x="1" y="17"/>
                  </a:cubicBezTo>
                  <a:cubicBezTo>
                    <a:pt x="1" y="19"/>
                    <a:pt x="2" y="20"/>
                    <a:pt x="3" y="21"/>
                  </a:cubicBezTo>
                  <a:cubicBezTo>
                    <a:pt x="3" y="23"/>
                    <a:pt x="3" y="25"/>
                    <a:pt x="3" y="26"/>
                  </a:cubicBezTo>
                  <a:cubicBezTo>
                    <a:pt x="3" y="28"/>
                    <a:pt x="4" y="29"/>
                    <a:pt x="3" y="31"/>
                  </a:cubicBezTo>
                  <a:cubicBezTo>
                    <a:pt x="3" y="32"/>
                    <a:pt x="3" y="33"/>
                    <a:pt x="3" y="34"/>
                  </a:cubicBezTo>
                  <a:cubicBezTo>
                    <a:pt x="3" y="35"/>
                    <a:pt x="4" y="36"/>
                    <a:pt x="3" y="37"/>
                  </a:cubicBezTo>
                  <a:cubicBezTo>
                    <a:pt x="3" y="38"/>
                    <a:pt x="0" y="38"/>
                    <a:pt x="1" y="40"/>
                  </a:cubicBezTo>
                  <a:cubicBezTo>
                    <a:pt x="3" y="42"/>
                    <a:pt x="4" y="43"/>
                    <a:pt x="4" y="46"/>
                  </a:cubicBezTo>
                  <a:cubicBezTo>
                    <a:pt x="4" y="48"/>
                    <a:pt x="6" y="47"/>
                    <a:pt x="7" y="48"/>
                  </a:cubicBezTo>
                  <a:cubicBezTo>
                    <a:pt x="9" y="48"/>
                    <a:pt x="10" y="48"/>
                    <a:pt x="11" y="49"/>
                  </a:cubicBezTo>
                  <a:cubicBezTo>
                    <a:pt x="12" y="50"/>
                    <a:pt x="13" y="52"/>
                    <a:pt x="14" y="53"/>
                  </a:cubicBezTo>
                  <a:cubicBezTo>
                    <a:pt x="16" y="54"/>
                    <a:pt x="19" y="53"/>
                    <a:pt x="21" y="55"/>
                  </a:cubicBezTo>
                  <a:cubicBezTo>
                    <a:pt x="22" y="56"/>
                    <a:pt x="20" y="54"/>
                    <a:pt x="21" y="55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7" name="Freeform 773">
              <a:extLst>
                <a:ext uri="{FF2B5EF4-FFF2-40B4-BE49-F238E27FC236}">
                  <a16:creationId xmlns:a16="http://schemas.microsoft.com/office/drawing/2014/main" id="{D1966220-DF27-2840-8A84-BA1B7568B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6613" y="3857128"/>
              <a:ext cx="195911" cy="159278"/>
            </a:xfrm>
            <a:custGeom>
              <a:avLst/>
              <a:gdLst>
                <a:gd name="T0" fmla="*/ 19 w 42"/>
                <a:gd name="T1" fmla="*/ 34 h 34"/>
                <a:gd name="T2" fmla="*/ 20 w 42"/>
                <a:gd name="T3" fmla="*/ 25 h 34"/>
                <a:gd name="T4" fmla="*/ 24 w 42"/>
                <a:gd name="T5" fmla="*/ 22 h 34"/>
                <a:gd name="T6" fmla="*/ 25 w 42"/>
                <a:gd name="T7" fmla="*/ 20 h 34"/>
                <a:gd name="T8" fmla="*/ 25 w 42"/>
                <a:gd name="T9" fmla="*/ 9 h 34"/>
                <a:gd name="T10" fmla="*/ 32 w 42"/>
                <a:gd name="T11" fmla="*/ 9 h 34"/>
                <a:gd name="T12" fmla="*/ 41 w 42"/>
                <a:gd name="T13" fmla="*/ 9 h 34"/>
                <a:gd name="T14" fmla="*/ 42 w 42"/>
                <a:gd name="T15" fmla="*/ 2 h 34"/>
                <a:gd name="T16" fmla="*/ 40 w 42"/>
                <a:gd name="T17" fmla="*/ 0 h 34"/>
                <a:gd name="T18" fmla="*/ 20 w 42"/>
                <a:gd name="T19" fmla="*/ 0 h 34"/>
                <a:gd name="T20" fmla="*/ 15 w 42"/>
                <a:gd name="T21" fmla="*/ 6 h 34"/>
                <a:gd name="T22" fmla="*/ 10 w 42"/>
                <a:gd name="T23" fmla="*/ 17 h 34"/>
                <a:gd name="T24" fmla="*/ 8 w 42"/>
                <a:gd name="T25" fmla="*/ 18 h 34"/>
                <a:gd name="T26" fmla="*/ 4 w 42"/>
                <a:gd name="T27" fmla="*/ 25 h 34"/>
                <a:gd name="T28" fmla="*/ 0 w 42"/>
                <a:gd name="T29" fmla="*/ 34 h 34"/>
                <a:gd name="T30" fmla="*/ 19 w 42"/>
                <a:gd name="T3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34">
                  <a:moveTo>
                    <a:pt x="19" y="34"/>
                  </a:moveTo>
                  <a:cubicBezTo>
                    <a:pt x="19" y="31"/>
                    <a:pt x="18" y="26"/>
                    <a:pt x="20" y="25"/>
                  </a:cubicBezTo>
                  <a:cubicBezTo>
                    <a:pt x="21" y="24"/>
                    <a:pt x="23" y="23"/>
                    <a:pt x="24" y="22"/>
                  </a:cubicBezTo>
                  <a:cubicBezTo>
                    <a:pt x="25" y="22"/>
                    <a:pt x="25" y="20"/>
                    <a:pt x="25" y="20"/>
                  </a:cubicBezTo>
                  <a:cubicBezTo>
                    <a:pt x="25" y="16"/>
                    <a:pt x="25" y="13"/>
                    <a:pt x="25" y="9"/>
                  </a:cubicBezTo>
                  <a:cubicBezTo>
                    <a:pt x="25" y="9"/>
                    <a:pt x="31" y="9"/>
                    <a:pt x="32" y="9"/>
                  </a:cubicBezTo>
                  <a:cubicBezTo>
                    <a:pt x="35" y="9"/>
                    <a:pt x="38" y="9"/>
                    <a:pt x="41" y="9"/>
                  </a:cubicBezTo>
                  <a:cubicBezTo>
                    <a:pt x="42" y="9"/>
                    <a:pt x="42" y="3"/>
                    <a:pt x="42" y="2"/>
                  </a:cubicBezTo>
                  <a:cubicBezTo>
                    <a:pt x="42" y="0"/>
                    <a:pt x="42" y="0"/>
                    <a:pt x="40" y="0"/>
                  </a:cubicBezTo>
                  <a:cubicBezTo>
                    <a:pt x="33" y="0"/>
                    <a:pt x="27" y="0"/>
                    <a:pt x="20" y="0"/>
                  </a:cubicBezTo>
                  <a:cubicBezTo>
                    <a:pt x="18" y="2"/>
                    <a:pt x="17" y="4"/>
                    <a:pt x="15" y="6"/>
                  </a:cubicBezTo>
                  <a:cubicBezTo>
                    <a:pt x="11" y="9"/>
                    <a:pt x="11" y="12"/>
                    <a:pt x="10" y="17"/>
                  </a:cubicBezTo>
                  <a:cubicBezTo>
                    <a:pt x="10" y="17"/>
                    <a:pt x="9" y="18"/>
                    <a:pt x="8" y="18"/>
                  </a:cubicBezTo>
                  <a:cubicBezTo>
                    <a:pt x="6" y="20"/>
                    <a:pt x="5" y="22"/>
                    <a:pt x="4" y="25"/>
                  </a:cubicBezTo>
                  <a:cubicBezTo>
                    <a:pt x="2" y="28"/>
                    <a:pt x="0" y="30"/>
                    <a:pt x="0" y="34"/>
                  </a:cubicBezTo>
                  <a:cubicBezTo>
                    <a:pt x="6" y="34"/>
                    <a:pt x="13" y="34"/>
                    <a:pt x="19" y="34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8" name="Freeform 774">
              <a:extLst>
                <a:ext uri="{FF2B5EF4-FFF2-40B4-BE49-F238E27FC236}">
                  <a16:creationId xmlns:a16="http://schemas.microsoft.com/office/drawing/2014/main" id="{A78BDE3A-54F7-A24C-B21F-0E95EEA95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586" y="3632546"/>
              <a:ext cx="280328" cy="224582"/>
            </a:xfrm>
            <a:custGeom>
              <a:avLst/>
              <a:gdLst>
                <a:gd name="T0" fmla="*/ 22 w 60"/>
                <a:gd name="T1" fmla="*/ 48 h 48"/>
                <a:gd name="T2" fmla="*/ 23 w 60"/>
                <a:gd name="T3" fmla="*/ 41 h 48"/>
                <a:gd name="T4" fmla="*/ 29 w 60"/>
                <a:gd name="T5" fmla="*/ 37 h 48"/>
                <a:gd name="T6" fmla="*/ 33 w 60"/>
                <a:gd name="T7" fmla="*/ 37 h 48"/>
                <a:gd name="T8" fmla="*/ 38 w 60"/>
                <a:gd name="T9" fmla="*/ 35 h 48"/>
                <a:gd name="T10" fmla="*/ 40 w 60"/>
                <a:gd name="T11" fmla="*/ 32 h 48"/>
                <a:gd name="T12" fmla="*/ 45 w 60"/>
                <a:gd name="T13" fmla="*/ 31 h 48"/>
                <a:gd name="T14" fmla="*/ 46 w 60"/>
                <a:gd name="T15" fmla="*/ 28 h 48"/>
                <a:gd name="T16" fmla="*/ 50 w 60"/>
                <a:gd name="T17" fmla="*/ 25 h 48"/>
                <a:gd name="T18" fmla="*/ 53 w 60"/>
                <a:gd name="T19" fmla="*/ 23 h 48"/>
                <a:gd name="T20" fmla="*/ 58 w 60"/>
                <a:gd name="T21" fmla="*/ 24 h 48"/>
                <a:gd name="T22" fmla="*/ 56 w 60"/>
                <a:gd name="T23" fmla="*/ 16 h 48"/>
                <a:gd name="T24" fmla="*/ 56 w 60"/>
                <a:gd name="T25" fmla="*/ 10 h 48"/>
                <a:gd name="T26" fmla="*/ 55 w 60"/>
                <a:gd name="T27" fmla="*/ 7 h 48"/>
                <a:gd name="T28" fmla="*/ 51 w 60"/>
                <a:gd name="T29" fmla="*/ 6 h 48"/>
                <a:gd name="T30" fmla="*/ 47 w 60"/>
                <a:gd name="T31" fmla="*/ 6 h 48"/>
                <a:gd name="T32" fmla="*/ 42 w 60"/>
                <a:gd name="T33" fmla="*/ 6 h 48"/>
                <a:gd name="T34" fmla="*/ 35 w 60"/>
                <a:gd name="T35" fmla="*/ 4 h 48"/>
                <a:gd name="T36" fmla="*/ 30 w 60"/>
                <a:gd name="T37" fmla="*/ 13 h 48"/>
                <a:gd name="T38" fmla="*/ 20 w 60"/>
                <a:gd name="T39" fmla="*/ 19 h 48"/>
                <a:gd name="T40" fmla="*/ 16 w 60"/>
                <a:gd name="T41" fmla="*/ 27 h 48"/>
                <a:gd name="T42" fmla="*/ 16 w 60"/>
                <a:gd name="T43" fmla="*/ 35 h 48"/>
                <a:gd name="T44" fmla="*/ 14 w 60"/>
                <a:gd name="T45" fmla="*/ 39 h 48"/>
                <a:gd name="T46" fmla="*/ 9 w 60"/>
                <a:gd name="T47" fmla="*/ 42 h 48"/>
                <a:gd name="T48" fmla="*/ 5 w 60"/>
                <a:gd name="T49" fmla="*/ 45 h 48"/>
                <a:gd name="T50" fmla="*/ 0 w 60"/>
                <a:gd name="T51" fmla="*/ 48 h 48"/>
                <a:gd name="T52" fmla="*/ 22 w 60"/>
                <a:gd name="T5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" h="48">
                  <a:moveTo>
                    <a:pt x="22" y="48"/>
                  </a:moveTo>
                  <a:cubicBezTo>
                    <a:pt x="22" y="45"/>
                    <a:pt x="21" y="43"/>
                    <a:pt x="23" y="41"/>
                  </a:cubicBezTo>
                  <a:cubicBezTo>
                    <a:pt x="25" y="40"/>
                    <a:pt x="28" y="39"/>
                    <a:pt x="29" y="37"/>
                  </a:cubicBezTo>
                  <a:cubicBezTo>
                    <a:pt x="30" y="37"/>
                    <a:pt x="32" y="37"/>
                    <a:pt x="33" y="37"/>
                  </a:cubicBezTo>
                  <a:cubicBezTo>
                    <a:pt x="34" y="36"/>
                    <a:pt x="36" y="36"/>
                    <a:pt x="38" y="35"/>
                  </a:cubicBezTo>
                  <a:cubicBezTo>
                    <a:pt x="39" y="34"/>
                    <a:pt x="39" y="33"/>
                    <a:pt x="40" y="32"/>
                  </a:cubicBezTo>
                  <a:cubicBezTo>
                    <a:pt x="41" y="31"/>
                    <a:pt x="44" y="32"/>
                    <a:pt x="45" y="31"/>
                  </a:cubicBezTo>
                  <a:cubicBezTo>
                    <a:pt x="46" y="30"/>
                    <a:pt x="46" y="29"/>
                    <a:pt x="46" y="28"/>
                  </a:cubicBezTo>
                  <a:cubicBezTo>
                    <a:pt x="46" y="26"/>
                    <a:pt x="49" y="26"/>
                    <a:pt x="50" y="25"/>
                  </a:cubicBezTo>
                  <a:cubicBezTo>
                    <a:pt x="51" y="24"/>
                    <a:pt x="51" y="23"/>
                    <a:pt x="53" y="23"/>
                  </a:cubicBezTo>
                  <a:cubicBezTo>
                    <a:pt x="54" y="23"/>
                    <a:pt x="57" y="24"/>
                    <a:pt x="58" y="24"/>
                  </a:cubicBezTo>
                  <a:cubicBezTo>
                    <a:pt x="60" y="23"/>
                    <a:pt x="56" y="17"/>
                    <a:pt x="56" y="16"/>
                  </a:cubicBezTo>
                  <a:cubicBezTo>
                    <a:pt x="56" y="14"/>
                    <a:pt x="56" y="12"/>
                    <a:pt x="56" y="10"/>
                  </a:cubicBezTo>
                  <a:cubicBezTo>
                    <a:pt x="55" y="9"/>
                    <a:pt x="55" y="8"/>
                    <a:pt x="55" y="7"/>
                  </a:cubicBezTo>
                  <a:cubicBezTo>
                    <a:pt x="53" y="7"/>
                    <a:pt x="52" y="6"/>
                    <a:pt x="51" y="6"/>
                  </a:cubicBezTo>
                  <a:cubicBezTo>
                    <a:pt x="50" y="5"/>
                    <a:pt x="48" y="6"/>
                    <a:pt x="47" y="6"/>
                  </a:cubicBezTo>
                  <a:cubicBezTo>
                    <a:pt x="46" y="5"/>
                    <a:pt x="44" y="6"/>
                    <a:pt x="42" y="6"/>
                  </a:cubicBezTo>
                  <a:cubicBezTo>
                    <a:pt x="40" y="6"/>
                    <a:pt x="36" y="0"/>
                    <a:pt x="35" y="4"/>
                  </a:cubicBezTo>
                  <a:cubicBezTo>
                    <a:pt x="34" y="7"/>
                    <a:pt x="33" y="10"/>
                    <a:pt x="30" y="13"/>
                  </a:cubicBezTo>
                  <a:cubicBezTo>
                    <a:pt x="27" y="16"/>
                    <a:pt x="23" y="16"/>
                    <a:pt x="20" y="19"/>
                  </a:cubicBezTo>
                  <a:cubicBezTo>
                    <a:pt x="18" y="21"/>
                    <a:pt x="17" y="24"/>
                    <a:pt x="16" y="27"/>
                  </a:cubicBezTo>
                  <a:cubicBezTo>
                    <a:pt x="16" y="29"/>
                    <a:pt x="17" y="32"/>
                    <a:pt x="16" y="35"/>
                  </a:cubicBezTo>
                  <a:cubicBezTo>
                    <a:pt x="15" y="36"/>
                    <a:pt x="14" y="38"/>
                    <a:pt x="14" y="39"/>
                  </a:cubicBezTo>
                  <a:cubicBezTo>
                    <a:pt x="13" y="41"/>
                    <a:pt x="11" y="41"/>
                    <a:pt x="9" y="42"/>
                  </a:cubicBezTo>
                  <a:cubicBezTo>
                    <a:pt x="8" y="43"/>
                    <a:pt x="7" y="44"/>
                    <a:pt x="5" y="45"/>
                  </a:cubicBezTo>
                  <a:cubicBezTo>
                    <a:pt x="4" y="46"/>
                    <a:pt x="2" y="46"/>
                    <a:pt x="0" y="48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9" name="Freeform 775">
              <a:extLst>
                <a:ext uri="{FF2B5EF4-FFF2-40B4-BE49-F238E27FC236}">
                  <a16:creationId xmlns:a16="http://schemas.microsoft.com/office/drawing/2014/main" id="{B848FA7E-9E78-694E-BC70-4DC242415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9339" y="3610247"/>
              <a:ext cx="484203" cy="461904"/>
            </a:xfrm>
            <a:custGeom>
              <a:avLst/>
              <a:gdLst>
                <a:gd name="T0" fmla="*/ 35 w 104"/>
                <a:gd name="T1" fmla="*/ 22 h 99"/>
                <a:gd name="T2" fmla="*/ 36 w 104"/>
                <a:gd name="T3" fmla="*/ 29 h 99"/>
                <a:gd name="T4" fmla="*/ 31 w 104"/>
                <a:gd name="T5" fmla="*/ 28 h 99"/>
                <a:gd name="T6" fmla="*/ 29 w 104"/>
                <a:gd name="T7" fmla="*/ 30 h 99"/>
                <a:gd name="T8" fmla="*/ 26 w 104"/>
                <a:gd name="T9" fmla="*/ 31 h 99"/>
                <a:gd name="T10" fmla="*/ 24 w 104"/>
                <a:gd name="T11" fmla="*/ 35 h 99"/>
                <a:gd name="T12" fmla="*/ 20 w 104"/>
                <a:gd name="T13" fmla="*/ 37 h 99"/>
                <a:gd name="T14" fmla="*/ 17 w 104"/>
                <a:gd name="T15" fmla="*/ 40 h 99"/>
                <a:gd name="T16" fmla="*/ 11 w 104"/>
                <a:gd name="T17" fmla="*/ 42 h 99"/>
                <a:gd name="T18" fmla="*/ 8 w 104"/>
                <a:gd name="T19" fmla="*/ 43 h 99"/>
                <a:gd name="T20" fmla="*/ 4 w 104"/>
                <a:gd name="T21" fmla="*/ 45 h 99"/>
                <a:gd name="T22" fmla="*/ 1 w 104"/>
                <a:gd name="T23" fmla="*/ 52 h 99"/>
                <a:gd name="T24" fmla="*/ 2 w 104"/>
                <a:gd name="T25" fmla="*/ 56 h 99"/>
                <a:gd name="T26" fmla="*/ 6 w 104"/>
                <a:gd name="T27" fmla="*/ 59 h 99"/>
                <a:gd name="T28" fmla="*/ 37 w 104"/>
                <a:gd name="T29" fmla="*/ 79 h 99"/>
                <a:gd name="T30" fmla="*/ 48 w 104"/>
                <a:gd name="T31" fmla="*/ 86 h 99"/>
                <a:gd name="T32" fmla="*/ 49 w 104"/>
                <a:gd name="T33" fmla="*/ 87 h 99"/>
                <a:gd name="T34" fmla="*/ 58 w 104"/>
                <a:gd name="T35" fmla="*/ 93 h 99"/>
                <a:gd name="T36" fmla="*/ 61 w 104"/>
                <a:gd name="T37" fmla="*/ 99 h 99"/>
                <a:gd name="T38" fmla="*/ 67 w 104"/>
                <a:gd name="T39" fmla="*/ 97 h 99"/>
                <a:gd name="T40" fmla="*/ 72 w 104"/>
                <a:gd name="T41" fmla="*/ 96 h 99"/>
                <a:gd name="T42" fmla="*/ 85 w 104"/>
                <a:gd name="T43" fmla="*/ 87 h 99"/>
                <a:gd name="T44" fmla="*/ 100 w 104"/>
                <a:gd name="T45" fmla="*/ 77 h 99"/>
                <a:gd name="T46" fmla="*/ 104 w 104"/>
                <a:gd name="T47" fmla="*/ 75 h 99"/>
                <a:gd name="T48" fmla="*/ 97 w 104"/>
                <a:gd name="T49" fmla="*/ 69 h 99"/>
                <a:gd name="T50" fmla="*/ 94 w 104"/>
                <a:gd name="T51" fmla="*/ 69 h 99"/>
                <a:gd name="T52" fmla="*/ 92 w 104"/>
                <a:gd name="T53" fmla="*/ 63 h 99"/>
                <a:gd name="T54" fmla="*/ 92 w 104"/>
                <a:gd name="T55" fmla="*/ 60 h 99"/>
                <a:gd name="T56" fmla="*/ 93 w 104"/>
                <a:gd name="T57" fmla="*/ 55 h 99"/>
                <a:gd name="T58" fmla="*/ 93 w 104"/>
                <a:gd name="T59" fmla="*/ 50 h 99"/>
                <a:gd name="T60" fmla="*/ 93 w 104"/>
                <a:gd name="T61" fmla="*/ 46 h 99"/>
                <a:gd name="T62" fmla="*/ 92 w 104"/>
                <a:gd name="T63" fmla="*/ 42 h 99"/>
                <a:gd name="T64" fmla="*/ 91 w 104"/>
                <a:gd name="T65" fmla="*/ 37 h 99"/>
                <a:gd name="T66" fmla="*/ 87 w 104"/>
                <a:gd name="T67" fmla="*/ 27 h 99"/>
                <a:gd name="T68" fmla="*/ 82 w 104"/>
                <a:gd name="T69" fmla="*/ 20 h 99"/>
                <a:gd name="T70" fmla="*/ 85 w 104"/>
                <a:gd name="T71" fmla="*/ 13 h 99"/>
                <a:gd name="T72" fmla="*/ 86 w 104"/>
                <a:gd name="T73" fmla="*/ 2 h 99"/>
                <a:gd name="T74" fmla="*/ 84 w 104"/>
                <a:gd name="T75" fmla="*/ 1 h 99"/>
                <a:gd name="T76" fmla="*/ 81 w 104"/>
                <a:gd name="T77" fmla="*/ 0 h 99"/>
                <a:gd name="T78" fmla="*/ 79 w 104"/>
                <a:gd name="T79" fmla="*/ 1 h 99"/>
                <a:gd name="T80" fmla="*/ 75 w 104"/>
                <a:gd name="T81" fmla="*/ 0 h 99"/>
                <a:gd name="T82" fmla="*/ 72 w 104"/>
                <a:gd name="T83" fmla="*/ 2 h 99"/>
                <a:gd name="T84" fmla="*/ 68 w 104"/>
                <a:gd name="T85" fmla="*/ 1 h 99"/>
                <a:gd name="T86" fmla="*/ 61 w 104"/>
                <a:gd name="T87" fmla="*/ 2 h 99"/>
                <a:gd name="T88" fmla="*/ 46 w 104"/>
                <a:gd name="T89" fmla="*/ 5 h 99"/>
                <a:gd name="T90" fmla="*/ 43 w 104"/>
                <a:gd name="T91" fmla="*/ 7 h 99"/>
                <a:gd name="T92" fmla="*/ 39 w 104"/>
                <a:gd name="T93" fmla="*/ 8 h 99"/>
                <a:gd name="T94" fmla="*/ 34 w 104"/>
                <a:gd name="T95" fmla="*/ 12 h 99"/>
                <a:gd name="T96" fmla="*/ 35 w 104"/>
                <a:gd name="T97" fmla="*/ 22 h 99"/>
                <a:gd name="T98" fmla="*/ 35 w 104"/>
                <a:gd name="T99" fmla="*/ 2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4" h="99">
                  <a:moveTo>
                    <a:pt x="35" y="22"/>
                  </a:moveTo>
                  <a:cubicBezTo>
                    <a:pt x="36" y="23"/>
                    <a:pt x="40" y="29"/>
                    <a:pt x="36" y="29"/>
                  </a:cubicBezTo>
                  <a:cubicBezTo>
                    <a:pt x="35" y="28"/>
                    <a:pt x="32" y="27"/>
                    <a:pt x="31" y="28"/>
                  </a:cubicBezTo>
                  <a:cubicBezTo>
                    <a:pt x="30" y="29"/>
                    <a:pt x="30" y="29"/>
                    <a:pt x="29" y="30"/>
                  </a:cubicBezTo>
                  <a:cubicBezTo>
                    <a:pt x="28" y="31"/>
                    <a:pt x="27" y="31"/>
                    <a:pt x="26" y="31"/>
                  </a:cubicBezTo>
                  <a:cubicBezTo>
                    <a:pt x="24" y="32"/>
                    <a:pt x="25" y="34"/>
                    <a:pt x="24" y="35"/>
                  </a:cubicBezTo>
                  <a:cubicBezTo>
                    <a:pt x="24" y="37"/>
                    <a:pt x="21" y="36"/>
                    <a:pt x="20" y="37"/>
                  </a:cubicBezTo>
                  <a:cubicBezTo>
                    <a:pt x="18" y="37"/>
                    <a:pt x="18" y="39"/>
                    <a:pt x="17" y="40"/>
                  </a:cubicBezTo>
                  <a:cubicBezTo>
                    <a:pt x="15" y="42"/>
                    <a:pt x="13" y="41"/>
                    <a:pt x="11" y="42"/>
                  </a:cubicBezTo>
                  <a:cubicBezTo>
                    <a:pt x="10" y="42"/>
                    <a:pt x="9" y="42"/>
                    <a:pt x="8" y="43"/>
                  </a:cubicBezTo>
                  <a:cubicBezTo>
                    <a:pt x="7" y="43"/>
                    <a:pt x="5" y="44"/>
                    <a:pt x="4" y="45"/>
                  </a:cubicBezTo>
                  <a:cubicBezTo>
                    <a:pt x="0" y="47"/>
                    <a:pt x="1" y="48"/>
                    <a:pt x="1" y="52"/>
                  </a:cubicBezTo>
                  <a:cubicBezTo>
                    <a:pt x="1" y="55"/>
                    <a:pt x="0" y="55"/>
                    <a:pt x="2" y="56"/>
                  </a:cubicBezTo>
                  <a:cubicBezTo>
                    <a:pt x="3" y="57"/>
                    <a:pt x="5" y="58"/>
                    <a:pt x="6" y="59"/>
                  </a:cubicBezTo>
                  <a:cubicBezTo>
                    <a:pt x="16" y="66"/>
                    <a:pt x="26" y="72"/>
                    <a:pt x="37" y="79"/>
                  </a:cubicBezTo>
                  <a:cubicBezTo>
                    <a:pt x="40" y="81"/>
                    <a:pt x="44" y="84"/>
                    <a:pt x="48" y="86"/>
                  </a:cubicBezTo>
                  <a:cubicBezTo>
                    <a:pt x="48" y="87"/>
                    <a:pt x="49" y="87"/>
                    <a:pt x="49" y="87"/>
                  </a:cubicBezTo>
                  <a:cubicBezTo>
                    <a:pt x="52" y="92"/>
                    <a:pt x="54" y="92"/>
                    <a:pt x="58" y="93"/>
                  </a:cubicBezTo>
                  <a:cubicBezTo>
                    <a:pt x="61" y="94"/>
                    <a:pt x="58" y="98"/>
                    <a:pt x="61" y="99"/>
                  </a:cubicBezTo>
                  <a:cubicBezTo>
                    <a:pt x="62" y="99"/>
                    <a:pt x="65" y="98"/>
                    <a:pt x="67" y="97"/>
                  </a:cubicBezTo>
                  <a:cubicBezTo>
                    <a:pt x="68" y="97"/>
                    <a:pt x="71" y="97"/>
                    <a:pt x="72" y="96"/>
                  </a:cubicBezTo>
                  <a:cubicBezTo>
                    <a:pt x="76" y="93"/>
                    <a:pt x="80" y="90"/>
                    <a:pt x="85" y="87"/>
                  </a:cubicBezTo>
                  <a:cubicBezTo>
                    <a:pt x="90" y="84"/>
                    <a:pt x="95" y="80"/>
                    <a:pt x="100" y="77"/>
                  </a:cubicBezTo>
                  <a:cubicBezTo>
                    <a:pt x="101" y="77"/>
                    <a:pt x="102" y="76"/>
                    <a:pt x="104" y="75"/>
                  </a:cubicBezTo>
                  <a:cubicBezTo>
                    <a:pt x="102" y="71"/>
                    <a:pt x="101" y="70"/>
                    <a:pt x="97" y="69"/>
                  </a:cubicBezTo>
                  <a:cubicBezTo>
                    <a:pt x="96" y="69"/>
                    <a:pt x="94" y="69"/>
                    <a:pt x="94" y="69"/>
                  </a:cubicBezTo>
                  <a:cubicBezTo>
                    <a:pt x="94" y="66"/>
                    <a:pt x="94" y="65"/>
                    <a:pt x="92" y="63"/>
                  </a:cubicBezTo>
                  <a:cubicBezTo>
                    <a:pt x="91" y="61"/>
                    <a:pt x="91" y="61"/>
                    <a:pt x="92" y="60"/>
                  </a:cubicBezTo>
                  <a:cubicBezTo>
                    <a:pt x="94" y="58"/>
                    <a:pt x="93" y="57"/>
                    <a:pt x="93" y="55"/>
                  </a:cubicBezTo>
                  <a:cubicBezTo>
                    <a:pt x="93" y="53"/>
                    <a:pt x="94" y="52"/>
                    <a:pt x="93" y="50"/>
                  </a:cubicBezTo>
                  <a:cubicBezTo>
                    <a:pt x="93" y="49"/>
                    <a:pt x="93" y="48"/>
                    <a:pt x="93" y="46"/>
                  </a:cubicBezTo>
                  <a:cubicBezTo>
                    <a:pt x="93" y="45"/>
                    <a:pt x="93" y="43"/>
                    <a:pt x="92" y="42"/>
                  </a:cubicBezTo>
                  <a:cubicBezTo>
                    <a:pt x="91" y="41"/>
                    <a:pt x="91" y="39"/>
                    <a:pt x="91" y="37"/>
                  </a:cubicBezTo>
                  <a:cubicBezTo>
                    <a:pt x="91" y="34"/>
                    <a:pt x="90" y="30"/>
                    <a:pt x="87" y="27"/>
                  </a:cubicBezTo>
                  <a:cubicBezTo>
                    <a:pt x="85" y="25"/>
                    <a:pt x="83" y="23"/>
                    <a:pt x="82" y="20"/>
                  </a:cubicBezTo>
                  <a:cubicBezTo>
                    <a:pt x="80" y="16"/>
                    <a:pt x="84" y="17"/>
                    <a:pt x="85" y="13"/>
                  </a:cubicBezTo>
                  <a:cubicBezTo>
                    <a:pt x="85" y="9"/>
                    <a:pt x="85" y="6"/>
                    <a:pt x="86" y="2"/>
                  </a:cubicBezTo>
                  <a:cubicBezTo>
                    <a:pt x="85" y="2"/>
                    <a:pt x="85" y="1"/>
                    <a:pt x="84" y="1"/>
                  </a:cubicBezTo>
                  <a:cubicBezTo>
                    <a:pt x="82" y="2"/>
                    <a:pt x="82" y="0"/>
                    <a:pt x="81" y="0"/>
                  </a:cubicBezTo>
                  <a:cubicBezTo>
                    <a:pt x="80" y="0"/>
                    <a:pt x="80" y="1"/>
                    <a:pt x="79" y="1"/>
                  </a:cubicBezTo>
                  <a:cubicBezTo>
                    <a:pt x="77" y="1"/>
                    <a:pt x="77" y="0"/>
                    <a:pt x="75" y="0"/>
                  </a:cubicBezTo>
                  <a:cubicBezTo>
                    <a:pt x="74" y="1"/>
                    <a:pt x="73" y="1"/>
                    <a:pt x="72" y="2"/>
                  </a:cubicBezTo>
                  <a:cubicBezTo>
                    <a:pt x="70" y="3"/>
                    <a:pt x="70" y="2"/>
                    <a:pt x="68" y="1"/>
                  </a:cubicBezTo>
                  <a:cubicBezTo>
                    <a:pt x="66" y="1"/>
                    <a:pt x="63" y="1"/>
                    <a:pt x="61" y="2"/>
                  </a:cubicBezTo>
                  <a:cubicBezTo>
                    <a:pt x="56" y="3"/>
                    <a:pt x="51" y="3"/>
                    <a:pt x="46" y="5"/>
                  </a:cubicBezTo>
                  <a:cubicBezTo>
                    <a:pt x="45" y="6"/>
                    <a:pt x="44" y="7"/>
                    <a:pt x="43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7" y="9"/>
                    <a:pt x="37" y="12"/>
                    <a:pt x="34" y="12"/>
                  </a:cubicBezTo>
                  <a:cubicBezTo>
                    <a:pt x="35" y="15"/>
                    <a:pt x="35" y="18"/>
                    <a:pt x="35" y="22"/>
                  </a:cubicBezTo>
                  <a:cubicBezTo>
                    <a:pt x="36" y="23"/>
                    <a:pt x="35" y="20"/>
                    <a:pt x="35" y="22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0" name="Freeform 776">
              <a:extLst>
                <a:ext uri="{FF2B5EF4-FFF2-40B4-BE49-F238E27FC236}">
                  <a16:creationId xmlns:a16="http://schemas.microsoft.com/office/drawing/2014/main" id="{EBC45A35-3CF0-9540-9020-DB418E0BE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946" y="1859791"/>
              <a:ext cx="1425532" cy="1062380"/>
            </a:xfrm>
            <a:custGeom>
              <a:avLst/>
              <a:gdLst>
                <a:gd name="T0" fmla="*/ 33 w 305"/>
                <a:gd name="T1" fmla="*/ 54 h 227"/>
                <a:gd name="T2" fmla="*/ 1 w 305"/>
                <a:gd name="T3" fmla="*/ 63 h 227"/>
                <a:gd name="T4" fmla="*/ 19 w 305"/>
                <a:gd name="T5" fmla="*/ 72 h 227"/>
                <a:gd name="T6" fmla="*/ 24 w 305"/>
                <a:gd name="T7" fmla="*/ 75 h 227"/>
                <a:gd name="T8" fmla="*/ 20 w 305"/>
                <a:gd name="T9" fmla="*/ 81 h 227"/>
                <a:gd name="T10" fmla="*/ 36 w 305"/>
                <a:gd name="T11" fmla="*/ 86 h 227"/>
                <a:gd name="T12" fmla="*/ 73 w 305"/>
                <a:gd name="T13" fmla="*/ 93 h 227"/>
                <a:gd name="T14" fmla="*/ 87 w 305"/>
                <a:gd name="T15" fmla="*/ 112 h 227"/>
                <a:gd name="T16" fmla="*/ 88 w 305"/>
                <a:gd name="T17" fmla="*/ 122 h 227"/>
                <a:gd name="T18" fmla="*/ 89 w 305"/>
                <a:gd name="T19" fmla="*/ 131 h 227"/>
                <a:gd name="T20" fmla="*/ 104 w 305"/>
                <a:gd name="T21" fmla="*/ 129 h 227"/>
                <a:gd name="T22" fmla="*/ 106 w 305"/>
                <a:gd name="T23" fmla="*/ 135 h 227"/>
                <a:gd name="T24" fmla="*/ 106 w 305"/>
                <a:gd name="T25" fmla="*/ 144 h 227"/>
                <a:gd name="T26" fmla="*/ 109 w 305"/>
                <a:gd name="T27" fmla="*/ 155 h 227"/>
                <a:gd name="T28" fmla="*/ 106 w 305"/>
                <a:gd name="T29" fmla="*/ 160 h 227"/>
                <a:gd name="T30" fmla="*/ 100 w 305"/>
                <a:gd name="T31" fmla="*/ 162 h 227"/>
                <a:gd name="T32" fmla="*/ 112 w 305"/>
                <a:gd name="T33" fmla="*/ 165 h 227"/>
                <a:gd name="T34" fmla="*/ 112 w 305"/>
                <a:gd name="T35" fmla="*/ 169 h 227"/>
                <a:gd name="T36" fmla="*/ 107 w 305"/>
                <a:gd name="T37" fmla="*/ 172 h 227"/>
                <a:gd name="T38" fmla="*/ 107 w 305"/>
                <a:gd name="T39" fmla="*/ 180 h 227"/>
                <a:gd name="T40" fmla="*/ 110 w 305"/>
                <a:gd name="T41" fmla="*/ 192 h 227"/>
                <a:gd name="T42" fmla="*/ 114 w 305"/>
                <a:gd name="T43" fmla="*/ 193 h 227"/>
                <a:gd name="T44" fmla="*/ 120 w 305"/>
                <a:gd name="T45" fmla="*/ 210 h 227"/>
                <a:gd name="T46" fmla="*/ 138 w 305"/>
                <a:gd name="T47" fmla="*/ 219 h 227"/>
                <a:gd name="T48" fmla="*/ 142 w 305"/>
                <a:gd name="T49" fmla="*/ 224 h 227"/>
                <a:gd name="T50" fmla="*/ 151 w 305"/>
                <a:gd name="T51" fmla="*/ 214 h 227"/>
                <a:gd name="T52" fmla="*/ 156 w 305"/>
                <a:gd name="T53" fmla="*/ 200 h 227"/>
                <a:gd name="T54" fmla="*/ 163 w 305"/>
                <a:gd name="T55" fmla="*/ 192 h 227"/>
                <a:gd name="T56" fmla="*/ 173 w 305"/>
                <a:gd name="T57" fmla="*/ 179 h 227"/>
                <a:gd name="T58" fmla="*/ 193 w 305"/>
                <a:gd name="T59" fmla="*/ 173 h 227"/>
                <a:gd name="T60" fmla="*/ 216 w 305"/>
                <a:gd name="T61" fmla="*/ 160 h 227"/>
                <a:gd name="T62" fmla="*/ 232 w 305"/>
                <a:gd name="T63" fmla="*/ 142 h 227"/>
                <a:gd name="T64" fmla="*/ 234 w 305"/>
                <a:gd name="T65" fmla="*/ 130 h 227"/>
                <a:gd name="T66" fmla="*/ 253 w 305"/>
                <a:gd name="T67" fmla="*/ 129 h 227"/>
                <a:gd name="T68" fmla="*/ 233 w 305"/>
                <a:gd name="T69" fmla="*/ 119 h 227"/>
                <a:gd name="T70" fmla="*/ 238 w 305"/>
                <a:gd name="T71" fmla="*/ 113 h 227"/>
                <a:gd name="T72" fmla="*/ 262 w 305"/>
                <a:gd name="T73" fmla="*/ 112 h 227"/>
                <a:gd name="T74" fmla="*/ 258 w 305"/>
                <a:gd name="T75" fmla="*/ 106 h 227"/>
                <a:gd name="T76" fmla="*/ 266 w 305"/>
                <a:gd name="T77" fmla="*/ 95 h 227"/>
                <a:gd name="T78" fmla="*/ 253 w 305"/>
                <a:gd name="T79" fmla="*/ 80 h 227"/>
                <a:gd name="T80" fmla="*/ 263 w 305"/>
                <a:gd name="T81" fmla="*/ 66 h 227"/>
                <a:gd name="T82" fmla="*/ 268 w 305"/>
                <a:gd name="T83" fmla="*/ 51 h 227"/>
                <a:gd name="T84" fmla="*/ 283 w 305"/>
                <a:gd name="T85" fmla="*/ 38 h 227"/>
                <a:gd name="T86" fmla="*/ 291 w 305"/>
                <a:gd name="T87" fmla="*/ 33 h 227"/>
                <a:gd name="T88" fmla="*/ 259 w 305"/>
                <a:gd name="T89" fmla="*/ 28 h 227"/>
                <a:gd name="T90" fmla="*/ 238 w 305"/>
                <a:gd name="T91" fmla="*/ 21 h 227"/>
                <a:gd name="T92" fmla="*/ 256 w 305"/>
                <a:gd name="T93" fmla="*/ 14 h 227"/>
                <a:gd name="T94" fmla="*/ 206 w 305"/>
                <a:gd name="T95" fmla="*/ 8 h 227"/>
                <a:gd name="T96" fmla="*/ 213 w 305"/>
                <a:gd name="T97" fmla="*/ 0 h 227"/>
                <a:gd name="T98" fmla="*/ 173 w 305"/>
                <a:gd name="T99" fmla="*/ 8 h 227"/>
                <a:gd name="T100" fmla="*/ 155 w 305"/>
                <a:gd name="T101" fmla="*/ 10 h 227"/>
                <a:gd name="T102" fmla="*/ 154 w 305"/>
                <a:gd name="T103" fmla="*/ 11 h 227"/>
                <a:gd name="T104" fmla="*/ 140 w 305"/>
                <a:gd name="T105" fmla="*/ 14 h 227"/>
                <a:gd name="T106" fmla="*/ 111 w 305"/>
                <a:gd name="T107" fmla="*/ 14 h 227"/>
                <a:gd name="T108" fmla="*/ 98 w 305"/>
                <a:gd name="T109" fmla="*/ 23 h 227"/>
                <a:gd name="T110" fmla="*/ 73 w 305"/>
                <a:gd name="T111" fmla="*/ 21 h 227"/>
                <a:gd name="T112" fmla="*/ 55 w 305"/>
                <a:gd name="T113" fmla="*/ 3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5" h="227">
                  <a:moveTo>
                    <a:pt x="32" y="37"/>
                  </a:moveTo>
                  <a:cubicBezTo>
                    <a:pt x="31" y="38"/>
                    <a:pt x="26" y="40"/>
                    <a:pt x="27" y="41"/>
                  </a:cubicBezTo>
                  <a:cubicBezTo>
                    <a:pt x="28" y="42"/>
                    <a:pt x="30" y="42"/>
                    <a:pt x="32" y="43"/>
                  </a:cubicBezTo>
                  <a:cubicBezTo>
                    <a:pt x="34" y="43"/>
                    <a:pt x="36" y="43"/>
                    <a:pt x="39" y="43"/>
                  </a:cubicBezTo>
                  <a:cubicBezTo>
                    <a:pt x="39" y="43"/>
                    <a:pt x="44" y="42"/>
                    <a:pt x="45" y="42"/>
                  </a:cubicBezTo>
                  <a:cubicBezTo>
                    <a:pt x="44" y="42"/>
                    <a:pt x="42" y="43"/>
                    <a:pt x="41" y="44"/>
                  </a:cubicBezTo>
                  <a:cubicBezTo>
                    <a:pt x="40" y="45"/>
                    <a:pt x="39" y="46"/>
                    <a:pt x="40" y="48"/>
                  </a:cubicBezTo>
                  <a:cubicBezTo>
                    <a:pt x="42" y="50"/>
                    <a:pt x="36" y="55"/>
                    <a:pt x="33" y="54"/>
                  </a:cubicBezTo>
                  <a:cubicBezTo>
                    <a:pt x="32" y="53"/>
                    <a:pt x="30" y="54"/>
                    <a:pt x="28" y="54"/>
                  </a:cubicBezTo>
                  <a:cubicBezTo>
                    <a:pt x="27" y="53"/>
                    <a:pt x="25" y="54"/>
                    <a:pt x="24" y="54"/>
                  </a:cubicBezTo>
                  <a:cubicBezTo>
                    <a:pt x="23" y="54"/>
                    <a:pt x="21" y="54"/>
                    <a:pt x="20" y="56"/>
                  </a:cubicBezTo>
                  <a:cubicBezTo>
                    <a:pt x="19" y="57"/>
                    <a:pt x="18" y="57"/>
                    <a:pt x="16" y="57"/>
                  </a:cubicBezTo>
                  <a:cubicBezTo>
                    <a:pt x="13" y="58"/>
                    <a:pt x="10" y="59"/>
                    <a:pt x="7" y="59"/>
                  </a:cubicBezTo>
                  <a:cubicBezTo>
                    <a:pt x="6" y="59"/>
                    <a:pt x="4" y="58"/>
                    <a:pt x="4" y="59"/>
                  </a:cubicBezTo>
                  <a:cubicBezTo>
                    <a:pt x="3" y="60"/>
                    <a:pt x="0" y="60"/>
                    <a:pt x="0" y="62"/>
                  </a:cubicBezTo>
                  <a:cubicBezTo>
                    <a:pt x="0" y="63"/>
                    <a:pt x="1" y="62"/>
                    <a:pt x="1" y="63"/>
                  </a:cubicBezTo>
                  <a:cubicBezTo>
                    <a:pt x="1" y="63"/>
                    <a:pt x="0" y="64"/>
                    <a:pt x="0" y="64"/>
                  </a:cubicBezTo>
                  <a:cubicBezTo>
                    <a:pt x="0" y="65"/>
                    <a:pt x="2" y="67"/>
                    <a:pt x="3" y="68"/>
                  </a:cubicBezTo>
                  <a:cubicBezTo>
                    <a:pt x="3" y="68"/>
                    <a:pt x="4" y="67"/>
                    <a:pt x="4" y="67"/>
                  </a:cubicBezTo>
                  <a:cubicBezTo>
                    <a:pt x="5" y="66"/>
                    <a:pt x="6" y="67"/>
                    <a:pt x="7" y="68"/>
                  </a:cubicBezTo>
                  <a:cubicBezTo>
                    <a:pt x="8" y="68"/>
                    <a:pt x="13" y="69"/>
                    <a:pt x="13" y="67"/>
                  </a:cubicBezTo>
                  <a:cubicBezTo>
                    <a:pt x="13" y="68"/>
                    <a:pt x="12" y="68"/>
                    <a:pt x="13" y="69"/>
                  </a:cubicBezTo>
                  <a:cubicBezTo>
                    <a:pt x="13" y="70"/>
                    <a:pt x="15" y="71"/>
                    <a:pt x="16" y="71"/>
                  </a:cubicBezTo>
                  <a:cubicBezTo>
                    <a:pt x="17" y="72"/>
                    <a:pt x="18" y="72"/>
                    <a:pt x="19" y="72"/>
                  </a:cubicBezTo>
                  <a:cubicBezTo>
                    <a:pt x="21" y="72"/>
                    <a:pt x="21" y="70"/>
                    <a:pt x="22" y="71"/>
                  </a:cubicBezTo>
                  <a:cubicBezTo>
                    <a:pt x="24" y="71"/>
                    <a:pt x="27" y="71"/>
                    <a:pt x="28" y="71"/>
                  </a:cubicBezTo>
                  <a:cubicBezTo>
                    <a:pt x="29" y="71"/>
                    <a:pt x="29" y="70"/>
                    <a:pt x="30" y="69"/>
                  </a:cubicBezTo>
                  <a:cubicBezTo>
                    <a:pt x="31" y="69"/>
                    <a:pt x="34" y="71"/>
                    <a:pt x="34" y="72"/>
                  </a:cubicBezTo>
                  <a:cubicBezTo>
                    <a:pt x="34" y="73"/>
                    <a:pt x="24" y="72"/>
                    <a:pt x="22" y="73"/>
                  </a:cubicBezTo>
                  <a:cubicBezTo>
                    <a:pt x="20" y="73"/>
                    <a:pt x="23" y="74"/>
                    <a:pt x="24" y="74"/>
                  </a:cubicBezTo>
                  <a:cubicBezTo>
                    <a:pt x="26" y="75"/>
                    <a:pt x="27" y="74"/>
                    <a:pt x="29" y="75"/>
                  </a:cubicBezTo>
                  <a:cubicBezTo>
                    <a:pt x="28" y="74"/>
                    <a:pt x="26" y="75"/>
                    <a:pt x="24" y="75"/>
                  </a:cubicBezTo>
                  <a:cubicBezTo>
                    <a:pt x="21" y="75"/>
                    <a:pt x="18" y="74"/>
                    <a:pt x="15" y="74"/>
                  </a:cubicBezTo>
                  <a:cubicBezTo>
                    <a:pt x="13" y="74"/>
                    <a:pt x="9" y="74"/>
                    <a:pt x="9" y="76"/>
                  </a:cubicBezTo>
                  <a:cubicBezTo>
                    <a:pt x="8" y="77"/>
                    <a:pt x="11" y="78"/>
                    <a:pt x="12" y="78"/>
                  </a:cubicBezTo>
                  <a:cubicBezTo>
                    <a:pt x="13" y="78"/>
                    <a:pt x="15" y="77"/>
                    <a:pt x="15" y="77"/>
                  </a:cubicBezTo>
                  <a:cubicBezTo>
                    <a:pt x="16" y="78"/>
                    <a:pt x="15" y="78"/>
                    <a:pt x="15" y="79"/>
                  </a:cubicBezTo>
                  <a:cubicBezTo>
                    <a:pt x="16" y="80"/>
                    <a:pt x="18" y="80"/>
                    <a:pt x="19" y="80"/>
                  </a:cubicBezTo>
                  <a:cubicBezTo>
                    <a:pt x="21" y="80"/>
                    <a:pt x="23" y="80"/>
                    <a:pt x="25" y="80"/>
                  </a:cubicBezTo>
                  <a:cubicBezTo>
                    <a:pt x="25" y="80"/>
                    <a:pt x="21" y="81"/>
                    <a:pt x="20" y="81"/>
                  </a:cubicBezTo>
                  <a:cubicBezTo>
                    <a:pt x="16" y="82"/>
                    <a:pt x="19" y="84"/>
                    <a:pt x="21" y="85"/>
                  </a:cubicBezTo>
                  <a:cubicBezTo>
                    <a:pt x="23" y="86"/>
                    <a:pt x="25" y="86"/>
                    <a:pt x="27" y="87"/>
                  </a:cubicBezTo>
                  <a:cubicBezTo>
                    <a:pt x="27" y="87"/>
                    <a:pt x="31" y="87"/>
                    <a:pt x="31" y="87"/>
                  </a:cubicBezTo>
                  <a:cubicBezTo>
                    <a:pt x="31" y="87"/>
                    <a:pt x="29" y="86"/>
                    <a:pt x="29" y="85"/>
                  </a:cubicBezTo>
                  <a:cubicBezTo>
                    <a:pt x="29" y="84"/>
                    <a:pt x="31" y="85"/>
                    <a:pt x="31" y="85"/>
                  </a:cubicBezTo>
                  <a:cubicBezTo>
                    <a:pt x="32" y="86"/>
                    <a:pt x="33" y="85"/>
                    <a:pt x="34" y="84"/>
                  </a:cubicBezTo>
                  <a:cubicBezTo>
                    <a:pt x="34" y="84"/>
                    <a:pt x="35" y="83"/>
                    <a:pt x="36" y="83"/>
                  </a:cubicBezTo>
                  <a:cubicBezTo>
                    <a:pt x="37" y="84"/>
                    <a:pt x="36" y="86"/>
                    <a:pt x="36" y="86"/>
                  </a:cubicBezTo>
                  <a:cubicBezTo>
                    <a:pt x="37" y="87"/>
                    <a:pt x="40" y="85"/>
                    <a:pt x="41" y="85"/>
                  </a:cubicBezTo>
                  <a:cubicBezTo>
                    <a:pt x="43" y="84"/>
                    <a:pt x="43" y="84"/>
                    <a:pt x="44" y="85"/>
                  </a:cubicBezTo>
                  <a:cubicBezTo>
                    <a:pt x="45" y="86"/>
                    <a:pt x="46" y="84"/>
                    <a:pt x="47" y="84"/>
                  </a:cubicBezTo>
                  <a:cubicBezTo>
                    <a:pt x="48" y="83"/>
                    <a:pt x="50" y="84"/>
                    <a:pt x="51" y="84"/>
                  </a:cubicBezTo>
                  <a:cubicBezTo>
                    <a:pt x="54" y="84"/>
                    <a:pt x="58" y="85"/>
                    <a:pt x="61" y="86"/>
                  </a:cubicBezTo>
                  <a:cubicBezTo>
                    <a:pt x="63" y="86"/>
                    <a:pt x="65" y="88"/>
                    <a:pt x="67" y="88"/>
                  </a:cubicBezTo>
                  <a:cubicBezTo>
                    <a:pt x="69" y="88"/>
                    <a:pt x="71" y="89"/>
                    <a:pt x="72" y="90"/>
                  </a:cubicBezTo>
                  <a:cubicBezTo>
                    <a:pt x="74" y="91"/>
                    <a:pt x="73" y="92"/>
                    <a:pt x="73" y="93"/>
                  </a:cubicBezTo>
                  <a:cubicBezTo>
                    <a:pt x="73" y="94"/>
                    <a:pt x="75" y="96"/>
                    <a:pt x="76" y="96"/>
                  </a:cubicBezTo>
                  <a:cubicBezTo>
                    <a:pt x="77" y="97"/>
                    <a:pt x="79" y="96"/>
                    <a:pt x="80" y="97"/>
                  </a:cubicBezTo>
                  <a:cubicBezTo>
                    <a:pt x="80" y="99"/>
                    <a:pt x="82" y="100"/>
                    <a:pt x="83" y="101"/>
                  </a:cubicBezTo>
                  <a:cubicBezTo>
                    <a:pt x="84" y="102"/>
                    <a:pt x="83" y="104"/>
                    <a:pt x="84" y="105"/>
                  </a:cubicBezTo>
                  <a:cubicBezTo>
                    <a:pt x="84" y="106"/>
                    <a:pt x="86" y="107"/>
                    <a:pt x="86" y="109"/>
                  </a:cubicBezTo>
                  <a:cubicBezTo>
                    <a:pt x="86" y="110"/>
                    <a:pt x="85" y="110"/>
                    <a:pt x="86" y="111"/>
                  </a:cubicBezTo>
                  <a:cubicBezTo>
                    <a:pt x="86" y="111"/>
                    <a:pt x="87" y="112"/>
                    <a:pt x="87" y="112"/>
                  </a:cubicBezTo>
                  <a:cubicBezTo>
                    <a:pt x="87" y="112"/>
                    <a:pt x="87" y="112"/>
                    <a:pt x="87" y="112"/>
                  </a:cubicBezTo>
                  <a:cubicBezTo>
                    <a:pt x="88" y="111"/>
                    <a:pt x="90" y="113"/>
                    <a:pt x="89" y="114"/>
                  </a:cubicBezTo>
                  <a:cubicBezTo>
                    <a:pt x="88" y="115"/>
                    <a:pt x="88" y="115"/>
                    <a:pt x="88" y="117"/>
                  </a:cubicBezTo>
                  <a:cubicBezTo>
                    <a:pt x="88" y="116"/>
                    <a:pt x="90" y="115"/>
                    <a:pt x="91" y="117"/>
                  </a:cubicBezTo>
                  <a:cubicBezTo>
                    <a:pt x="91" y="118"/>
                    <a:pt x="91" y="118"/>
                    <a:pt x="91" y="119"/>
                  </a:cubicBezTo>
                  <a:cubicBezTo>
                    <a:pt x="91" y="119"/>
                    <a:pt x="91" y="121"/>
                    <a:pt x="91" y="120"/>
                  </a:cubicBezTo>
                  <a:cubicBezTo>
                    <a:pt x="91" y="121"/>
                    <a:pt x="93" y="121"/>
                    <a:pt x="93" y="121"/>
                  </a:cubicBezTo>
                  <a:cubicBezTo>
                    <a:pt x="92" y="120"/>
                    <a:pt x="89" y="126"/>
                    <a:pt x="90" y="122"/>
                  </a:cubicBezTo>
                  <a:cubicBezTo>
                    <a:pt x="90" y="122"/>
                    <a:pt x="88" y="121"/>
                    <a:pt x="88" y="122"/>
                  </a:cubicBezTo>
                  <a:cubicBezTo>
                    <a:pt x="88" y="122"/>
                    <a:pt x="89" y="122"/>
                    <a:pt x="89" y="122"/>
                  </a:cubicBezTo>
                  <a:cubicBezTo>
                    <a:pt x="89" y="123"/>
                    <a:pt x="86" y="123"/>
                    <a:pt x="87" y="124"/>
                  </a:cubicBezTo>
                  <a:cubicBezTo>
                    <a:pt x="87" y="124"/>
                    <a:pt x="90" y="125"/>
                    <a:pt x="89" y="125"/>
                  </a:cubicBezTo>
                  <a:cubicBezTo>
                    <a:pt x="87" y="127"/>
                    <a:pt x="91" y="127"/>
                    <a:pt x="92" y="126"/>
                  </a:cubicBezTo>
                  <a:cubicBezTo>
                    <a:pt x="91" y="127"/>
                    <a:pt x="90" y="127"/>
                    <a:pt x="88" y="127"/>
                  </a:cubicBezTo>
                  <a:cubicBezTo>
                    <a:pt x="88" y="127"/>
                    <a:pt x="86" y="129"/>
                    <a:pt x="86" y="129"/>
                  </a:cubicBezTo>
                  <a:cubicBezTo>
                    <a:pt x="86" y="129"/>
                    <a:pt x="87" y="130"/>
                    <a:pt x="87" y="130"/>
                  </a:cubicBezTo>
                  <a:cubicBezTo>
                    <a:pt x="89" y="131"/>
                    <a:pt x="88" y="131"/>
                    <a:pt x="89" y="131"/>
                  </a:cubicBezTo>
                  <a:cubicBezTo>
                    <a:pt x="90" y="131"/>
                    <a:pt x="94" y="133"/>
                    <a:pt x="95" y="131"/>
                  </a:cubicBezTo>
                  <a:cubicBezTo>
                    <a:pt x="95" y="128"/>
                    <a:pt x="97" y="129"/>
                    <a:pt x="98" y="128"/>
                  </a:cubicBezTo>
                  <a:cubicBezTo>
                    <a:pt x="98" y="128"/>
                    <a:pt x="96" y="122"/>
                    <a:pt x="96" y="122"/>
                  </a:cubicBezTo>
                  <a:cubicBezTo>
                    <a:pt x="96" y="123"/>
                    <a:pt x="98" y="126"/>
                    <a:pt x="98" y="126"/>
                  </a:cubicBezTo>
                  <a:cubicBezTo>
                    <a:pt x="99" y="128"/>
                    <a:pt x="100" y="126"/>
                    <a:pt x="101" y="126"/>
                  </a:cubicBezTo>
                  <a:cubicBezTo>
                    <a:pt x="101" y="126"/>
                    <a:pt x="98" y="130"/>
                    <a:pt x="98" y="130"/>
                  </a:cubicBezTo>
                  <a:cubicBezTo>
                    <a:pt x="98" y="130"/>
                    <a:pt x="102" y="129"/>
                    <a:pt x="102" y="129"/>
                  </a:cubicBezTo>
                  <a:cubicBezTo>
                    <a:pt x="103" y="129"/>
                    <a:pt x="104" y="129"/>
                    <a:pt x="104" y="129"/>
                  </a:cubicBezTo>
                  <a:cubicBezTo>
                    <a:pt x="105" y="129"/>
                    <a:pt x="106" y="128"/>
                    <a:pt x="107" y="128"/>
                  </a:cubicBezTo>
                  <a:cubicBezTo>
                    <a:pt x="107" y="129"/>
                    <a:pt x="106" y="130"/>
                    <a:pt x="105" y="130"/>
                  </a:cubicBezTo>
                  <a:cubicBezTo>
                    <a:pt x="104" y="130"/>
                    <a:pt x="102" y="130"/>
                    <a:pt x="101" y="131"/>
                  </a:cubicBezTo>
                  <a:cubicBezTo>
                    <a:pt x="100" y="132"/>
                    <a:pt x="103" y="131"/>
                    <a:pt x="103" y="131"/>
                  </a:cubicBezTo>
                  <a:cubicBezTo>
                    <a:pt x="105" y="131"/>
                    <a:pt x="107" y="131"/>
                    <a:pt x="109" y="131"/>
                  </a:cubicBezTo>
                  <a:cubicBezTo>
                    <a:pt x="108" y="131"/>
                    <a:pt x="104" y="131"/>
                    <a:pt x="104" y="132"/>
                  </a:cubicBezTo>
                  <a:cubicBezTo>
                    <a:pt x="104" y="132"/>
                    <a:pt x="106" y="133"/>
                    <a:pt x="106" y="134"/>
                  </a:cubicBezTo>
                  <a:cubicBezTo>
                    <a:pt x="106" y="134"/>
                    <a:pt x="106" y="135"/>
                    <a:pt x="106" y="135"/>
                  </a:cubicBezTo>
                  <a:cubicBezTo>
                    <a:pt x="106" y="136"/>
                    <a:pt x="105" y="136"/>
                    <a:pt x="106" y="137"/>
                  </a:cubicBezTo>
                  <a:cubicBezTo>
                    <a:pt x="106" y="137"/>
                    <a:pt x="108" y="136"/>
                    <a:pt x="109" y="136"/>
                  </a:cubicBezTo>
                  <a:cubicBezTo>
                    <a:pt x="110" y="136"/>
                    <a:pt x="109" y="136"/>
                    <a:pt x="110" y="137"/>
                  </a:cubicBezTo>
                  <a:cubicBezTo>
                    <a:pt x="111" y="138"/>
                    <a:pt x="111" y="139"/>
                    <a:pt x="112" y="140"/>
                  </a:cubicBezTo>
                  <a:cubicBezTo>
                    <a:pt x="112" y="141"/>
                    <a:pt x="109" y="141"/>
                    <a:pt x="109" y="141"/>
                  </a:cubicBezTo>
                  <a:cubicBezTo>
                    <a:pt x="105" y="138"/>
                    <a:pt x="99" y="136"/>
                    <a:pt x="95" y="137"/>
                  </a:cubicBezTo>
                  <a:cubicBezTo>
                    <a:pt x="91" y="137"/>
                    <a:pt x="96" y="140"/>
                    <a:pt x="98" y="140"/>
                  </a:cubicBezTo>
                  <a:cubicBezTo>
                    <a:pt x="101" y="141"/>
                    <a:pt x="103" y="144"/>
                    <a:pt x="106" y="144"/>
                  </a:cubicBezTo>
                  <a:cubicBezTo>
                    <a:pt x="107" y="144"/>
                    <a:pt x="108" y="143"/>
                    <a:pt x="110" y="143"/>
                  </a:cubicBezTo>
                  <a:cubicBezTo>
                    <a:pt x="110" y="144"/>
                    <a:pt x="113" y="144"/>
                    <a:pt x="113" y="144"/>
                  </a:cubicBezTo>
                  <a:cubicBezTo>
                    <a:pt x="114" y="145"/>
                    <a:pt x="113" y="146"/>
                    <a:pt x="113" y="146"/>
                  </a:cubicBezTo>
                  <a:cubicBezTo>
                    <a:pt x="110" y="147"/>
                    <a:pt x="114" y="148"/>
                    <a:pt x="113" y="149"/>
                  </a:cubicBezTo>
                  <a:cubicBezTo>
                    <a:pt x="113" y="150"/>
                    <a:pt x="111" y="149"/>
                    <a:pt x="111" y="151"/>
                  </a:cubicBezTo>
                  <a:cubicBezTo>
                    <a:pt x="111" y="152"/>
                    <a:pt x="113" y="152"/>
                    <a:pt x="113" y="152"/>
                  </a:cubicBezTo>
                  <a:cubicBezTo>
                    <a:pt x="112" y="153"/>
                    <a:pt x="110" y="151"/>
                    <a:pt x="110" y="152"/>
                  </a:cubicBezTo>
                  <a:cubicBezTo>
                    <a:pt x="109" y="153"/>
                    <a:pt x="109" y="154"/>
                    <a:pt x="109" y="155"/>
                  </a:cubicBezTo>
                  <a:cubicBezTo>
                    <a:pt x="109" y="155"/>
                    <a:pt x="111" y="155"/>
                    <a:pt x="111" y="155"/>
                  </a:cubicBezTo>
                  <a:cubicBezTo>
                    <a:pt x="111" y="156"/>
                    <a:pt x="109" y="157"/>
                    <a:pt x="108" y="157"/>
                  </a:cubicBezTo>
                  <a:cubicBezTo>
                    <a:pt x="107" y="157"/>
                    <a:pt x="106" y="157"/>
                    <a:pt x="105" y="157"/>
                  </a:cubicBezTo>
                  <a:cubicBezTo>
                    <a:pt x="104" y="156"/>
                    <a:pt x="103" y="156"/>
                    <a:pt x="102" y="157"/>
                  </a:cubicBezTo>
                  <a:cubicBezTo>
                    <a:pt x="101" y="158"/>
                    <a:pt x="101" y="157"/>
                    <a:pt x="100" y="158"/>
                  </a:cubicBezTo>
                  <a:cubicBezTo>
                    <a:pt x="100" y="158"/>
                    <a:pt x="103" y="161"/>
                    <a:pt x="104" y="161"/>
                  </a:cubicBezTo>
                  <a:cubicBezTo>
                    <a:pt x="104" y="160"/>
                    <a:pt x="104" y="160"/>
                    <a:pt x="103" y="160"/>
                  </a:cubicBezTo>
                  <a:cubicBezTo>
                    <a:pt x="103" y="160"/>
                    <a:pt x="106" y="160"/>
                    <a:pt x="106" y="160"/>
                  </a:cubicBezTo>
                  <a:cubicBezTo>
                    <a:pt x="106" y="160"/>
                    <a:pt x="111" y="158"/>
                    <a:pt x="111" y="159"/>
                  </a:cubicBezTo>
                  <a:cubicBezTo>
                    <a:pt x="110" y="159"/>
                    <a:pt x="109" y="159"/>
                    <a:pt x="108" y="160"/>
                  </a:cubicBezTo>
                  <a:cubicBezTo>
                    <a:pt x="109" y="159"/>
                    <a:pt x="111" y="161"/>
                    <a:pt x="110" y="161"/>
                  </a:cubicBezTo>
                  <a:cubicBezTo>
                    <a:pt x="111" y="161"/>
                    <a:pt x="114" y="162"/>
                    <a:pt x="115" y="162"/>
                  </a:cubicBezTo>
                  <a:cubicBezTo>
                    <a:pt x="114" y="162"/>
                    <a:pt x="112" y="162"/>
                    <a:pt x="112" y="162"/>
                  </a:cubicBezTo>
                  <a:cubicBezTo>
                    <a:pt x="112" y="162"/>
                    <a:pt x="116" y="165"/>
                    <a:pt x="116" y="165"/>
                  </a:cubicBezTo>
                  <a:cubicBezTo>
                    <a:pt x="113" y="165"/>
                    <a:pt x="111" y="161"/>
                    <a:pt x="108" y="161"/>
                  </a:cubicBezTo>
                  <a:cubicBezTo>
                    <a:pt x="106" y="161"/>
                    <a:pt x="101" y="160"/>
                    <a:pt x="100" y="162"/>
                  </a:cubicBezTo>
                  <a:cubicBezTo>
                    <a:pt x="100" y="163"/>
                    <a:pt x="99" y="163"/>
                    <a:pt x="98" y="164"/>
                  </a:cubicBezTo>
                  <a:cubicBezTo>
                    <a:pt x="97" y="164"/>
                    <a:pt x="97" y="166"/>
                    <a:pt x="98" y="165"/>
                  </a:cubicBezTo>
                  <a:cubicBezTo>
                    <a:pt x="100" y="165"/>
                    <a:pt x="102" y="164"/>
                    <a:pt x="103" y="162"/>
                  </a:cubicBezTo>
                  <a:cubicBezTo>
                    <a:pt x="103" y="163"/>
                    <a:pt x="105" y="163"/>
                    <a:pt x="105" y="163"/>
                  </a:cubicBezTo>
                  <a:cubicBezTo>
                    <a:pt x="106" y="163"/>
                    <a:pt x="108" y="166"/>
                    <a:pt x="108" y="163"/>
                  </a:cubicBezTo>
                  <a:cubicBezTo>
                    <a:pt x="108" y="162"/>
                    <a:pt x="110" y="164"/>
                    <a:pt x="110" y="164"/>
                  </a:cubicBezTo>
                  <a:cubicBezTo>
                    <a:pt x="110" y="164"/>
                    <a:pt x="114" y="164"/>
                    <a:pt x="113" y="165"/>
                  </a:cubicBezTo>
                  <a:cubicBezTo>
                    <a:pt x="113" y="165"/>
                    <a:pt x="112" y="165"/>
                    <a:pt x="112" y="165"/>
                  </a:cubicBezTo>
                  <a:cubicBezTo>
                    <a:pt x="112" y="165"/>
                    <a:pt x="114" y="166"/>
                    <a:pt x="114" y="166"/>
                  </a:cubicBezTo>
                  <a:cubicBezTo>
                    <a:pt x="113" y="166"/>
                    <a:pt x="111" y="166"/>
                    <a:pt x="110" y="165"/>
                  </a:cubicBezTo>
                  <a:cubicBezTo>
                    <a:pt x="109" y="164"/>
                    <a:pt x="109" y="165"/>
                    <a:pt x="109" y="166"/>
                  </a:cubicBezTo>
                  <a:cubicBezTo>
                    <a:pt x="109" y="165"/>
                    <a:pt x="103" y="164"/>
                    <a:pt x="102" y="164"/>
                  </a:cubicBezTo>
                  <a:cubicBezTo>
                    <a:pt x="101" y="164"/>
                    <a:pt x="95" y="166"/>
                    <a:pt x="96" y="168"/>
                  </a:cubicBezTo>
                  <a:cubicBezTo>
                    <a:pt x="97" y="169"/>
                    <a:pt x="103" y="167"/>
                    <a:pt x="104" y="167"/>
                  </a:cubicBezTo>
                  <a:cubicBezTo>
                    <a:pt x="105" y="167"/>
                    <a:pt x="107" y="167"/>
                    <a:pt x="108" y="168"/>
                  </a:cubicBezTo>
                  <a:cubicBezTo>
                    <a:pt x="108" y="168"/>
                    <a:pt x="112" y="169"/>
                    <a:pt x="112" y="169"/>
                  </a:cubicBezTo>
                  <a:cubicBezTo>
                    <a:pt x="112" y="170"/>
                    <a:pt x="107" y="168"/>
                    <a:pt x="107" y="168"/>
                  </a:cubicBezTo>
                  <a:cubicBezTo>
                    <a:pt x="105" y="167"/>
                    <a:pt x="102" y="168"/>
                    <a:pt x="100" y="168"/>
                  </a:cubicBezTo>
                  <a:cubicBezTo>
                    <a:pt x="93" y="170"/>
                    <a:pt x="101" y="172"/>
                    <a:pt x="103" y="171"/>
                  </a:cubicBezTo>
                  <a:cubicBezTo>
                    <a:pt x="102" y="172"/>
                    <a:pt x="101" y="173"/>
                    <a:pt x="99" y="173"/>
                  </a:cubicBezTo>
                  <a:cubicBezTo>
                    <a:pt x="96" y="174"/>
                    <a:pt x="101" y="175"/>
                    <a:pt x="101" y="175"/>
                  </a:cubicBezTo>
                  <a:cubicBezTo>
                    <a:pt x="101" y="175"/>
                    <a:pt x="97" y="174"/>
                    <a:pt x="97" y="176"/>
                  </a:cubicBezTo>
                  <a:cubicBezTo>
                    <a:pt x="97" y="179"/>
                    <a:pt x="99" y="177"/>
                    <a:pt x="101" y="176"/>
                  </a:cubicBezTo>
                  <a:cubicBezTo>
                    <a:pt x="103" y="175"/>
                    <a:pt x="105" y="173"/>
                    <a:pt x="107" y="172"/>
                  </a:cubicBezTo>
                  <a:cubicBezTo>
                    <a:pt x="108" y="172"/>
                    <a:pt x="114" y="169"/>
                    <a:pt x="114" y="171"/>
                  </a:cubicBezTo>
                  <a:cubicBezTo>
                    <a:pt x="114" y="171"/>
                    <a:pt x="111" y="171"/>
                    <a:pt x="111" y="171"/>
                  </a:cubicBezTo>
                  <a:cubicBezTo>
                    <a:pt x="111" y="171"/>
                    <a:pt x="113" y="171"/>
                    <a:pt x="114" y="172"/>
                  </a:cubicBezTo>
                  <a:cubicBezTo>
                    <a:pt x="111" y="170"/>
                    <a:pt x="98" y="178"/>
                    <a:pt x="99" y="179"/>
                  </a:cubicBezTo>
                  <a:cubicBezTo>
                    <a:pt x="99" y="180"/>
                    <a:pt x="105" y="178"/>
                    <a:pt x="106" y="178"/>
                  </a:cubicBezTo>
                  <a:cubicBezTo>
                    <a:pt x="106" y="178"/>
                    <a:pt x="102" y="179"/>
                    <a:pt x="101" y="180"/>
                  </a:cubicBezTo>
                  <a:cubicBezTo>
                    <a:pt x="101" y="180"/>
                    <a:pt x="103" y="184"/>
                    <a:pt x="104" y="183"/>
                  </a:cubicBezTo>
                  <a:cubicBezTo>
                    <a:pt x="105" y="182"/>
                    <a:pt x="106" y="180"/>
                    <a:pt x="107" y="180"/>
                  </a:cubicBezTo>
                  <a:cubicBezTo>
                    <a:pt x="108" y="180"/>
                    <a:pt x="112" y="181"/>
                    <a:pt x="112" y="181"/>
                  </a:cubicBezTo>
                  <a:cubicBezTo>
                    <a:pt x="112" y="181"/>
                    <a:pt x="108" y="181"/>
                    <a:pt x="108" y="181"/>
                  </a:cubicBezTo>
                  <a:cubicBezTo>
                    <a:pt x="106" y="181"/>
                    <a:pt x="105" y="182"/>
                    <a:pt x="104" y="183"/>
                  </a:cubicBezTo>
                  <a:cubicBezTo>
                    <a:pt x="104" y="184"/>
                    <a:pt x="104" y="185"/>
                    <a:pt x="104" y="186"/>
                  </a:cubicBezTo>
                  <a:cubicBezTo>
                    <a:pt x="105" y="189"/>
                    <a:pt x="105" y="188"/>
                    <a:pt x="107" y="187"/>
                  </a:cubicBezTo>
                  <a:cubicBezTo>
                    <a:pt x="106" y="188"/>
                    <a:pt x="105" y="192"/>
                    <a:pt x="106" y="193"/>
                  </a:cubicBezTo>
                  <a:cubicBezTo>
                    <a:pt x="106" y="193"/>
                    <a:pt x="109" y="189"/>
                    <a:pt x="110" y="189"/>
                  </a:cubicBezTo>
                  <a:cubicBezTo>
                    <a:pt x="110" y="190"/>
                    <a:pt x="109" y="191"/>
                    <a:pt x="110" y="192"/>
                  </a:cubicBezTo>
                  <a:cubicBezTo>
                    <a:pt x="110" y="193"/>
                    <a:pt x="111" y="191"/>
                    <a:pt x="112" y="191"/>
                  </a:cubicBezTo>
                  <a:cubicBezTo>
                    <a:pt x="114" y="189"/>
                    <a:pt x="110" y="187"/>
                    <a:pt x="110" y="186"/>
                  </a:cubicBezTo>
                  <a:cubicBezTo>
                    <a:pt x="110" y="186"/>
                    <a:pt x="112" y="189"/>
                    <a:pt x="113" y="189"/>
                  </a:cubicBezTo>
                  <a:cubicBezTo>
                    <a:pt x="114" y="190"/>
                    <a:pt x="114" y="189"/>
                    <a:pt x="115" y="188"/>
                  </a:cubicBezTo>
                  <a:cubicBezTo>
                    <a:pt x="114" y="188"/>
                    <a:pt x="117" y="191"/>
                    <a:pt x="116" y="192"/>
                  </a:cubicBezTo>
                  <a:cubicBezTo>
                    <a:pt x="117" y="191"/>
                    <a:pt x="114" y="189"/>
                    <a:pt x="114" y="191"/>
                  </a:cubicBezTo>
                  <a:cubicBezTo>
                    <a:pt x="114" y="193"/>
                    <a:pt x="116" y="195"/>
                    <a:pt x="114" y="196"/>
                  </a:cubicBezTo>
                  <a:cubicBezTo>
                    <a:pt x="114" y="196"/>
                    <a:pt x="114" y="193"/>
                    <a:pt x="114" y="193"/>
                  </a:cubicBezTo>
                  <a:cubicBezTo>
                    <a:pt x="114" y="192"/>
                    <a:pt x="112" y="194"/>
                    <a:pt x="111" y="194"/>
                  </a:cubicBezTo>
                  <a:cubicBezTo>
                    <a:pt x="110" y="194"/>
                    <a:pt x="109" y="196"/>
                    <a:pt x="109" y="197"/>
                  </a:cubicBezTo>
                  <a:cubicBezTo>
                    <a:pt x="108" y="199"/>
                    <a:pt x="111" y="197"/>
                    <a:pt x="111" y="198"/>
                  </a:cubicBezTo>
                  <a:cubicBezTo>
                    <a:pt x="112" y="199"/>
                    <a:pt x="110" y="200"/>
                    <a:pt x="110" y="200"/>
                  </a:cubicBezTo>
                  <a:cubicBezTo>
                    <a:pt x="110" y="200"/>
                    <a:pt x="112" y="199"/>
                    <a:pt x="113" y="201"/>
                  </a:cubicBezTo>
                  <a:cubicBezTo>
                    <a:pt x="113" y="203"/>
                    <a:pt x="115" y="204"/>
                    <a:pt x="115" y="205"/>
                  </a:cubicBezTo>
                  <a:cubicBezTo>
                    <a:pt x="114" y="207"/>
                    <a:pt x="115" y="207"/>
                    <a:pt x="117" y="209"/>
                  </a:cubicBezTo>
                  <a:cubicBezTo>
                    <a:pt x="118" y="210"/>
                    <a:pt x="119" y="212"/>
                    <a:pt x="120" y="210"/>
                  </a:cubicBezTo>
                  <a:cubicBezTo>
                    <a:pt x="120" y="210"/>
                    <a:pt x="121" y="215"/>
                    <a:pt x="122" y="215"/>
                  </a:cubicBezTo>
                  <a:cubicBezTo>
                    <a:pt x="123" y="216"/>
                    <a:pt x="122" y="215"/>
                    <a:pt x="123" y="215"/>
                  </a:cubicBezTo>
                  <a:cubicBezTo>
                    <a:pt x="124" y="216"/>
                    <a:pt x="125" y="217"/>
                    <a:pt x="126" y="218"/>
                  </a:cubicBezTo>
                  <a:cubicBezTo>
                    <a:pt x="128" y="219"/>
                    <a:pt x="130" y="220"/>
                    <a:pt x="132" y="219"/>
                  </a:cubicBezTo>
                  <a:cubicBezTo>
                    <a:pt x="133" y="219"/>
                    <a:pt x="136" y="219"/>
                    <a:pt x="136" y="218"/>
                  </a:cubicBezTo>
                  <a:cubicBezTo>
                    <a:pt x="136" y="218"/>
                    <a:pt x="136" y="221"/>
                    <a:pt x="136" y="221"/>
                  </a:cubicBezTo>
                  <a:cubicBezTo>
                    <a:pt x="136" y="221"/>
                    <a:pt x="138" y="217"/>
                    <a:pt x="138" y="218"/>
                  </a:cubicBezTo>
                  <a:cubicBezTo>
                    <a:pt x="139" y="218"/>
                    <a:pt x="138" y="219"/>
                    <a:pt x="138" y="219"/>
                  </a:cubicBezTo>
                  <a:cubicBezTo>
                    <a:pt x="138" y="220"/>
                    <a:pt x="139" y="220"/>
                    <a:pt x="139" y="220"/>
                  </a:cubicBezTo>
                  <a:cubicBezTo>
                    <a:pt x="139" y="220"/>
                    <a:pt x="136" y="221"/>
                    <a:pt x="137" y="222"/>
                  </a:cubicBezTo>
                  <a:cubicBezTo>
                    <a:pt x="138" y="222"/>
                    <a:pt x="138" y="222"/>
                    <a:pt x="139" y="221"/>
                  </a:cubicBezTo>
                  <a:cubicBezTo>
                    <a:pt x="140" y="222"/>
                    <a:pt x="139" y="223"/>
                    <a:pt x="139" y="223"/>
                  </a:cubicBezTo>
                  <a:cubicBezTo>
                    <a:pt x="139" y="224"/>
                    <a:pt x="142" y="221"/>
                    <a:pt x="142" y="222"/>
                  </a:cubicBezTo>
                  <a:cubicBezTo>
                    <a:pt x="142" y="223"/>
                    <a:pt x="140" y="224"/>
                    <a:pt x="140" y="225"/>
                  </a:cubicBezTo>
                  <a:cubicBezTo>
                    <a:pt x="140" y="224"/>
                    <a:pt x="143" y="223"/>
                    <a:pt x="142" y="225"/>
                  </a:cubicBezTo>
                  <a:cubicBezTo>
                    <a:pt x="142" y="225"/>
                    <a:pt x="142" y="225"/>
                    <a:pt x="142" y="224"/>
                  </a:cubicBezTo>
                  <a:cubicBezTo>
                    <a:pt x="142" y="226"/>
                    <a:pt x="145" y="223"/>
                    <a:pt x="145" y="223"/>
                  </a:cubicBezTo>
                  <a:cubicBezTo>
                    <a:pt x="146" y="224"/>
                    <a:pt x="145" y="226"/>
                    <a:pt x="145" y="227"/>
                  </a:cubicBezTo>
                  <a:cubicBezTo>
                    <a:pt x="144" y="225"/>
                    <a:pt x="153" y="225"/>
                    <a:pt x="147" y="222"/>
                  </a:cubicBezTo>
                  <a:cubicBezTo>
                    <a:pt x="148" y="222"/>
                    <a:pt x="153" y="222"/>
                    <a:pt x="150" y="221"/>
                  </a:cubicBezTo>
                  <a:cubicBezTo>
                    <a:pt x="147" y="219"/>
                    <a:pt x="151" y="220"/>
                    <a:pt x="152" y="218"/>
                  </a:cubicBezTo>
                  <a:cubicBezTo>
                    <a:pt x="152" y="218"/>
                    <a:pt x="149" y="218"/>
                    <a:pt x="149" y="218"/>
                  </a:cubicBezTo>
                  <a:cubicBezTo>
                    <a:pt x="150" y="217"/>
                    <a:pt x="151" y="216"/>
                    <a:pt x="152" y="216"/>
                  </a:cubicBezTo>
                  <a:cubicBezTo>
                    <a:pt x="154" y="214"/>
                    <a:pt x="151" y="215"/>
                    <a:pt x="151" y="214"/>
                  </a:cubicBezTo>
                  <a:cubicBezTo>
                    <a:pt x="151" y="214"/>
                    <a:pt x="154" y="213"/>
                    <a:pt x="154" y="212"/>
                  </a:cubicBezTo>
                  <a:cubicBezTo>
                    <a:pt x="154" y="211"/>
                    <a:pt x="154" y="209"/>
                    <a:pt x="153" y="208"/>
                  </a:cubicBezTo>
                  <a:cubicBezTo>
                    <a:pt x="152" y="208"/>
                    <a:pt x="154" y="207"/>
                    <a:pt x="153" y="206"/>
                  </a:cubicBezTo>
                  <a:cubicBezTo>
                    <a:pt x="153" y="206"/>
                    <a:pt x="151" y="205"/>
                    <a:pt x="151" y="205"/>
                  </a:cubicBezTo>
                  <a:cubicBezTo>
                    <a:pt x="151" y="205"/>
                    <a:pt x="155" y="204"/>
                    <a:pt x="156" y="204"/>
                  </a:cubicBezTo>
                  <a:cubicBezTo>
                    <a:pt x="159" y="204"/>
                    <a:pt x="156" y="203"/>
                    <a:pt x="155" y="202"/>
                  </a:cubicBezTo>
                  <a:cubicBezTo>
                    <a:pt x="155" y="202"/>
                    <a:pt x="160" y="202"/>
                    <a:pt x="160" y="202"/>
                  </a:cubicBezTo>
                  <a:cubicBezTo>
                    <a:pt x="159" y="201"/>
                    <a:pt x="157" y="201"/>
                    <a:pt x="156" y="200"/>
                  </a:cubicBezTo>
                  <a:cubicBezTo>
                    <a:pt x="156" y="200"/>
                    <a:pt x="160" y="201"/>
                    <a:pt x="160" y="200"/>
                  </a:cubicBezTo>
                  <a:cubicBezTo>
                    <a:pt x="161" y="200"/>
                    <a:pt x="160" y="200"/>
                    <a:pt x="160" y="199"/>
                  </a:cubicBezTo>
                  <a:cubicBezTo>
                    <a:pt x="161" y="199"/>
                    <a:pt x="161" y="199"/>
                    <a:pt x="161" y="199"/>
                  </a:cubicBezTo>
                  <a:cubicBezTo>
                    <a:pt x="162" y="198"/>
                    <a:pt x="158" y="197"/>
                    <a:pt x="158" y="197"/>
                  </a:cubicBezTo>
                  <a:cubicBezTo>
                    <a:pt x="158" y="197"/>
                    <a:pt x="163" y="197"/>
                    <a:pt x="162" y="196"/>
                  </a:cubicBezTo>
                  <a:cubicBezTo>
                    <a:pt x="162" y="195"/>
                    <a:pt x="163" y="195"/>
                    <a:pt x="161" y="194"/>
                  </a:cubicBezTo>
                  <a:cubicBezTo>
                    <a:pt x="161" y="194"/>
                    <a:pt x="158" y="194"/>
                    <a:pt x="158" y="193"/>
                  </a:cubicBezTo>
                  <a:cubicBezTo>
                    <a:pt x="158" y="193"/>
                    <a:pt x="163" y="192"/>
                    <a:pt x="163" y="192"/>
                  </a:cubicBezTo>
                  <a:cubicBezTo>
                    <a:pt x="165" y="192"/>
                    <a:pt x="164" y="189"/>
                    <a:pt x="162" y="189"/>
                  </a:cubicBezTo>
                  <a:cubicBezTo>
                    <a:pt x="161" y="188"/>
                    <a:pt x="158" y="187"/>
                    <a:pt x="161" y="186"/>
                  </a:cubicBezTo>
                  <a:cubicBezTo>
                    <a:pt x="163" y="186"/>
                    <a:pt x="166" y="187"/>
                    <a:pt x="167" y="185"/>
                  </a:cubicBezTo>
                  <a:cubicBezTo>
                    <a:pt x="167" y="185"/>
                    <a:pt x="165" y="183"/>
                    <a:pt x="165" y="183"/>
                  </a:cubicBezTo>
                  <a:cubicBezTo>
                    <a:pt x="165" y="182"/>
                    <a:pt x="167" y="182"/>
                    <a:pt x="167" y="182"/>
                  </a:cubicBezTo>
                  <a:cubicBezTo>
                    <a:pt x="168" y="181"/>
                    <a:pt x="170" y="181"/>
                    <a:pt x="172" y="182"/>
                  </a:cubicBezTo>
                  <a:cubicBezTo>
                    <a:pt x="172" y="182"/>
                    <a:pt x="174" y="182"/>
                    <a:pt x="174" y="182"/>
                  </a:cubicBezTo>
                  <a:cubicBezTo>
                    <a:pt x="175" y="181"/>
                    <a:pt x="173" y="180"/>
                    <a:pt x="173" y="179"/>
                  </a:cubicBezTo>
                  <a:cubicBezTo>
                    <a:pt x="174" y="178"/>
                    <a:pt x="177" y="174"/>
                    <a:pt x="179" y="176"/>
                  </a:cubicBezTo>
                  <a:cubicBezTo>
                    <a:pt x="178" y="175"/>
                    <a:pt x="175" y="181"/>
                    <a:pt x="176" y="181"/>
                  </a:cubicBezTo>
                  <a:cubicBezTo>
                    <a:pt x="177" y="182"/>
                    <a:pt x="179" y="179"/>
                    <a:pt x="181" y="179"/>
                  </a:cubicBezTo>
                  <a:cubicBezTo>
                    <a:pt x="181" y="179"/>
                    <a:pt x="183" y="180"/>
                    <a:pt x="183" y="180"/>
                  </a:cubicBezTo>
                  <a:cubicBezTo>
                    <a:pt x="183" y="180"/>
                    <a:pt x="183" y="178"/>
                    <a:pt x="183" y="178"/>
                  </a:cubicBezTo>
                  <a:cubicBezTo>
                    <a:pt x="186" y="179"/>
                    <a:pt x="186" y="178"/>
                    <a:pt x="187" y="177"/>
                  </a:cubicBezTo>
                  <a:cubicBezTo>
                    <a:pt x="188" y="176"/>
                    <a:pt x="189" y="176"/>
                    <a:pt x="190" y="176"/>
                  </a:cubicBezTo>
                  <a:cubicBezTo>
                    <a:pt x="192" y="175"/>
                    <a:pt x="192" y="174"/>
                    <a:pt x="193" y="173"/>
                  </a:cubicBezTo>
                  <a:cubicBezTo>
                    <a:pt x="194" y="172"/>
                    <a:pt x="196" y="170"/>
                    <a:pt x="197" y="168"/>
                  </a:cubicBezTo>
                  <a:cubicBezTo>
                    <a:pt x="199" y="166"/>
                    <a:pt x="199" y="165"/>
                    <a:pt x="201" y="165"/>
                  </a:cubicBezTo>
                  <a:cubicBezTo>
                    <a:pt x="202" y="164"/>
                    <a:pt x="205" y="164"/>
                    <a:pt x="205" y="162"/>
                  </a:cubicBezTo>
                  <a:cubicBezTo>
                    <a:pt x="204" y="162"/>
                    <a:pt x="203" y="157"/>
                    <a:pt x="203" y="157"/>
                  </a:cubicBezTo>
                  <a:cubicBezTo>
                    <a:pt x="204" y="157"/>
                    <a:pt x="207" y="160"/>
                    <a:pt x="208" y="160"/>
                  </a:cubicBezTo>
                  <a:cubicBezTo>
                    <a:pt x="209" y="161"/>
                    <a:pt x="210" y="161"/>
                    <a:pt x="211" y="161"/>
                  </a:cubicBezTo>
                  <a:cubicBezTo>
                    <a:pt x="211" y="161"/>
                    <a:pt x="213" y="160"/>
                    <a:pt x="213" y="160"/>
                  </a:cubicBezTo>
                  <a:cubicBezTo>
                    <a:pt x="214" y="160"/>
                    <a:pt x="215" y="161"/>
                    <a:pt x="216" y="160"/>
                  </a:cubicBezTo>
                  <a:cubicBezTo>
                    <a:pt x="216" y="160"/>
                    <a:pt x="214" y="158"/>
                    <a:pt x="217" y="159"/>
                  </a:cubicBezTo>
                  <a:cubicBezTo>
                    <a:pt x="219" y="159"/>
                    <a:pt x="221" y="159"/>
                    <a:pt x="223" y="158"/>
                  </a:cubicBezTo>
                  <a:cubicBezTo>
                    <a:pt x="228" y="157"/>
                    <a:pt x="232" y="156"/>
                    <a:pt x="237" y="154"/>
                  </a:cubicBezTo>
                  <a:cubicBezTo>
                    <a:pt x="238" y="153"/>
                    <a:pt x="254" y="143"/>
                    <a:pt x="255" y="143"/>
                  </a:cubicBezTo>
                  <a:cubicBezTo>
                    <a:pt x="254" y="143"/>
                    <a:pt x="247" y="143"/>
                    <a:pt x="246" y="143"/>
                  </a:cubicBezTo>
                  <a:cubicBezTo>
                    <a:pt x="244" y="142"/>
                    <a:pt x="242" y="141"/>
                    <a:pt x="240" y="141"/>
                  </a:cubicBezTo>
                  <a:cubicBezTo>
                    <a:pt x="238" y="141"/>
                    <a:pt x="236" y="142"/>
                    <a:pt x="235" y="142"/>
                  </a:cubicBezTo>
                  <a:cubicBezTo>
                    <a:pt x="233" y="143"/>
                    <a:pt x="233" y="141"/>
                    <a:pt x="232" y="142"/>
                  </a:cubicBezTo>
                  <a:cubicBezTo>
                    <a:pt x="231" y="142"/>
                    <a:pt x="230" y="144"/>
                    <a:pt x="229" y="144"/>
                  </a:cubicBezTo>
                  <a:cubicBezTo>
                    <a:pt x="225" y="144"/>
                    <a:pt x="232" y="140"/>
                    <a:pt x="233" y="141"/>
                  </a:cubicBezTo>
                  <a:cubicBezTo>
                    <a:pt x="232" y="140"/>
                    <a:pt x="229" y="141"/>
                    <a:pt x="228" y="141"/>
                  </a:cubicBezTo>
                  <a:cubicBezTo>
                    <a:pt x="225" y="141"/>
                    <a:pt x="223" y="140"/>
                    <a:pt x="221" y="140"/>
                  </a:cubicBezTo>
                  <a:cubicBezTo>
                    <a:pt x="222" y="140"/>
                    <a:pt x="225" y="138"/>
                    <a:pt x="226" y="137"/>
                  </a:cubicBezTo>
                  <a:cubicBezTo>
                    <a:pt x="226" y="134"/>
                    <a:pt x="228" y="135"/>
                    <a:pt x="229" y="136"/>
                  </a:cubicBezTo>
                  <a:cubicBezTo>
                    <a:pt x="231" y="136"/>
                    <a:pt x="239" y="134"/>
                    <a:pt x="240" y="133"/>
                  </a:cubicBezTo>
                  <a:cubicBezTo>
                    <a:pt x="240" y="132"/>
                    <a:pt x="235" y="131"/>
                    <a:pt x="234" y="130"/>
                  </a:cubicBezTo>
                  <a:cubicBezTo>
                    <a:pt x="235" y="131"/>
                    <a:pt x="239" y="132"/>
                    <a:pt x="240" y="132"/>
                  </a:cubicBezTo>
                  <a:cubicBezTo>
                    <a:pt x="241" y="133"/>
                    <a:pt x="245" y="133"/>
                    <a:pt x="245" y="135"/>
                  </a:cubicBezTo>
                  <a:cubicBezTo>
                    <a:pt x="244" y="138"/>
                    <a:pt x="246" y="139"/>
                    <a:pt x="248" y="139"/>
                  </a:cubicBezTo>
                  <a:cubicBezTo>
                    <a:pt x="248" y="139"/>
                    <a:pt x="254" y="139"/>
                    <a:pt x="253" y="138"/>
                  </a:cubicBezTo>
                  <a:cubicBezTo>
                    <a:pt x="253" y="138"/>
                    <a:pt x="253" y="140"/>
                    <a:pt x="254" y="140"/>
                  </a:cubicBezTo>
                  <a:cubicBezTo>
                    <a:pt x="256" y="139"/>
                    <a:pt x="257" y="136"/>
                    <a:pt x="257" y="134"/>
                  </a:cubicBezTo>
                  <a:cubicBezTo>
                    <a:pt x="257" y="133"/>
                    <a:pt x="257" y="129"/>
                    <a:pt x="255" y="130"/>
                  </a:cubicBezTo>
                  <a:cubicBezTo>
                    <a:pt x="253" y="132"/>
                    <a:pt x="254" y="130"/>
                    <a:pt x="253" y="129"/>
                  </a:cubicBezTo>
                  <a:cubicBezTo>
                    <a:pt x="251" y="127"/>
                    <a:pt x="248" y="126"/>
                    <a:pt x="245" y="124"/>
                  </a:cubicBezTo>
                  <a:cubicBezTo>
                    <a:pt x="244" y="123"/>
                    <a:pt x="243" y="123"/>
                    <a:pt x="242" y="122"/>
                  </a:cubicBezTo>
                  <a:cubicBezTo>
                    <a:pt x="242" y="122"/>
                    <a:pt x="238" y="123"/>
                    <a:pt x="238" y="124"/>
                  </a:cubicBezTo>
                  <a:cubicBezTo>
                    <a:pt x="238" y="124"/>
                    <a:pt x="239" y="123"/>
                    <a:pt x="238" y="123"/>
                  </a:cubicBezTo>
                  <a:cubicBezTo>
                    <a:pt x="238" y="123"/>
                    <a:pt x="237" y="122"/>
                    <a:pt x="237" y="122"/>
                  </a:cubicBezTo>
                  <a:cubicBezTo>
                    <a:pt x="237" y="121"/>
                    <a:pt x="241" y="122"/>
                    <a:pt x="241" y="121"/>
                  </a:cubicBezTo>
                  <a:cubicBezTo>
                    <a:pt x="241" y="119"/>
                    <a:pt x="241" y="118"/>
                    <a:pt x="238" y="118"/>
                  </a:cubicBezTo>
                  <a:cubicBezTo>
                    <a:pt x="236" y="119"/>
                    <a:pt x="235" y="121"/>
                    <a:pt x="233" y="119"/>
                  </a:cubicBezTo>
                  <a:cubicBezTo>
                    <a:pt x="233" y="119"/>
                    <a:pt x="229" y="119"/>
                    <a:pt x="229" y="118"/>
                  </a:cubicBezTo>
                  <a:cubicBezTo>
                    <a:pt x="229" y="116"/>
                    <a:pt x="234" y="119"/>
                    <a:pt x="234" y="119"/>
                  </a:cubicBezTo>
                  <a:cubicBezTo>
                    <a:pt x="235" y="119"/>
                    <a:pt x="240" y="118"/>
                    <a:pt x="240" y="117"/>
                  </a:cubicBezTo>
                  <a:cubicBezTo>
                    <a:pt x="241" y="117"/>
                    <a:pt x="236" y="115"/>
                    <a:pt x="235" y="115"/>
                  </a:cubicBezTo>
                  <a:cubicBezTo>
                    <a:pt x="233" y="115"/>
                    <a:pt x="230" y="115"/>
                    <a:pt x="228" y="116"/>
                  </a:cubicBezTo>
                  <a:cubicBezTo>
                    <a:pt x="229" y="116"/>
                    <a:pt x="233" y="113"/>
                    <a:pt x="233" y="114"/>
                  </a:cubicBezTo>
                  <a:cubicBezTo>
                    <a:pt x="233" y="113"/>
                    <a:pt x="229" y="113"/>
                    <a:pt x="229" y="112"/>
                  </a:cubicBezTo>
                  <a:cubicBezTo>
                    <a:pt x="232" y="113"/>
                    <a:pt x="235" y="115"/>
                    <a:pt x="238" y="113"/>
                  </a:cubicBezTo>
                  <a:cubicBezTo>
                    <a:pt x="238" y="113"/>
                    <a:pt x="241" y="112"/>
                    <a:pt x="241" y="111"/>
                  </a:cubicBezTo>
                  <a:cubicBezTo>
                    <a:pt x="240" y="110"/>
                    <a:pt x="238" y="109"/>
                    <a:pt x="238" y="108"/>
                  </a:cubicBezTo>
                  <a:cubicBezTo>
                    <a:pt x="238" y="109"/>
                    <a:pt x="241" y="110"/>
                    <a:pt x="242" y="110"/>
                  </a:cubicBezTo>
                  <a:cubicBezTo>
                    <a:pt x="244" y="111"/>
                    <a:pt x="243" y="109"/>
                    <a:pt x="245" y="109"/>
                  </a:cubicBezTo>
                  <a:cubicBezTo>
                    <a:pt x="246" y="109"/>
                    <a:pt x="254" y="111"/>
                    <a:pt x="254" y="111"/>
                  </a:cubicBezTo>
                  <a:cubicBezTo>
                    <a:pt x="253" y="111"/>
                    <a:pt x="246" y="110"/>
                    <a:pt x="246" y="110"/>
                  </a:cubicBezTo>
                  <a:cubicBezTo>
                    <a:pt x="248" y="114"/>
                    <a:pt x="254" y="113"/>
                    <a:pt x="257" y="113"/>
                  </a:cubicBezTo>
                  <a:cubicBezTo>
                    <a:pt x="258" y="112"/>
                    <a:pt x="261" y="113"/>
                    <a:pt x="262" y="112"/>
                  </a:cubicBezTo>
                  <a:cubicBezTo>
                    <a:pt x="265" y="111"/>
                    <a:pt x="264" y="109"/>
                    <a:pt x="262" y="108"/>
                  </a:cubicBezTo>
                  <a:cubicBezTo>
                    <a:pt x="261" y="107"/>
                    <a:pt x="258" y="106"/>
                    <a:pt x="257" y="106"/>
                  </a:cubicBezTo>
                  <a:cubicBezTo>
                    <a:pt x="256" y="106"/>
                    <a:pt x="257" y="109"/>
                    <a:pt x="257" y="110"/>
                  </a:cubicBezTo>
                  <a:cubicBezTo>
                    <a:pt x="256" y="109"/>
                    <a:pt x="256" y="108"/>
                    <a:pt x="255" y="107"/>
                  </a:cubicBezTo>
                  <a:cubicBezTo>
                    <a:pt x="255" y="106"/>
                    <a:pt x="254" y="107"/>
                    <a:pt x="253" y="106"/>
                  </a:cubicBezTo>
                  <a:cubicBezTo>
                    <a:pt x="254" y="107"/>
                    <a:pt x="256" y="101"/>
                    <a:pt x="256" y="100"/>
                  </a:cubicBezTo>
                  <a:cubicBezTo>
                    <a:pt x="256" y="100"/>
                    <a:pt x="257" y="103"/>
                    <a:pt x="257" y="103"/>
                  </a:cubicBezTo>
                  <a:cubicBezTo>
                    <a:pt x="257" y="105"/>
                    <a:pt x="257" y="106"/>
                    <a:pt x="258" y="106"/>
                  </a:cubicBezTo>
                  <a:cubicBezTo>
                    <a:pt x="261" y="106"/>
                    <a:pt x="263" y="105"/>
                    <a:pt x="265" y="105"/>
                  </a:cubicBezTo>
                  <a:cubicBezTo>
                    <a:pt x="266" y="105"/>
                    <a:pt x="272" y="103"/>
                    <a:pt x="270" y="101"/>
                  </a:cubicBezTo>
                  <a:cubicBezTo>
                    <a:pt x="268" y="100"/>
                    <a:pt x="267" y="102"/>
                    <a:pt x="266" y="101"/>
                  </a:cubicBezTo>
                  <a:cubicBezTo>
                    <a:pt x="266" y="100"/>
                    <a:pt x="266" y="100"/>
                    <a:pt x="266" y="99"/>
                  </a:cubicBezTo>
                  <a:cubicBezTo>
                    <a:pt x="267" y="98"/>
                    <a:pt x="266" y="97"/>
                    <a:pt x="265" y="97"/>
                  </a:cubicBezTo>
                  <a:cubicBezTo>
                    <a:pt x="265" y="96"/>
                    <a:pt x="262" y="96"/>
                    <a:pt x="261" y="96"/>
                  </a:cubicBezTo>
                  <a:cubicBezTo>
                    <a:pt x="259" y="96"/>
                    <a:pt x="258" y="98"/>
                    <a:pt x="256" y="96"/>
                  </a:cubicBezTo>
                  <a:cubicBezTo>
                    <a:pt x="260" y="99"/>
                    <a:pt x="262" y="91"/>
                    <a:pt x="266" y="95"/>
                  </a:cubicBezTo>
                  <a:cubicBezTo>
                    <a:pt x="267" y="97"/>
                    <a:pt x="269" y="94"/>
                    <a:pt x="269" y="92"/>
                  </a:cubicBezTo>
                  <a:cubicBezTo>
                    <a:pt x="269" y="91"/>
                    <a:pt x="266" y="88"/>
                    <a:pt x="266" y="88"/>
                  </a:cubicBezTo>
                  <a:cubicBezTo>
                    <a:pt x="266" y="87"/>
                    <a:pt x="269" y="90"/>
                    <a:pt x="269" y="91"/>
                  </a:cubicBezTo>
                  <a:cubicBezTo>
                    <a:pt x="269" y="92"/>
                    <a:pt x="271" y="90"/>
                    <a:pt x="270" y="88"/>
                  </a:cubicBezTo>
                  <a:cubicBezTo>
                    <a:pt x="269" y="87"/>
                    <a:pt x="267" y="85"/>
                    <a:pt x="266" y="84"/>
                  </a:cubicBezTo>
                  <a:cubicBezTo>
                    <a:pt x="264" y="84"/>
                    <a:pt x="261" y="85"/>
                    <a:pt x="259" y="84"/>
                  </a:cubicBezTo>
                  <a:cubicBezTo>
                    <a:pt x="258" y="83"/>
                    <a:pt x="258" y="81"/>
                    <a:pt x="256" y="81"/>
                  </a:cubicBezTo>
                  <a:cubicBezTo>
                    <a:pt x="256" y="80"/>
                    <a:pt x="252" y="81"/>
                    <a:pt x="253" y="80"/>
                  </a:cubicBezTo>
                  <a:cubicBezTo>
                    <a:pt x="254" y="78"/>
                    <a:pt x="254" y="77"/>
                    <a:pt x="256" y="79"/>
                  </a:cubicBezTo>
                  <a:cubicBezTo>
                    <a:pt x="258" y="81"/>
                    <a:pt x="260" y="78"/>
                    <a:pt x="262" y="77"/>
                  </a:cubicBezTo>
                  <a:cubicBezTo>
                    <a:pt x="265" y="75"/>
                    <a:pt x="271" y="81"/>
                    <a:pt x="274" y="78"/>
                  </a:cubicBezTo>
                  <a:cubicBezTo>
                    <a:pt x="275" y="77"/>
                    <a:pt x="275" y="72"/>
                    <a:pt x="272" y="73"/>
                  </a:cubicBezTo>
                  <a:cubicBezTo>
                    <a:pt x="271" y="73"/>
                    <a:pt x="270" y="74"/>
                    <a:pt x="269" y="73"/>
                  </a:cubicBezTo>
                  <a:cubicBezTo>
                    <a:pt x="267" y="73"/>
                    <a:pt x="265" y="72"/>
                    <a:pt x="263" y="70"/>
                  </a:cubicBezTo>
                  <a:cubicBezTo>
                    <a:pt x="260" y="68"/>
                    <a:pt x="271" y="71"/>
                    <a:pt x="271" y="70"/>
                  </a:cubicBezTo>
                  <a:cubicBezTo>
                    <a:pt x="270" y="68"/>
                    <a:pt x="265" y="67"/>
                    <a:pt x="263" y="66"/>
                  </a:cubicBezTo>
                  <a:cubicBezTo>
                    <a:pt x="260" y="65"/>
                    <a:pt x="260" y="66"/>
                    <a:pt x="259" y="68"/>
                  </a:cubicBezTo>
                  <a:cubicBezTo>
                    <a:pt x="259" y="69"/>
                    <a:pt x="257" y="70"/>
                    <a:pt x="256" y="69"/>
                  </a:cubicBezTo>
                  <a:cubicBezTo>
                    <a:pt x="255" y="69"/>
                    <a:pt x="258" y="65"/>
                    <a:pt x="258" y="64"/>
                  </a:cubicBezTo>
                  <a:cubicBezTo>
                    <a:pt x="258" y="63"/>
                    <a:pt x="259" y="61"/>
                    <a:pt x="260" y="60"/>
                  </a:cubicBezTo>
                  <a:cubicBezTo>
                    <a:pt x="260" y="59"/>
                    <a:pt x="260" y="57"/>
                    <a:pt x="261" y="57"/>
                  </a:cubicBezTo>
                  <a:cubicBezTo>
                    <a:pt x="262" y="57"/>
                    <a:pt x="264" y="57"/>
                    <a:pt x="265" y="56"/>
                  </a:cubicBezTo>
                  <a:cubicBezTo>
                    <a:pt x="265" y="56"/>
                    <a:pt x="270" y="51"/>
                    <a:pt x="270" y="52"/>
                  </a:cubicBezTo>
                  <a:cubicBezTo>
                    <a:pt x="270" y="52"/>
                    <a:pt x="268" y="51"/>
                    <a:pt x="268" y="51"/>
                  </a:cubicBezTo>
                  <a:cubicBezTo>
                    <a:pt x="268" y="50"/>
                    <a:pt x="268" y="49"/>
                    <a:pt x="268" y="48"/>
                  </a:cubicBezTo>
                  <a:cubicBezTo>
                    <a:pt x="268" y="46"/>
                    <a:pt x="269" y="46"/>
                    <a:pt x="271" y="46"/>
                  </a:cubicBezTo>
                  <a:cubicBezTo>
                    <a:pt x="273" y="46"/>
                    <a:pt x="281" y="43"/>
                    <a:pt x="276" y="43"/>
                  </a:cubicBezTo>
                  <a:cubicBezTo>
                    <a:pt x="273" y="43"/>
                    <a:pt x="268" y="42"/>
                    <a:pt x="266" y="44"/>
                  </a:cubicBezTo>
                  <a:cubicBezTo>
                    <a:pt x="265" y="45"/>
                    <a:pt x="265" y="47"/>
                    <a:pt x="263" y="46"/>
                  </a:cubicBezTo>
                  <a:cubicBezTo>
                    <a:pt x="261" y="45"/>
                    <a:pt x="263" y="43"/>
                    <a:pt x="264" y="42"/>
                  </a:cubicBezTo>
                  <a:cubicBezTo>
                    <a:pt x="266" y="39"/>
                    <a:pt x="270" y="41"/>
                    <a:pt x="273" y="41"/>
                  </a:cubicBezTo>
                  <a:cubicBezTo>
                    <a:pt x="277" y="41"/>
                    <a:pt x="281" y="42"/>
                    <a:pt x="283" y="38"/>
                  </a:cubicBezTo>
                  <a:cubicBezTo>
                    <a:pt x="284" y="38"/>
                    <a:pt x="280" y="37"/>
                    <a:pt x="280" y="37"/>
                  </a:cubicBezTo>
                  <a:cubicBezTo>
                    <a:pt x="278" y="36"/>
                    <a:pt x="276" y="37"/>
                    <a:pt x="274" y="37"/>
                  </a:cubicBezTo>
                  <a:cubicBezTo>
                    <a:pt x="272" y="37"/>
                    <a:pt x="271" y="36"/>
                    <a:pt x="269" y="36"/>
                  </a:cubicBezTo>
                  <a:cubicBezTo>
                    <a:pt x="268" y="36"/>
                    <a:pt x="266" y="36"/>
                    <a:pt x="265" y="36"/>
                  </a:cubicBezTo>
                  <a:cubicBezTo>
                    <a:pt x="266" y="37"/>
                    <a:pt x="269" y="36"/>
                    <a:pt x="271" y="36"/>
                  </a:cubicBezTo>
                  <a:cubicBezTo>
                    <a:pt x="274" y="36"/>
                    <a:pt x="276" y="35"/>
                    <a:pt x="279" y="35"/>
                  </a:cubicBezTo>
                  <a:cubicBezTo>
                    <a:pt x="283" y="36"/>
                    <a:pt x="285" y="34"/>
                    <a:pt x="288" y="34"/>
                  </a:cubicBezTo>
                  <a:cubicBezTo>
                    <a:pt x="289" y="34"/>
                    <a:pt x="291" y="34"/>
                    <a:pt x="291" y="33"/>
                  </a:cubicBezTo>
                  <a:cubicBezTo>
                    <a:pt x="291" y="33"/>
                    <a:pt x="289" y="31"/>
                    <a:pt x="290" y="31"/>
                  </a:cubicBezTo>
                  <a:cubicBezTo>
                    <a:pt x="295" y="30"/>
                    <a:pt x="300" y="29"/>
                    <a:pt x="304" y="26"/>
                  </a:cubicBezTo>
                  <a:cubicBezTo>
                    <a:pt x="305" y="25"/>
                    <a:pt x="301" y="24"/>
                    <a:pt x="301" y="24"/>
                  </a:cubicBezTo>
                  <a:cubicBezTo>
                    <a:pt x="298" y="23"/>
                    <a:pt x="295" y="22"/>
                    <a:pt x="293" y="22"/>
                  </a:cubicBezTo>
                  <a:cubicBezTo>
                    <a:pt x="287" y="21"/>
                    <a:pt x="282" y="20"/>
                    <a:pt x="277" y="25"/>
                  </a:cubicBezTo>
                  <a:cubicBezTo>
                    <a:pt x="275" y="28"/>
                    <a:pt x="273" y="26"/>
                    <a:pt x="269" y="26"/>
                  </a:cubicBezTo>
                  <a:cubicBezTo>
                    <a:pt x="268" y="26"/>
                    <a:pt x="264" y="29"/>
                    <a:pt x="265" y="26"/>
                  </a:cubicBezTo>
                  <a:cubicBezTo>
                    <a:pt x="265" y="24"/>
                    <a:pt x="260" y="27"/>
                    <a:pt x="259" y="28"/>
                  </a:cubicBezTo>
                  <a:cubicBezTo>
                    <a:pt x="257" y="29"/>
                    <a:pt x="255" y="30"/>
                    <a:pt x="253" y="31"/>
                  </a:cubicBezTo>
                  <a:cubicBezTo>
                    <a:pt x="252" y="31"/>
                    <a:pt x="244" y="37"/>
                    <a:pt x="244" y="37"/>
                  </a:cubicBezTo>
                  <a:cubicBezTo>
                    <a:pt x="242" y="35"/>
                    <a:pt x="264" y="22"/>
                    <a:pt x="251" y="19"/>
                  </a:cubicBezTo>
                  <a:cubicBezTo>
                    <a:pt x="246" y="19"/>
                    <a:pt x="247" y="22"/>
                    <a:pt x="243" y="24"/>
                  </a:cubicBezTo>
                  <a:cubicBezTo>
                    <a:pt x="240" y="25"/>
                    <a:pt x="238" y="25"/>
                    <a:pt x="235" y="26"/>
                  </a:cubicBezTo>
                  <a:cubicBezTo>
                    <a:pt x="234" y="26"/>
                    <a:pt x="229" y="28"/>
                    <a:pt x="228" y="28"/>
                  </a:cubicBezTo>
                  <a:cubicBezTo>
                    <a:pt x="226" y="25"/>
                    <a:pt x="233" y="24"/>
                    <a:pt x="235" y="24"/>
                  </a:cubicBezTo>
                  <a:cubicBezTo>
                    <a:pt x="235" y="23"/>
                    <a:pt x="241" y="22"/>
                    <a:pt x="238" y="21"/>
                  </a:cubicBezTo>
                  <a:cubicBezTo>
                    <a:pt x="235" y="20"/>
                    <a:pt x="232" y="20"/>
                    <a:pt x="229" y="20"/>
                  </a:cubicBezTo>
                  <a:cubicBezTo>
                    <a:pt x="221" y="20"/>
                    <a:pt x="213" y="21"/>
                    <a:pt x="205" y="23"/>
                  </a:cubicBezTo>
                  <a:cubicBezTo>
                    <a:pt x="205" y="23"/>
                    <a:pt x="202" y="25"/>
                    <a:pt x="201" y="24"/>
                  </a:cubicBezTo>
                  <a:cubicBezTo>
                    <a:pt x="201" y="22"/>
                    <a:pt x="200" y="22"/>
                    <a:pt x="202" y="22"/>
                  </a:cubicBezTo>
                  <a:cubicBezTo>
                    <a:pt x="206" y="20"/>
                    <a:pt x="210" y="19"/>
                    <a:pt x="214" y="18"/>
                  </a:cubicBezTo>
                  <a:cubicBezTo>
                    <a:pt x="221" y="17"/>
                    <a:pt x="229" y="18"/>
                    <a:pt x="237" y="18"/>
                  </a:cubicBezTo>
                  <a:cubicBezTo>
                    <a:pt x="239" y="18"/>
                    <a:pt x="241" y="18"/>
                    <a:pt x="243" y="18"/>
                  </a:cubicBezTo>
                  <a:cubicBezTo>
                    <a:pt x="247" y="16"/>
                    <a:pt x="252" y="16"/>
                    <a:pt x="256" y="14"/>
                  </a:cubicBezTo>
                  <a:cubicBezTo>
                    <a:pt x="258" y="14"/>
                    <a:pt x="259" y="13"/>
                    <a:pt x="256" y="12"/>
                  </a:cubicBezTo>
                  <a:cubicBezTo>
                    <a:pt x="254" y="11"/>
                    <a:pt x="250" y="10"/>
                    <a:pt x="248" y="11"/>
                  </a:cubicBezTo>
                  <a:cubicBezTo>
                    <a:pt x="246" y="11"/>
                    <a:pt x="246" y="10"/>
                    <a:pt x="244" y="9"/>
                  </a:cubicBezTo>
                  <a:cubicBezTo>
                    <a:pt x="242" y="9"/>
                    <a:pt x="240" y="11"/>
                    <a:pt x="238" y="11"/>
                  </a:cubicBezTo>
                  <a:cubicBezTo>
                    <a:pt x="238" y="11"/>
                    <a:pt x="240" y="8"/>
                    <a:pt x="241" y="8"/>
                  </a:cubicBezTo>
                  <a:cubicBezTo>
                    <a:pt x="242" y="6"/>
                    <a:pt x="238" y="6"/>
                    <a:pt x="237" y="6"/>
                  </a:cubicBezTo>
                  <a:cubicBezTo>
                    <a:pt x="231" y="7"/>
                    <a:pt x="226" y="7"/>
                    <a:pt x="220" y="6"/>
                  </a:cubicBezTo>
                  <a:cubicBezTo>
                    <a:pt x="215" y="6"/>
                    <a:pt x="211" y="8"/>
                    <a:pt x="206" y="8"/>
                  </a:cubicBezTo>
                  <a:cubicBezTo>
                    <a:pt x="204" y="8"/>
                    <a:pt x="201" y="8"/>
                    <a:pt x="199" y="8"/>
                  </a:cubicBezTo>
                  <a:cubicBezTo>
                    <a:pt x="197" y="9"/>
                    <a:pt x="194" y="8"/>
                    <a:pt x="193" y="9"/>
                  </a:cubicBezTo>
                  <a:cubicBezTo>
                    <a:pt x="196" y="8"/>
                    <a:pt x="199" y="8"/>
                    <a:pt x="202" y="7"/>
                  </a:cubicBezTo>
                  <a:cubicBezTo>
                    <a:pt x="207" y="7"/>
                    <a:pt x="211" y="6"/>
                    <a:pt x="215" y="6"/>
                  </a:cubicBezTo>
                  <a:cubicBezTo>
                    <a:pt x="217" y="6"/>
                    <a:pt x="237" y="6"/>
                    <a:pt x="237" y="4"/>
                  </a:cubicBezTo>
                  <a:cubicBezTo>
                    <a:pt x="236" y="4"/>
                    <a:pt x="233" y="3"/>
                    <a:pt x="232" y="2"/>
                  </a:cubicBezTo>
                  <a:cubicBezTo>
                    <a:pt x="229" y="2"/>
                    <a:pt x="227" y="2"/>
                    <a:pt x="224" y="2"/>
                  </a:cubicBezTo>
                  <a:cubicBezTo>
                    <a:pt x="220" y="2"/>
                    <a:pt x="216" y="1"/>
                    <a:pt x="213" y="0"/>
                  </a:cubicBezTo>
                  <a:cubicBezTo>
                    <a:pt x="206" y="0"/>
                    <a:pt x="200" y="0"/>
                    <a:pt x="194" y="0"/>
                  </a:cubicBezTo>
                  <a:cubicBezTo>
                    <a:pt x="191" y="1"/>
                    <a:pt x="188" y="1"/>
                    <a:pt x="185" y="1"/>
                  </a:cubicBezTo>
                  <a:cubicBezTo>
                    <a:pt x="184" y="1"/>
                    <a:pt x="183" y="3"/>
                    <a:pt x="183" y="3"/>
                  </a:cubicBezTo>
                  <a:cubicBezTo>
                    <a:pt x="181" y="3"/>
                    <a:pt x="179" y="2"/>
                    <a:pt x="177" y="2"/>
                  </a:cubicBezTo>
                  <a:cubicBezTo>
                    <a:pt x="176" y="2"/>
                    <a:pt x="175" y="3"/>
                    <a:pt x="173" y="3"/>
                  </a:cubicBezTo>
                  <a:cubicBezTo>
                    <a:pt x="171" y="3"/>
                    <a:pt x="171" y="4"/>
                    <a:pt x="173" y="4"/>
                  </a:cubicBezTo>
                  <a:cubicBezTo>
                    <a:pt x="176" y="5"/>
                    <a:pt x="179" y="5"/>
                    <a:pt x="181" y="6"/>
                  </a:cubicBezTo>
                  <a:cubicBezTo>
                    <a:pt x="180" y="5"/>
                    <a:pt x="174" y="7"/>
                    <a:pt x="173" y="8"/>
                  </a:cubicBezTo>
                  <a:cubicBezTo>
                    <a:pt x="173" y="8"/>
                    <a:pt x="170" y="8"/>
                    <a:pt x="170" y="8"/>
                  </a:cubicBezTo>
                  <a:cubicBezTo>
                    <a:pt x="170" y="8"/>
                    <a:pt x="172" y="10"/>
                    <a:pt x="172" y="10"/>
                  </a:cubicBezTo>
                  <a:cubicBezTo>
                    <a:pt x="171" y="10"/>
                    <a:pt x="169" y="9"/>
                    <a:pt x="168" y="8"/>
                  </a:cubicBezTo>
                  <a:cubicBezTo>
                    <a:pt x="167" y="7"/>
                    <a:pt x="164" y="8"/>
                    <a:pt x="163" y="8"/>
                  </a:cubicBezTo>
                  <a:cubicBezTo>
                    <a:pt x="160" y="7"/>
                    <a:pt x="157" y="6"/>
                    <a:pt x="154" y="5"/>
                  </a:cubicBezTo>
                  <a:cubicBezTo>
                    <a:pt x="152" y="4"/>
                    <a:pt x="150" y="6"/>
                    <a:pt x="147" y="6"/>
                  </a:cubicBezTo>
                  <a:cubicBezTo>
                    <a:pt x="146" y="6"/>
                    <a:pt x="140" y="5"/>
                    <a:pt x="140" y="7"/>
                  </a:cubicBezTo>
                  <a:cubicBezTo>
                    <a:pt x="139" y="7"/>
                    <a:pt x="153" y="9"/>
                    <a:pt x="155" y="10"/>
                  </a:cubicBezTo>
                  <a:cubicBezTo>
                    <a:pt x="158" y="10"/>
                    <a:pt x="161" y="10"/>
                    <a:pt x="163" y="11"/>
                  </a:cubicBezTo>
                  <a:cubicBezTo>
                    <a:pt x="164" y="11"/>
                    <a:pt x="165" y="11"/>
                    <a:pt x="166" y="12"/>
                  </a:cubicBezTo>
                  <a:cubicBezTo>
                    <a:pt x="166" y="12"/>
                    <a:pt x="166" y="15"/>
                    <a:pt x="166" y="15"/>
                  </a:cubicBezTo>
                  <a:cubicBezTo>
                    <a:pt x="166" y="16"/>
                    <a:pt x="165" y="14"/>
                    <a:pt x="165" y="13"/>
                  </a:cubicBezTo>
                  <a:cubicBezTo>
                    <a:pt x="164" y="12"/>
                    <a:pt x="161" y="12"/>
                    <a:pt x="160" y="11"/>
                  </a:cubicBezTo>
                  <a:cubicBezTo>
                    <a:pt x="160" y="11"/>
                    <a:pt x="157" y="11"/>
                    <a:pt x="157" y="11"/>
                  </a:cubicBezTo>
                  <a:cubicBezTo>
                    <a:pt x="157" y="12"/>
                    <a:pt x="158" y="14"/>
                    <a:pt x="158" y="14"/>
                  </a:cubicBezTo>
                  <a:cubicBezTo>
                    <a:pt x="156" y="14"/>
                    <a:pt x="155" y="11"/>
                    <a:pt x="154" y="11"/>
                  </a:cubicBezTo>
                  <a:cubicBezTo>
                    <a:pt x="152" y="11"/>
                    <a:pt x="150" y="11"/>
                    <a:pt x="148" y="10"/>
                  </a:cubicBezTo>
                  <a:cubicBezTo>
                    <a:pt x="147" y="10"/>
                    <a:pt x="139" y="10"/>
                    <a:pt x="139" y="10"/>
                  </a:cubicBezTo>
                  <a:cubicBezTo>
                    <a:pt x="138" y="12"/>
                    <a:pt x="151" y="17"/>
                    <a:pt x="151" y="17"/>
                  </a:cubicBezTo>
                  <a:cubicBezTo>
                    <a:pt x="151" y="18"/>
                    <a:pt x="146" y="17"/>
                    <a:pt x="146" y="17"/>
                  </a:cubicBezTo>
                  <a:cubicBezTo>
                    <a:pt x="143" y="17"/>
                    <a:pt x="142" y="16"/>
                    <a:pt x="143" y="19"/>
                  </a:cubicBezTo>
                  <a:cubicBezTo>
                    <a:pt x="142" y="19"/>
                    <a:pt x="141" y="18"/>
                    <a:pt x="140" y="17"/>
                  </a:cubicBezTo>
                  <a:cubicBezTo>
                    <a:pt x="140" y="16"/>
                    <a:pt x="142" y="17"/>
                    <a:pt x="143" y="16"/>
                  </a:cubicBezTo>
                  <a:cubicBezTo>
                    <a:pt x="143" y="16"/>
                    <a:pt x="141" y="14"/>
                    <a:pt x="140" y="14"/>
                  </a:cubicBezTo>
                  <a:cubicBezTo>
                    <a:pt x="138" y="13"/>
                    <a:pt x="136" y="12"/>
                    <a:pt x="133" y="12"/>
                  </a:cubicBezTo>
                  <a:cubicBezTo>
                    <a:pt x="132" y="12"/>
                    <a:pt x="130" y="11"/>
                    <a:pt x="129" y="12"/>
                  </a:cubicBezTo>
                  <a:cubicBezTo>
                    <a:pt x="128" y="12"/>
                    <a:pt x="131" y="15"/>
                    <a:pt x="131" y="15"/>
                  </a:cubicBezTo>
                  <a:cubicBezTo>
                    <a:pt x="134" y="17"/>
                    <a:pt x="138" y="17"/>
                    <a:pt x="142" y="20"/>
                  </a:cubicBezTo>
                  <a:cubicBezTo>
                    <a:pt x="143" y="20"/>
                    <a:pt x="144" y="21"/>
                    <a:pt x="143" y="22"/>
                  </a:cubicBezTo>
                  <a:cubicBezTo>
                    <a:pt x="141" y="24"/>
                    <a:pt x="139" y="22"/>
                    <a:pt x="137" y="21"/>
                  </a:cubicBezTo>
                  <a:cubicBezTo>
                    <a:pt x="132" y="18"/>
                    <a:pt x="126" y="16"/>
                    <a:pt x="120" y="15"/>
                  </a:cubicBezTo>
                  <a:cubicBezTo>
                    <a:pt x="117" y="14"/>
                    <a:pt x="114" y="13"/>
                    <a:pt x="111" y="14"/>
                  </a:cubicBezTo>
                  <a:cubicBezTo>
                    <a:pt x="110" y="14"/>
                    <a:pt x="113" y="17"/>
                    <a:pt x="113" y="18"/>
                  </a:cubicBezTo>
                  <a:cubicBezTo>
                    <a:pt x="113" y="18"/>
                    <a:pt x="117" y="21"/>
                    <a:pt x="117" y="21"/>
                  </a:cubicBezTo>
                  <a:cubicBezTo>
                    <a:pt x="117" y="22"/>
                    <a:pt x="111" y="21"/>
                    <a:pt x="111" y="21"/>
                  </a:cubicBezTo>
                  <a:cubicBezTo>
                    <a:pt x="111" y="23"/>
                    <a:pt x="115" y="22"/>
                    <a:pt x="115" y="24"/>
                  </a:cubicBezTo>
                  <a:cubicBezTo>
                    <a:pt x="115" y="24"/>
                    <a:pt x="111" y="23"/>
                    <a:pt x="110" y="22"/>
                  </a:cubicBezTo>
                  <a:cubicBezTo>
                    <a:pt x="108" y="21"/>
                    <a:pt x="106" y="21"/>
                    <a:pt x="103" y="20"/>
                  </a:cubicBezTo>
                  <a:cubicBezTo>
                    <a:pt x="101" y="19"/>
                    <a:pt x="101" y="20"/>
                    <a:pt x="101" y="22"/>
                  </a:cubicBezTo>
                  <a:cubicBezTo>
                    <a:pt x="100" y="23"/>
                    <a:pt x="99" y="23"/>
                    <a:pt x="98" y="23"/>
                  </a:cubicBezTo>
                  <a:cubicBezTo>
                    <a:pt x="98" y="24"/>
                    <a:pt x="98" y="26"/>
                    <a:pt x="97" y="26"/>
                  </a:cubicBezTo>
                  <a:cubicBezTo>
                    <a:pt x="97" y="27"/>
                    <a:pt x="97" y="24"/>
                    <a:pt x="97" y="23"/>
                  </a:cubicBezTo>
                  <a:cubicBezTo>
                    <a:pt x="97" y="22"/>
                    <a:pt x="98" y="21"/>
                    <a:pt x="98" y="20"/>
                  </a:cubicBezTo>
                  <a:cubicBezTo>
                    <a:pt x="97" y="16"/>
                    <a:pt x="93" y="16"/>
                    <a:pt x="90" y="16"/>
                  </a:cubicBezTo>
                  <a:cubicBezTo>
                    <a:pt x="86" y="17"/>
                    <a:pt x="82" y="18"/>
                    <a:pt x="78" y="18"/>
                  </a:cubicBezTo>
                  <a:cubicBezTo>
                    <a:pt x="77" y="19"/>
                    <a:pt x="75" y="19"/>
                    <a:pt x="74" y="19"/>
                  </a:cubicBezTo>
                  <a:cubicBezTo>
                    <a:pt x="74" y="19"/>
                    <a:pt x="69" y="20"/>
                    <a:pt x="69" y="20"/>
                  </a:cubicBezTo>
                  <a:cubicBezTo>
                    <a:pt x="70" y="21"/>
                    <a:pt x="72" y="21"/>
                    <a:pt x="73" y="21"/>
                  </a:cubicBezTo>
                  <a:cubicBezTo>
                    <a:pt x="74" y="22"/>
                    <a:pt x="75" y="23"/>
                    <a:pt x="77" y="24"/>
                  </a:cubicBezTo>
                  <a:cubicBezTo>
                    <a:pt x="77" y="24"/>
                    <a:pt x="81" y="27"/>
                    <a:pt x="81" y="27"/>
                  </a:cubicBezTo>
                  <a:cubicBezTo>
                    <a:pt x="80" y="27"/>
                    <a:pt x="76" y="25"/>
                    <a:pt x="75" y="25"/>
                  </a:cubicBezTo>
                  <a:cubicBezTo>
                    <a:pt x="73" y="24"/>
                    <a:pt x="72" y="22"/>
                    <a:pt x="70" y="22"/>
                  </a:cubicBezTo>
                  <a:cubicBezTo>
                    <a:pt x="67" y="21"/>
                    <a:pt x="64" y="22"/>
                    <a:pt x="61" y="22"/>
                  </a:cubicBezTo>
                  <a:cubicBezTo>
                    <a:pt x="58" y="23"/>
                    <a:pt x="58" y="22"/>
                    <a:pt x="60" y="25"/>
                  </a:cubicBezTo>
                  <a:cubicBezTo>
                    <a:pt x="60" y="26"/>
                    <a:pt x="60" y="29"/>
                    <a:pt x="60" y="30"/>
                  </a:cubicBezTo>
                  <a:cubicBezTo>
                    <a:pt x="60" y="32"/>
                    <a:pt x="56" y="30"/>
                    <a:pt x="55" y="30"/>
                  </a:cubicBezTo>
                  <a:cubicBezTo>
                    <a:pt x="54" y="30"/>
                    <a:pt x="51" y="28"/>
                    <a:pt x="50" y="30"/>
                  </a:cubicBezTo>
                  <a:cubicBezTo>
                    <a:pt x="49" y="31"/>
                    <a:pt x="50" y="34"/>
                    <a:pt x="50" y="34"/>
                  </a:cubicBezTo>
                  <a:cubicBezTo>
                    <a:pt x="49" y="35"/>
                    <a:pt x="48" y="33"/>
                    <a:pt x="47" y="32"/>
                  </a:cubicBezTo>
                  <a:cubicBezTo>
                    <a:pt x="45" y="31"/>
                    <a:pt x="43" y="31"/>
                    <a:pt x="42" y="32"/>
                  </a:cubicBezTo>
                  <a:cubicBezTo>
                    <a:pt x="39" y="34"/>
                    <a:pt x="36" y="36"/>
                    <a:pt x="32" y="37"/>
                  </a:cubicBezTo>
                  <a:cubicBezTo>
                    <a:pt x="31" y="38"/>
                    <a:pt x="34" y="37"/>
                    <a:pt x="32" y="37"/>
                  </a:cubicBezTo>
                  <a:close/>
                </a:path>
              </a:pathLst>
            </a:custGeom>
            <a:grpFill/>
            <a:ln w="4763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41802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690" y="274638"/>
            <a:ext cx="6059109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Introduction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5C865F-A4FE-B34D-820D-71177B0289A2}"/>
              </a:ext>
            </a:extLst>
          </p:cNvPr>
          <p:cNvSpPr/>
          <p:nvPr/>
        </p:nvSpPr>
        <p:spPr>
          <a:xfrm>
            <a:off x="0" y="1969658"/>
            <a:ext cx="9144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Catastrophic event of worldwide effect from COVID-19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2000" dirty="0"/>
              <a:t>7.93 Millions Infection (World as at 14/6/2020)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2000" dirty="0"/>
              <a:t>434K Deaths (World as at 14/6/2020)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2000" dirty="0"/>
              <a:t>8453 Infection (Malaysia as at 14/6/2020)</a:t>
            </a:r>
          </a:p>
          <a:p>
            <a:pPr lvl="1" algn="just">
              <a:buFont typeface="Wingdings" pitchFamily="2" charset="2"/>
              <a:buChar char="Ø"/>
            </a:pPr>
            <a:r>
              <a:rPr lang="en-US" sz="2000" dirty="0"/>
              <a:t>121 Death (Malaysia as at 14/6/2020)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Malaysian economy lost 11.6 billion during 1</a:t>
            </a:r>
            <a:r>
              <a:rPr lang="en-US" sz="2000" baseline="30000" dirty="0"/>
              <a:t>st</a:t>
            </a:r>
            <a:r>
              <a:rPr lang="en-US" sz="2000" dirty="0"/>
              <a:t> phase of Movement Constraint Order (MCO).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Malaysia Palm Oil exports plunged at 41.7% during 1</a:t>
            </a:r>
            <a:r>
              <a:rPr lang="en-US" sz="2000" baseline="30000" dirty="0"/>
              <a:t>st</a:t>
            </a:r>
            <a:r>
              <a:rPr lang="en-US" sz="2000" dirty="0"/>
              <a:t> phase of MCO.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sz="2000" dirty="0"/>
              <a:t>The decline in headline inflation in April (-2.9%; March: -0.2%) reflected the lower retail fuel prices and the six-month electricity tariff discount beginning 1 April.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Y" sz="2000" dirty="0"/>
              <a:t>Deferment of all loan repayments for a period of 6 months, effective 1 April 2020, and credit card outstanding balances can be converted to a 3-year term loan with reduced interest rates.</a:t>
            </a:r>
          </a:p>
        </p:txBody>
      </p:sp>
    </p:spTree>
    <p:extLst>
      <p:ext uri="{BB962C8B-B14F-4D97-AF65-F5344CB8AC3E}">
        <p14:creationId xmlns:p14="http://schemas.microsoft.com/office/powerpoint/2010/main" val="209322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690" y="274638"/>
            <a:ext cx="6059109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Introduction –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Cont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8F1E1B-20B2-4B41-AF90-ACCD97183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73044"/>
            <a:ext cx="9036424" cy="4882913"/>
          </a:xfrm>
        </p:spPr>
        <p:txBody>
          <a:bodyPr>
            <a:normAutofit/>
          </a:bodyPr>
          <a:lstStyle/>
          <a:p>
            <a:pPr algn="just"/>
            <a:r>
              <a:rPr lang="en-MY" sz="2000" dirty="0"/>
              <a:t>First two months of the year banks have disbursed RM42 billion of financing to SMEs</a:t>
            </a:r>
          </a:p>
          <a:p>
            <a:pPr algn="just"/>
            <a:r>
              <a:rPr lang="en-MY" sz="2000" dirty="0"/>
              <a:t>The financing growth of Islamic banks is expected to decline to below 5% in fiscal 2020, from 8.3% in 2019.</a:t>
            </a:r>
          </a:p>
          <a:p>
            <a:pPr algn="just"/>
            <a:r>
              <a:rPr lang="en-MY" sz="2000" dirty="0"/>
              <a:t>Wholesale &amp; Retail sale volume plunged at 36.6%</a:t>
            </a:r>
          </a:p>
          <a:p>
            <a:pPr algn="just"/>
            <a:r>
              <a:rPr lang="en-MY" sz="2000" dirty="0"/>
              <a:t>First two months of the year banks have disbursed RM42 billion of financing to SMEs.</a:t>
            </a:r>
          </a:p>
          <a:p>
            <a:pPr algn="just"/>
            <a:r>
              <a:rPr lang="en-MY" sz="2000" dirty="0"/>
              <a:t>Consumer Sentiment Index plunges 31.2 points to 51.1, its lowest since 1988.</a:t>
            </a:r>
          </a:p>
          <a:p>
            <a:pPr algn="just"/>
            <a:r>
              <a:rPr lang="en-MY" sz="2000" dirty="0"/>
              <a:t>The financing growth of Islamic banks is expected to decline to below 5% in fiscal 2020, from 8.3% in 2019</a:t>
            </a:r>
            <a:endParaRPr lang="en-US" sz="2000" dirty="0"/>
          </a:p>
          <a:p>
            <a:pPr algn="just"/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71623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690" y="274638"/>
            <a:ext cx="6059109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State of Talent</a:t>
            </a:r>
          </a:p>
        </p:txBody>
      </p:sp>
      <p:grpSp>
        <p:nvGrpSpPr>
          <p:cNvPr id="936" name="Group 935">
            <a:extLst>
              <a:ext uri="{FF2B5EF4-FFF2-40B4-BE49-F238E27FC236}">
                <a16:creationId xmlns:a16="http://schemas.microsoft.com/office/drawing/2014/main" id="{B90ED2DC-4FD5-424B-86AE-48E5EA12F338}"/>
              </a:ext>
            </a:extLst>
          </p:cNvPr>
          <p:cNvGrpSpPr/>
          <p:nvPr/>
        </p:nvGrpSpPr>
        <p:grpSpPr>
          <a:xfrm>
            <a:off x="6053111" y="1637349"/>
            <a:ext cx="2806724" cy="4238045"/>
            <a:chOff x="781050" y="0"/>
            <a:chExt cx="4541838" cy="6858000"/>
          </a:xfrm>
        </p:grpSpPr>
        <p:sp>
          <p:nvSpPr>
            <p:cNvPr id="937" name="Freeform 5">
              <a:extLst>
                <a:ext uri="{FF2B5EF4-FFF2-40B4-BE49-F238E27FC236}">
                  <a16:creationId xmlns:a16="http://schemas.microsoft.com/office/drawing/2014/main" id="{5A5AF315-6B62-224F-8312-0FE18CC14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963" y="1163638"/>
              <a:ext cx="1277938" cy="1389063"/>
            </a:xfrm>
            <a:custGeom>
              <a:avLst/>
              <a:gdLst>
                <a:gd name="T0" fmla="*/ 34 w 805"/>
                <a:gd name="T1" fmla="*/ 631 h 875"/>
                <a:gd name="T2" fmla="*/ 16 w 805"/>
                <a:gd name="T3" fmla="*/ 617 h 875"/>
                <a:gd name="T4" fmla="*/ 5 w 805"/>
                <a:gd name="T5" fmla="*/ 601 h 875"/>
                <a:gd name="T6" fmla="*/ 0 w 805"/>
                <a:gd name="T7" fmla="*/ 583 h 875"/>
                <a:gd name="T8" fmla="*/ 2 w 805"/>
                <a:gd name="T9" fmla="*/ 567 h 875"/>
                <a:gd name="T10" fmla="*/ 7 w 805"/>
                <a:gd name="T11" fmla="*/ 550 h 875"/>
                <a:gd name="T12" fmla="*/ 16 w 805"/>
                <a:gd name="T13" fmla="*/ 538 h 875"/>
                <a:gd name="T14" fmla="*/ 29 w 805"/>
                <a:gd name="T15" fmla="*/ 531 h 875"/>
                <a:gd name="T16" fmla="*/ 43 w 805"/>
                <a:gd name="T17" fmla="*/ 527 h 875"/>
                <a:gd name="T18" fmla="*/ 57 w 805"/>
                <a:gd name="T19" fmla="*/ 531 h 875"/>
                <a:gd name="T20" fmla="*/ 149 w 805"/>
                <a:gd name="T21" fmla="*/ 572 h 875"/>
                <a:gd name="T22" fmla="*/ 292 w 805"/>
                <a:gd name="T23" fmla="*/ 636 h 875"/>
                <a:gd name="T24" fmla="*/ 396 w 805"/>
                <a:gd name="T25" fmla="*/ 678 h 875"/>
                <a:gd name="T26" fmla="*/ 493 w 805"/>
                <a:gd name="T27" fmla="*/ 706 h 875"/>
                <a:gd name="T28" fmla="*/ 538 w 805"/>
                <a:gd name="T29" fmla="*/ 715 h 875"/>
                <a:gd name="T30" fmla="*/ 576 w 805"/>
                <a:gd name="T31" fmla="*/ 717 h 875"/>
                <a:gd name="T32" fmla="*/ 608 w 805"/>
                <a:gd name="T33" fmla="*/ 712 h 875"/>
                <a:gd name="T34" fmla="*/ 629 w 805"/>
                <a:gd name="T35" fmla="*/ 699 h 875"/>
                <a:gd name="T36" fmla="*/ 644 w 805"/>
                <a:gd name="T37" fmla="*/ 676 h 875"/>
                <a:gd name="T38" fmla="*/ 647 w 805"/>
                <a:gd name="T39" fmla="*/ 662 h 875"/>
                <a:gd name="T40" fmla="*/ 647 w 805"/>
                <a:gd name="T41" fmla="*/ 629 h 875"/>
                <a:gd name="T42" fmla="*/ 642 w 805"/>
                <a:gd name="T43" fmla="*/ 595 h 875"/>
                <a:gd name="T44" fmla="*/ 622 w 805"/>
                <a:gd name="T45" fmla="*/ 536 h 875"/>
                <a:gd name="T46" fmla="*/ 581 w 805"/>
                <a:gd name="T47" fmla="*/ 454 h 875"/>
                <a:gd name="T48" fmla="*/ 531 w 805"/>
                <a:gd name="T49" fmla="*/ 373 h 875"/>
                <a:gd name="T50" fmla="*/ 477 w 805"/>
                <a:gd name="T51" fmla="*/ 298 h 875"/>
                <a:gd name="T52" fmla="*/ 396 w 805"/>
                <a:gd name="T53" fmla="*/ 196 h 875"/>
                <a:gd name="T54" fmla="*/ 384 w 805"/>
                <a:gd name="T55" fmla="*/ 179 h 875"/>
                <a:gd name="T56" fmla="*/ 394 w 805"/>
                <a:gd name="T57" fmla="*/ 102 h 875"/>
                <a:gd name="T58" fmla="*/ 411 w 805"/>
                <a:gd name="T59" fmla="*/ 16 h 875"/>
                <a:gd name="T60" fmla="*/ 418 w 805"/>
                <a:gd name="T61" fmla="*/ 0 h 875"/>
                <a:gd name="T62" fmla="*/ 488 w 805"/>
                <a:gd name="T63" fmla="*/ 81 h 875"/>
                <a:gd name="T64" fmla="*/ 558 w 805"/>
                <a:gd name="T65" fmla="*/ 170 h 875"/>
                <a:gd name="T66" fmla="*/ 636 w 805"/>
                <a:gd name="T67" fmla="*/ 280 h 875"/>
                <a:gd name="T68" fmla="*/ 712 w 805"/>
                <a:gd name="T69" fmla="*/ 403 h 875"/>
                <a:gd name="T70" fmla="*/ 744 w 805"/>
                <a:gd name="T71" fmla="*/ 468 h 875"/>
                <a:gd name="T72" fmla="*/ 771 w 805"/>
                <a:gd name="T73" fmla="*/ 531 h 875"/>
                <a:gd name="T74" fmla="*/ 791 w 805"/>
                <a:gd name="T75" fmla="*/ 593 h 875"/>
                <a:gd name="T76" fmla="*/ 801 w 805"/>
                <a:gd name="T77" fmla="*/ 656 h 875"/>
                <a:gd name="T78" fmla="*/ 805 w 805"/>
                <a:gd name="T79" fmla="*/ 714 h 875"/>
                <a:gd name="T80" fmla="*/ 796 w 805"/>
                <a:gd name="T81" fmla="*/ 767 h 875"/>
                <a:gd name="T82" fmla="*/ 787 w 805"/>
                <a:gd name="T83" fmla="*/ 792 h 875"/>
                <a:gd name="T84" fmla="*/ 760 w 805"/>
                <a:gd name="T85" fmla="*/ 830 h 875"/>
                <a:gd name="T86" fmla="*/ 724 w 805"/>
                <a:gd name="T87" fmla="*/ 855 h 875"/>
                <a:gd name="T88" fmla="*/ 681 w 805"/>
                <a:gd name="T89" fmla="*/ 870 h 875"/>
                <a:gd name="T90" fmla="*/ 633 w 805"/>
                <a:gd name="T91" fmla="*/ 875 h 875"/>
                <a:gd name="T92" fmla="*/ 577 w 805"/>
                <a:gd name="T93" fmla="*/ 870 h 875"/>
                <a:gd name="T94" fmla="*/ 518 w 805"/>
                <a:gd name="T95" fmla="*/ 859 h 875"/>
                <a:gd name="T96" fmla="*/ 427 w 805"/>
                <a:gd name="T97" fmla="*/ 830 h 875"/>
                <a:gd name="T98" fmla="*/ 303 w 805"/>
                <a:gd name="T99" fmla="*/ 778 h 875"/>
                <a:gd name="T100" fmla="*/ 188 w 805"/>
                <a:gd name="T101" fmla="*/ 721 h 875"/>
                <a:gd name="T102" fmla="*/ 95 w 805"/>
                <a:gd name="T103" fmla="*/ 669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5" h="875">
                  <a:moveTo>
                    <a:pt x="34" y="631"/>
                  </a:moveTo>
                  <a:lnTo>
                    <a:pt x="34" y="631"/>
                  </a:lnTo>
                  <a:lnTo>
                    <a:pt x="25" y="624"/>
                  </a:lnTo>
                  <a:lnTo>
                    <a:pt x="16" y="617"/>
                  </a:lnTo>
                  <a:lnTo>
                    <a:pt x="11" y="608"/>
                  </a:lnTo>
                  <a:lnTo>
                    <a:pt x="5" y="601"/>
                  </a:lnTo>
                  <a:lnTo>
                    <a:pt x="2" y="592"/>
                  </a:lnTo>
                  <a:lnTo>
                    <a:pt x="0" y="583"/>
                  </a:lnTo>
                  <a:lnTo>
                    <a:pt x="0" y="574"/>
                  </a:lnTo>
                  <a:lnTo>
                    <a:pt x="2" y="567"/>
                  </a:lnTo>
                  <a:lnTo>
                    <a:pt x="4" y="558"/>
                  </a:lnTo>
                  <a:lnTo>
                    <a:pt x="7" y="550"/>
                  </a:lnTo>
                  <a:lnTo>
                    <a:pt x="11" y="545"/>
                  </a:lnTo>
                  <a:lnTo>
                    <a:pt x="16" y="538"/>
                  </a:lnTo>
                  <a:lnTo>
                    <a:pt x="22" y="534"/>
                  </a:lnTo>
                  <a:lnTo>
                    <a:pt x="29" y="531"/>
                  </a:lnTo>
                  <a:lnTo>
                    <a:pt x="36" y="529"/>
                  </a:lnTo>
                  <a:lnTo>
                    <a:pt x="43" y="527"/>
                  </a:lnTo>
                  <a:lnTo>
                    <a:pt x="43" y="527"/>
                  </a:lnTo>
                  <a:lnTo>
                    <a:pt x="57" y="531"/>
                  </a:lnTo>
                  <a:lnTo>
                    <a:pt x="81" y="541"/>
                  </a:lnTo>
                  <a:lnTo>
                    <a:pt x="149" y="572"/>
                  </a:lnTo>
                  <a:lnTo>
                    <a:pt x="240" y="613"/>
                  </a:lnTo>
                  <a:lnTo>
                    <a:pt x="292" y="636"/>
                  </a:lnTo>
                  <a:lnTo>
                    <a:pt x="344" y="658"/>
                  </a:lnTo>
                  <a:lnTo>
                    <a:pt x="396" y="678"/>
                  </a:lnTo>
                  <a:lnTo>
                    <a:pt x="446" y="694"/>
                  </a:lnTo>
                  <a:lnTo>
                    <a:pt x="493" y="706"/>
                  </a:lnTo>
                  <a:lnTo>
                    <a:pt x="516" y="712"/>
                  </a:lnTo>
                  <a:lnTo>
                    <a:pt x="538" y="715"/>
                  </a:lnTo>
                  <a:lnTo>
                    <a:pt x="558" y="717"/>
                  </a:lnTo>
                  <a:lnTo>
                    <a:pt x="576" y="717"/>
                  </a:lnTo>
                  <a:lnTo>
                    <a:pt x="592" y="715"/>
                  </a:lnTo>
                  <a:lnTo>
                    <a:pt x="608" y="712"/>
                  </a:lnTo>
                  <a:lnTo>
                    <a:pt x="620" y="706"/>
                  </a:lnTo>
                  <a:lnTo>
                    <a:pt x="629" y="699"/>
                  </a:lnTo>
                  <a:lnTo>
                    <a:pt x="638" y="688"/>
                  </a:lnTo>
                  <a:lnTo>
                    <a:pt x="644" y="676"/>
                  </a:lnTo>
                  <a:lnTo>
                    <a:pt x="644" y="676"/>
                  </a:lnTo>
                  <a:lnTo>
                    <a:pt x="647" y="662"/>
                  </a:lnTo>
                  <a:lnTo>
                    <a:pt x="647" y="647"/>
                  </a:lnTo>
                  <a:lnTo>
                    <a:pt x="647" y="629"/>
                  </a:lnTo>
                  <a:lnTo>
                    <a:pt x="645" y="613"/>
                  </a:lnTo>
                  <a:lnTo>
                    <a:pt x="642" y="595"/>
                  </a:lnTo>
                  <a:lnTo>
                    <a:pt x="636" y="576"/>
                  </a:lnTo>
                  <a:lnTo>
                    <a:pt x="622" y="536"/>
                  </a:lnTo>
                  <a:lnTo>
                    <a:pt x="602" y="497"/>
                  </a:lnTo>
                  <a:lnTo>
                    <a:pt x="581" y="454"/>
                  </a:lnTo>
                  <a:lnTo>
                    <a:pt x="556" y="412"/>
                  </a:lnTo>
                  <a:lnTo>
                    <a:pt x="531" y="373"/>
                  </a:lnTo>
                  <a:lnTo>
                    <a:pt x="504" y="334"/>
                  </a:lnTo>
                  <a:lnTo>
                    <a:pt x="477" y="298"/>
                  </a:lnTo>
                  <a:lnTo>
                    <a:pt x="430" y="237"/>
                  </a:lnTo>
                  <a:lnTo>
                    <a:pt x="396" y="196"/>
                  </a:lnTo>
                  <a:lnTo>
                    <a:pt x="384" y="179"/>
                  </a:lnTo>
                  <a:lnTo>
                    <a:pt x="384" y="179"/>
                  </a:lnTo>
                  <a:lnTo>
                    <a:pt x="387" y="156"/>
                  </a:lnTo>
                  <a:lnTo>
                    <a:pt x="394" y="102"/>
                  </a:lnTo>
                  <a:lnTo>
                    <a:pt x="405" y="41"/>
                  </a:lnTo>
                  <a:lnTo>
                    <a:pt x="411" y="16"/>
                  </a:lnTo>
                  <a:lnTo>
                    <a:pt x="418" y="0"/>
                  </a:lnTo>
                  <a:lnTo>
                    <a:pt x="418" y="0"/>
                  </a:lnTo>
                  <a:lnTo>
                    <a:pt x="437" y="22"/>
                  </a:lnTo>
                  <a:lnTo>
                    <a:pt x="488" y="81"/>
                  </a:lnTo>
                  <a:lnTo>
                    <a:pt x="522" y="122"/>
                  </a:lnTo>
                  <a:lnTo>
                    <a:pt x="558" y="170"/>
                  </a:lnTo>
                  <a:lnTo>
                    <a:pt x="597" y="222"/>
                  </a:lnTo>
                  <a:lnTo>
                    <a:pt x="636" y="280"/>
                  </a:lnTo>
                  <a:lnTo>
                    <a:pt x="676" y="341"/>
                  </a:lnTo>
                  <a:lnTo>
                    <a:pt x="712" y="403"/>
                  </a:lnTo>
                  <a:lnTo>
                    <a:pt x="728" y="436"/>
                  </a:lnTo>
                  <a:lnTo>
                    <a:pt x="744" y="468"/>
                  </a:lnTo>
                  <a:lnTo>
                    <a:pt x="758" y="498"/>
                  </a:lnTo>
                  <a:lnTo>
                    <a:pt x="771" y="531"/>
                  </a:lnTo>
                  <a:lnTo>
                    <a:pt x="782" y="563"/>
                  </a:lnTo>
                  <a:lnTo>
                    <a:pt x="791" y="593"/>
                  </a:lnTo>
                  <a:lnTo>
                    <a:pt x="798" y="626"/>
                  </a:lnTo>
                  <a:lnTo>
                    <a:pt x="801" y="656"/>
                  </a:lnTo>
                  <a:lnTo>
                    <a:pt x="805" y="685"/>
                  </a:lnTo>
                  <a:lnTo>
                    <a:pt x="805" y="714"/>
                  </a:lnTo>
                  <a:lnTo>
                    <a:pt x="801" y="742"/>
                  </a:lnTo>
                  <a:lnTo>
                    <a:pt x="796" y="767"/>
                  </a:lnTo>
                  <a:lnTo>
                    <a:pt x="796" y="767"/>
                  </a:lnTo>
                  <a:lnTo>
                    <a:pt x="787" y="792"/>
                  </a:lnTo>
                  <a:lnTo>
                    <a:pt x="775" y="814"/>
                  </a:lnTo>
                  <a:lnTo>
                    <a:pt x="760" y="830"/>
                  </a:lnTo>
                  <a:lnTo>
                    <a:pt x="744" y="844"/>
                  </a:lnTo>
                  <a:lnTo>
                    <a:pt x="724" y="855"/>
                  </a:lnTo>
                  <a:lnTo>
                    <a:pt x="705" y="864"/>
                  </a:lnTo>
                  <a:lnTo>
                    <a:pt x="681" y="870"/>
                  </a:lnTo>
                  <a:lnTo>
                    <a:pt x="658" y="873"/>
                  </a:lnTo>
                  <a:lnTo>
                    <a:pt x="633" y="875"/>
                  </a:lnTo>
                  <a:lnTo>
                    <a:pt x="604" y="873"/>
                  </a:lnTo>
                  <a:lnTo>
                    <a:pt x="577" y="870"/>
                  </a:lnTo>
                  <a:lnTo>
                    <a:pt x="549" y="864"/>
                  </a:lnTo>
                  <a:lnTo>
                    <a:pt x="518" y="859"/>
                  </a:lnTo>
                  <a:lnTo>
                    <a:pt x="488" y="850"/>
                  </a:lnTo>
                  <a:lnTo>
                    <a:pt x="427" y="830"/>
                  </a:lnTo>
                  <a:lnTo>
                    <a:pt x="364" y="805"/>
                  </a:lnTo>
                  <a:lnTo>
                    <a:pt x="303" y="778"/>
                  </a:lnTo>
                  <a:lnTo>
                    <a:pt x="244" y="749"/>
                  </a:lnTo>
                  <a:lnTo>
                    <a:pt x="188" y="721"/>
                  </a:lnTo>
                  <a:lnTo>
                    <a:pt x="138" y="694"/>
                  </a:lnTo>
                  <a:lnTo>
                    <a:pt x="95" y="669"/>
                  </a:lnTo>
                  <a:lnTo>
                    <a:pt x="34" y="631"/>
                  </a:lnTo>
                  <a:close/>
                </a:path>
              </a:pathLst>
            </a:custGeom>
            <a:solidFill>
              <a:srgbClr val="474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38" name="Freeform 6">
              <a:extLst>
                <a:ext uri="{FF2B5EF4-FFF2-40B4-BE49-F238E27FC236}">
                  <a16:creationId xmlns:a16="http://schemas.microsoft.com/office/drawing/2014/main" id="{8DE5CB50-7494-934D-BEE3-8E8D3384E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963" y="1163638"/>
              <a:ext cx="1277938" cy="1389063"/>
            </a:xfrm>
            <a:custGeom>
              <a:avLst/>
              <a:gdLst>
                <a:gd name="T0" fmla="*/ 34 w 805"/>
                <a:gd name="T1" fmla="*/ 631 h 875"/>
                <a:gd name="T2" fmla="*/ 16 w 805"/>
                <a:gd name="T3" fmla="*/ 617 h 875"/>
                <a:gd name="T4" fmla="*/ 5 w 805"/>
                <a:gd name="T5" fmla="*/ 601 h 875"/>
                <a:gd name="T6" fmla="*/ 0 w 805"/>
                <a:gd name="T7" fmla="*/ 583 h 875"/>
                <a:gd name="T8" fmla="*/ 2 w 805"/>
                <a:gd name="T9" fmla="*/ 567 h 875"/>
                <a:gd name="T10" fmla="*/ 7 w 805"/>
                <a:gd name="T11" fmla="*/ 550 h 875"/>
                <a:gd name="T12" fmla="*/ 16 w 805"/>
                <a:gd name="T13" fmla="*/ 538 h 875"/>
                <a:gd name="T14" fmla="*/ 29 w 805"/>
                <a:gd name="T15" fmla="*/ 531 h 875"/>
                <a:gd name="T16" fmla="*/ 43 w 805"/>
                <a:gd name="T17" fmla="*/ 527 h 875"/>
                <a:gd name="T18" fmla="*/ 57 w 805"/>
                <a:gd name="T19" fmla="*/ 531 h 875"/>
                <a:gd name="T20" fmla="*/ 149 w 805"/>
                <a:gd name="T21" fmla="*/ 572 h 875"/>
                <a:gd name="T22" fmla="*/ 292 w 805"/>
                <a:gd name="T23" fmla="*/ 636 h 875"/>
                <a:gd name="T24" fmla="*/ 396 w 805"/>
                <a:gd name="T25" fmla="*/ 678 h 875"/>
                <a:gd name="T26" fmla="*/ 493 w 805"/>
                <a:gd name="T27" fmla="*/ 706 h 875"/>
                <a:gd name="T28" fmla="*/ 538 w 805"/>
                <a:gd name="T29" fmla="*/ 715 h 875"/>
                <a:gd name="T30" fmla="*/ 576 w 805"/>
                <a:gd name="T31" fmla="*/ 717 h 875"/>
                <a:gd name="T32" fmla="*/ 608 w 805"/>
                <a:gd name="T33" fmla="*/ 712 h 875"/>
                <a:gd name="T34" fmla="*/ 629 w 805"/>
                <a:gd name="T35" fmla="*/ 699 h 875"/>
                <a:gd name="T36" fmla="*/ 644 w 805"/>
                <a:gd name="T37" fmla="*/ 676 h 875"/>
                <a:gd name="T38" fmla="*/ 647 w 805"/>
                <a:gd name="T39" fmla="*/ 662 h 875"/>
                <a:gd name="T40" fmla="*/ 647 w 805"/>
                <a:gd name="T41" fmla="*/ 629 h 875"/>
                <a:gd name="T42" fmla="*/ 642 w 805"/>
                <a:gd name="T43" fmla="*/ 595 h 875"/>
                <a:gd name="T44" fmla="*/ 622 w 805"/>
                <a:gd name="T45" fmla="*/ 536 h 875"/>
                <a:gd name="T46" fmla="*/ 581 w 805"/>
                <a:gd name="T47" fmla="*/ 454 h 875"/>
                <a:gd name="T48" fmla="*/ 531 w 805"/>
                <a:gd name="T49" fmla="*/ 373 h 875"/>
                <a:gd name="T50" fmla="*/ 477 w 805"/>
                <a:gd name="T51" fmla="*/ 298 h 875"/>
                <a:gd name="T52" fmla="*/ 396 w 805"/>
                <a:gd name="T53" fmla="*/ 196 h 875"/>
                <a:gd name="T54" fmla="*/ 384 w 805"/>
                <a:gd name="T55" fmla="*/ 179 h 875"/>
                <a:gd name="T56" fmla="*/ 394 w 805"/>
                <a:gd name="T57" fmla="*/ 102 h 875"/>
                <a:gd name="T58" fmla="*/ 411 w 805"/>
                <a:gd name="T59" fmla="*/ 16 h 875"/>
                <a:gd name="T60" fmla="*/ 418 w 805"/>
                <a:gd name="T61" fmla="*/ 0 h 875"/>
                <a:gd name="T62" fmla="*/ 488 w 805"/>
                <a:gd name="T63" fmla="*/ 81 h 875"/>
                <a:gd name="T64" fmla="*/ 558 w 805"/>
                <a:gd name="T65" fmla="*/ 170 h 875"/>
                <a:gd name="T66" fmla="*/ 636 w 805"/>
                <a:gd name="T67" fmla="*/ 280 h 875"/>
                <a:gd name="T68" fmla="*/ 712 w 805"/>
                <a:gd name="T69" fmla="*/ 403 h 875"/>
                <a:gd name="T70" fmla="*/ 744 w 805"/>
                <a:gd name="T71" fmla="*/ 468 h 875"/>
                <a:gd name="T72" fmla="*/ 771 w 805"/>
                <a:gd name="T73" fmla="*/ 531 h 875"/>
                <a:gd name="T74" fmla="*/ 791 w 805"/>
                <a:gd name="T75" fmla="*/ 593 h 875"/>
                <a:gd name="T76" fmla="*/ 801 w 805"/>
                <a:gd name="T77" fmla="*/ 656 h 875"/>
                <a:gd name="T78" fmla="*/ 805 w 805"/>
                <a:gd name="T79" fmla="*/ 714 h 875"/>
                <a:gd name="T80" fmla="*/ 796 w 805"/>
                <a:gd name="T81" fmla="*/ 767 h 875"/>
                <a:gd name="T82" fmla="*/ 787 w 805"/>
                <a:gd name="T83" fmla="*/ 792 h 875"/>
                <a:gd name="T84" fmla="*/ 760 w 805"/>
                <a:gd name="T85" fmla="*/ 830 h 875"/>
                <a:gd name="T86" fmla="*/ 724 w 805"/>
                <a:gd name="T87" fmla="*/ 855 h 875"/>
                <a:gd name="T88" fmla="*/ 681 w 805"/>
                <a:gd name="T89" fmla="*/ 870 h 875"/>
                <a:gd name="T90" fmla="*/ 633 w 805"/>
                <a:gd name="T91" fmla="*/ 875 h 875"/>
                <a:gd name="T92" fmla="*/ 577 w 805"/>
                <a:gd name="T93" fmla="*/ 870 h 875"/>
                <a:gd name="T94" fmla="*/ 518 w 805"/>
                <a:gd name="T95" fmla="*/ 859 h 875"/>
                <a:gd name="T96" fmla="*/ 427 w 805"/>
                <a:gd name="T97" fmla="*/ 830 h 875"/>
                <a:gd name="T98" fmla="*/ 303 w 805"/>
                <a:gd name="T99" fmla="*/ 778 h 875"/>
                <a:gd name="T100" fmla="*/ 188 w 805"/>
                <a:gd name="T101" fmla="*/ 721 h 875"/>
                <a:gd name="T102" fmla="*/ 95 w 805"/>
                <a:gd name="T103" fmla="*/ 669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5" h="875">
                  <a:moveTo>
                    <a:pt x="34" y="631"/>
                  </a:moveTo>
                  <a:lnTo>
                    <a:pt x="34" y="631"/>
                  </a:lnTo>
                  <a:lnTo>
                    <a:pt x="25" y="624"/>
                  </a:lnTo>
                  <a:lnTo>
                    <a:pt x="16" y="617"/>
                  </a:lnTo>
                  <a:lnTo>
                    <a:pt x="11" y="608"/>
                  </a:lnTo>
                  <a:lnTo>
                    <a:pt x="5" y="601"/>
                  </a:lnTo>
                  <a:lnTo>
                    <a:pt x="2" y="592"/>
                  </a:lnTo>
                  <a:lnTo>
                    <a:pt x="0" y="583"/>
                  </a:lnTo>
                  <a:lnTo>
                    <a:pt x="0" y="574"/>
                  </a:lnTo>
                  <a:lnTo>
                    <a:pt x="2" y="567"/>
                  </a:lnTo>
                  <a:lnTo>
                    <a:pt x="4" y="558"/>
                  </a:lnTo>
                  <a:lnTo>
                    <a:pt x="7" y="550"/>
                  </a:lnTo>
                  <a:lnTo>
                    <a:pt x="11" y="545"/>
                  </a:lnTo>
                  <a:lnTo>
                    <a:pt x="16" y="538"/>
                  </a:lnTo>
                  <a:lnTo>
                    <a:pt x="22" y="534"/>
                  </a:lnTo>
                  <a:lnTo>
                    <a:pt x="29" y="531"/>
                  </a:lnTo>
                  <a:lnTo>
                    <a:pt x="36" y="529"/>
                  </a:lnTo>
                  <a:lnTo>
                    <a:pt x="43" y="527"/>
                  </a:lnTo>
                  <a:lnTo>
                    <a:pt x="43" y="527"/>
                  </a:lnTo>
                  <a:lnTo>
                    <a:pt x="57" y="531"/>
                  </a:lnTo>
                  <a:lnTo>
                    <a:pt x="81" y="541"/>
                  </a:lnTo>
                  <a:lnTo>
                    <a:pt x="149" y="572"/>
                  </a:lnTo>
                  <a:lnTo>
                    <a:pt x="240" y="613"/>
                  </a:lnTo>
                  <a:lnTo>
                    <a:pt x="292" y="636"/>
                  </a:lnTo>
                  <a:lnTo>
                    <a:pt x="344" y="658"/>
                  </a:lnTo>
                  <a:lnTo>
                    <a:pt x="396" y="678"/>
                  </a:lnTo>
                  <a:lnTo>
                    <a:pt x="446" y="694"/>
                  </a:lnTo>
                  <a:lnTo>
                    <a:pt x="493" y="706"/>
                  </a:lnTo>
                  <a:lnTo>
                    <a:pt x="516" y="712"/>
                  </a:lnTo>
                  <a:lnTo>
                    <a:pt x="538" y="715"/>
                  </a:lnTo>
                  <a:lnTo>
                    <a:pt x="558" y="717"/>
                  </a:lnTo>
                  <a:lnTo>
                    <a:pt x="576" y="717"/>
                  </a:lnTo>
                  <a:lnTo>
                    <a:pt x="592" y="715"/>
                  </a:lnTo>
                  <a:lnTo>
                    <a:pt x="608" y="712"/>
                  </a:lnTo>
                  <a:lnTo>
                    <a:pt x="620" y="706"/>
                  </a:lnTo>
                  <a:lnTo>
                    <a:pt x="629" y="699"/>
                  </a:lnTo>
                  <a:lnTo>
                    <a:pt x="638" y="688"/>
                  </a:lnTo>
                  <a:lnTo>
                    <a:pt x="644" y="676"/>
                  </a:lnTo>
                  <a:lnTo>
                    <a:pt x="644" y="676"/>
                  </a:lnTo>
                  <a:lnTo>
                    <a:pt x="647" y="662"/>
                  </a:lnTo>
                  <a:lnTo>
                    <a:pt x="647" y="647"/>
                  </a:lnTo>
                  <a:lnTo>
                    <a:pt x="647" y="629"/>
                  </a:lnTo>
                  <a:lnTo>
                    <a:pt x="645" y="613"/>
                  </a:lnTo>
                  <a:lnTo>
                    <a:pt x="642" y="595"/>
                  </a:lnTo>
                  <a:lnTo>
                    <a:pt x="636" y="576"/>
                  </a:lnTo>
                  <a:lnTo>
                    <a:pt x="622" y="536"/>
                  </a:lnTo>
                  <a:lnTo>
                    <a:pt x="602" y="497"/>
                  </a:lnTo>
                  <a:lnTo>
                    <a:pt x="581" y="454"/>
                  </a:lnTo>
                  <a:lnTo>
                    <a:pt x="556" y="412"/>
                  </a:lnTo>
                  <a:lnTo>
                    <a:pt x="531" y="373"/>
                  </a:lnTo>
                  <a:lnTo>
                    <a:pt x="504" y="334"/>
                  </a:lnTo>
                  <a:lnTo>
                    <a:pt x="477" y="298"/>
                  </a:lnTo>
                  <a:lnTo>
                    <a:pt x="430" y="237"/>
                  </a:lnTo>
                  <a:lnTo>
                    <a:pt x="396" y="196"/>
                  </a:lnTo>
                  <a:lnTo>
                    <a:pt x="384" y="179"/>
                  </a:lnTo>
                  <a:lnTo>
                    <a:pt x="384" y="179"/>
                  </a:lnTo>
                  <a:lnTo>
                    <a:pt x="387" y="156"/>
                  </a:lnTo>
                  <a:lnTo>
                    <a:pt x="394" y="102"/>
                  </a:lnTo>
                  <a:lnTo>
                    <a:pt x="405" y="41"/>
                  </a:lnTo>
                  <a:lnTo>
                    <a:pt x="411" y="16"/>
                  </a:lnTo>
                  <a:lnTo>
                    <a:pt x="418" y="0"/>
                  </a:lnTo>
                  <a:lnTo>
                    <a:pt x="418" y="0"/>
                  </a:lnTo>
                  <a:lnTo>
                    <a:pt x="437" y="22"/>
                  </a:lnTo>
                  <a:lnTo>
                    <a:pt x="488" y="81"/>
                  </a:lnTo>
                  <a:lnTo>
                    <a:pt x="522" y="122"/>
                  </a:lnTo>
                  <a:lnTo>
                    <a:pt x="558" y="170"/>
                  </a:lnTo>
                  <a:lnTo>
                    <a:pt x="597" y="222"/>
                  </a:lnTo>
                  <a:lnTo>
                    <a:pt x="636" y="280"/>
                  </a:lnTo>
                  <a:lnTo>
                    <a:pt x="676" y="341"/>
                  </a:lnTo>
                  <a:lnTo>
                    <a:pt x="712" y="403"/>
                  </a:lnTo>
                  <a:lnTo>
                    <a:pt x="728" y="436"/>
                  </a:lnTo>
                  <a:lnTo>
                    <a:pt x="744" y="468"/>
                  </a:lnTo>
                  <a:lnTo>
                    <a:pt x="758" y="498"/>
                  </a:lnTo>
                  <a:lnTo>
                    <a:pt x="771" y="531"/>
                  </a:lnTo>
                  <a:lnTo>
                    <a:pt x="782" y="563"/>
                  </a:lnTo>
                  <a:lnTo>
                    <a:pt x="791" y="593"/>
                  </a:lnTo>
                  <a:lnTo>
                    <a:pt x="798" y="626"/>
                  </a:lnTo>
                  <a:lnTo>
                    <a:pt x="801" y="656"/>
                  </a:lnTo>
                  <a:lnTo>
                    <a:pt x="805" y="685"/>
                  </a:lnTo>
                  <a:lnTo>
                    <a:pt x="805" y="714"/>
                  </a:lnTo>
                  <a:lnTo>
                    <a:pt x="801" y="742"/>
                  </a:lnTo>
                  <a:lnTo>
                    <a:pt x="796" y="767"/>
                  </a:lnTo>
                  <a:lnTo>
                    <a:pt x="796" y="767"/>
                  </a:lnTo>
                  <a:lnTo>
                    <a:pt x="787" y="792"/>
                  </a:lnTo>
                  <a:lnTo>
                    <a:pt x="775" y="814"/>
                  </a:lnTo>
                  <a:lnTo>
                    <a:pt x="760" y="830"/>
                  </a:lnTo>
                  <a:lnTo>
                    <a:pt x="744" y="844"/>
                  </a:lnTo>
                  <a:lnTo>
                    <a:pt x="724" y="855"/>
                  </a:lnTo>
                  <a:lnTo>
                    <a:pt x="705" y="864"/>
                  </a:lnTo>
                  <a:lnTo>
                    <a:pt x="681" y="870"/>
                  </a:lnTo>
                  <a:lnTo>
                    <a:pt x="658" y="873"/>
                  </a:lnTo>
                  <a:lnTo>
                    <a:pt x="633" y="875"/>
                  </a:lnTo>
                  <a:lnTo>
                    <a:pt x="604" y="873"/>
                  </a:lnTo>
                  <a:lnTo>
                    <a:pt x="577" y="870"/>
                  </a:lnTo>
                  <a:lnTo>
                    <a:pt x="549" y="864"/>
                  </a:lnTo>
                  <a:lnTo>
                    <a:pt x="518" y="859"/>
                  </a:lnTo>
                  <a:lnTo>
                    <a:pt x="488" y="850"/>
                  </a:lnTo>
                  <a:lnTo>
                    <a:pt x="427" y="830"/>
                  </a:lnTo>
                  <a:lnTo>
                    <a:pt x="364" y="805"/>
                  </a:lnTo>
                  <a:lnTo>
                    <a:pt x="303" y="778"/>
                  </a:lnTo>
                  <a:lnTo>
                    <a:pt x="244" y="749"/>
                  </a:lnTo>
                  <a:lnTo>
                    <a:pt x="188" y="721"/>
                  </a:lnTo>
                  <a:lnTo>
                    <a:pt x="138" y="694"/>
                  </a:lnTo>
                  <a:lnTo>
                    <a:pt x="95" y="669"/>
                  </a:lnTo>
                  <a:lnTo>
                    <a:pt x="34" y="63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39" name="Freeform 7">
              <a:extLst>
                <a:ext uri="{FF2B5EF4-FFF2-40B4-BE49-F238E27FC236}">
                  <a16:creationId xmlns:a16="http://schemas.microsoft.com/office/drawing/2014/main" id="{C9C0EBE2-079C-2B4F-9141-D4B497565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757238"/>
              <a:ext cx="722313" cy="962025"/>
            </a:xfrm>
            <a:custGeom>
              <a:avLst/>
              <a:gdLst>
                <a:gd name="T0" fmla="*/ 38 w 455"/>
                <a:gd name="T1" fmla="*/ 89 h 606"/>
                <a:gd name="T2" fmla="*/ 38 w 455"/>
                <a:gd name="T3" fmla="*/ 89 h 606"/>
                <a:gd name="T4" fmla="*/ 129 w 455"/>
                <a:gd name="T5" fmla="*/ 46 h 606"/>
                <a:gd name="T6" fmla="*/ 178 w 455"/>
                <a:gd name="T7" fmla="*/ 25 h 606"/>
                <a:gd name="T8" fmla="*/ 210 w 455"/>
                <a:gd name="T9" fmla="*/ 11 h 606"/>
                <a:gd name="T10" fmla="*/ 210 w 455"/>
                <a:gd name="T11" fmla="*/ 11 h 606"/>
                <a:gd name="T12" fmla="*/ 231 w 455"/>
                <a:gd name="T13" fmla="*/ 3 h 606"/>
                <a:gd name="T14" fmla="*/ 242 w 455"/>
                <a:gd name="T15" fmla="*/ 0 h 606"/>
                <a:gd name="T16" fmla="*/ 253 w 455"/>
                <a:gd name="T17" fmla="*/ 2 h 606"/>
                <a:gd name="T18" fmla="*/ 264 w 455"/>
                <a:gd name="T19" fmla="*/ 5 h 606"/>
                <a:gd name="T20" fmla="*/ 269 w 455"/>
                <a:gd name="T21" fmla="*/ 9 h 606"/>
                <a:gd name="T22" fmla="*/ 274 w 455"/>
                <a:gd name="T23" fmla="*/ 14 h 606"/>
                <a:gd name="T24" fmla="*/ 287 w 455"/>
                <a:gd name="T25" fmla="*/ 30 h 606"/>
                <a:gd name="T26" fmla="*/ 298 w 455"/>
                <a:gd name="T27" fmla="*/ 54 h 606"/>
                <a:gd name="T28" fmla="*/ 298 w 455"/>
                <a:gd name="T29" fmla="*/ 54 h 606"/>
                <a:gd name="T30" fmla="*/ 389 w 455"/>
                <a:gd name="T31" fmla="*/ 283 h 606"/>
                <a:gd name="T32" fmla="*/ 436 w 455"/>
                <a:gd name="T33" fmla="*/ 410 h 606"/>
                <a:gd name="T34" fmla="*/ 450 w 455"/>
                <a:gd name="T35" fmla="*/ 453 h 606"/>
                <a:gd name="T36" fmla="*/ 455 w 455"/>
                <a:gd name="T37" fmla="*/ 468 h 606"/>
                <a:gd name="T38" fmla="*/ 455 w 455"/>
                <a:gd name="T39" fmla="*/ 473 h 606"/>
                <a:gd name="T40" fmla="*/ 455 w 455"/>
                <a:gd name="T41" fmla="*/ 473 h 606"/>
                <a:gd name="T42" fmla="*/ 454 w 455"/>
                <a:gd name="T43" fmla="*/ 487 h 606"/>
                <a:gd name="T44" fmla="*/ 452 w 455"/>
                <a:gd name="T45" fmla="*/ 496 h 606"/>
                <a:gd name="T46" fmla="*/ 446 w 455"/>
                <a:gd name="T47" fmla="*/ 504 h 606"/>
                <a:gd name="T48" fmla="*/ 437 w 455"/>
                <a:gd name="T49" fmla="*/ 512 h 606"/>
                <a:gd name="T50" fmla="*/ 423 w 455"/>
                <a:gd name="T51" fmla="*/ 521 h 606"/>
                <a:gd name="T52" fmla="*/ 403 w 455"/>
                <a:gd name="T53" fmla="*/ 532 h 606"/>
                <a:gd name="T54" fmla="*/ 377 w 455"/>
                <a:gd name="T55" fmla="*/ 545 h 606"/>
                <a:gd name="T56" fmla="*/ 377 w 455"/>
                <a:gd name="T57" fmla="*/ 545 h 606"/>
                <a:gd name="T58" fmla="*/ 317 w 455"/>
                <a:gd name="T59" fmla="*/ 568 h 606"/>
                <a:gd name="T60" fmla="*/ 271 w 455"/>
                <a:gd name="T61" fmla="*/ 586 h 606"/>
                <a:gd name="T62" fmla="*/ 233 w 455"/>
                <a:gd name="T63" fmla="*/ 597 h 606"/>
                <a:gd name="T64" fmla="*/ 212 w 455"/>
                <a:gd name="T65" fmla="*/ 602 h 606"/>
                <a:gd name="T66" fmla="*/ 212 w 455"/>
                <a:gd name="T67" fmla="*/ 602 h 606"/>
                <a:gd name="T68" fmla="*/ 203 w 455"/>
                <a:gd name="T69" fmla="*/ 604 h 606"/>
                <a:gd name="T70" fmla="*/ 194 w 455"/>
                <a:gd name="T71" fmla="*/ 606 h 606"/>
                <a:gd name="T72" fmla="*/ 187 w 455"/>
                <a:gd name="T73" fmla="*/ 604 h 606"/>
                <a:gd name="T74" fmla="*/ 176 w 455"/>
                <a:gd name="T75" fmla="*/ 599 h 606"/>
                <a:gd name="T76" fmla="*/ 167 w 455"/>
                <a:gd name="T77" fmla="*/ 588 h 606"/>
                <a:gd name="T78" fmla="*/ 154 w 455"/>
                <a:gd name="T79" fmla="*/ 573 h 606"/>
                <a:gd name="T80" fmla="*/ 142 w 455"/>
                <a:gd name="T81" fmla="*/ 550 h 606"/>
                <a:gd name="T82" fmla="*/ 127 w 455"/>
                <a:gd name="T83" fmla="*/ 518 h 606"/>
                <a:gd name="T84" fmla="*/ 127 w 455"/>
                <a:gd name="T85" fmla="*/ 518 h 606"/>
                <a:gd name="T86" fmla="*/ 93 w 455"/>
                <a:gd name="T87" fmla="*/ 430 h 606"/>
                <a:gd name="T88" fmla="*/ 56 w 455"/>
                <a:gd name="T89" fmla="*/ 328 h 606"/>
                <a:gd name="T90" fmla="*/ 7 w 455"/>
                <a:gd name="T91" fmla="*/ 190 h 606"/>
                <a:gd name="T92" fmla="*/ 7 w 455"/>
                <a:gd name="T93" fmla="*/ 190 h 606"/>
                <a:gd name="T94" fmla="*/ 4 w 455"/>
                <a:gd name="T95" fmla="*/ 179 h 606"/>
                <a:gd name="T96" fmla="*/ 2 w 455"/>
                <a:gd name="T97" fmla="*/ 167 h 606"/>
                <a:gd name="T98" fmla="*/ 0 w 455"/>
                <a:gd name="T99" fmla="*/ 152 h 606"/>
                <a:gd name="T100" fmla="*/ 2 w 455"/>
                <a:gd name="T101" fmla="*/ 138 h 606"/>
                <a:gd name="T102" fmla="*/ 5 w 455"/>
                <a:gd name="T103" fmla="*/ 123 h 606"/>
                <a:gd name="T104" fmla="*/ 13 w 455"/>
                <a:gd name="T105" fmla="*/ 111 h 606"/>
                <a:gd name="T106" fmla="*/ 23 w 455"/>
                <a:gd name="T107" fmla="*/ 98 h 606"/>
                <a:gd name="T108" fmla="*/ 31 w 455"/>
                <a:gd name="T109" fmla="*/ 93 h 606"/>
                <a:gd name="T110" fmla="*/ 38 w 455"/>
                <a:gd name="T111" fmla="*/ 8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55" h="606">
                  <a:moveTo>
                    <a:pt x="38" y="89"/>
                  </a:moveTo>
                  <a:lnTo>
                    <a:pt x="38" y="89"/>
                  </a:lnTo>
                  <a:lnTo>
                    <a:pt x="129" y="46"/>
                  </a:lnTo>
                  <a:lnTo>
                    <a:pt x="178" y="25"/>
                  </a:lnTo>
                  <a:lnTo>
                    <a:pt x="210" y="11"/>
                  </a:lnTo>
                  <a:lnTo>
                    <a:pt x="210" y="11"/>
                  </a:lnTo>
                  <a:lnTo>
                    <a:pt x="231" y="3"/>
                  </a:lnTo>
                  <a:lnTo>
                    <a:pt x="242" y="0"/>
                  </a:lnTo>
                  <a:lnTo>
                    <a:pt x="253" y="2"/>
                  </a:lnTo>
                  <a:lnTo>
                    <a:pt x="264" y="5"/>
                  </a:lnTo>
                  <a:lnTo>
                    <a:pt x="269" y="9"/>
                  </a:lnTo>
                  <a:lnTo>
                    <a:pt x="274" y="14"/>
                  </a:lnTo>
                  <a:lnTo>
                    <a:pt x="287" y="30"/>
                  </a:lnTo>
                  <a:lnTo>
                    <a:pt x="298" y="54"/>
                  </a:lnTo>
                  <a:lnTo>
                    <a:pt x="298" y="54"/>
                  </a:lnTo>
                  <a:lnTo>
                    <a:pt x="389" y="283"/>
                  </a:lnTo>
                  <a:lnTo>
                    <a:pt x="436" y="410"/>
                  </a:lnTo>
                  <a:lnTo>
                    <a:pt x="450" y="453"/>
                  </a:lnTo>
                  <a:lnTo>
                    <a:pt x="455" y="468"/>
                  </a:lnTo>
                  <a:lnTo>
                    <a:pt x="455" y="473"/>
                  </a:lnTo>
                  <a:lnTo>
                    <a:pt x="455" y="473"/>
                  </a:lnTo>
                  <a:lnTo>
                    <a:pt x="454" y="487"/>
                  </a:lnTo>
                  <a:lnTo>
                    <a:pt x="452" y="496"/>
                  </a:lnTo>
                  <a:lnTo>
                    <a:pt x="446" y="504"/>
                  </a:lnTo>
                  <a:lnTo>
                    <a:pt x="437" y="512"/>
                  </a:lnTo>
                  <a:lnTo>
                    <a:pt x="423" y="521"/>
                  </a:lnTo>
                  <a:lnTo>
                    <a:pt x="403" y="532"/>
                  </a:lnTo>
                  <a:lnTo>
                    <a:pt x="377" y="545"/>
                  </a:lnTo>
                  <a:lnTo>
                    <a:pt x="377" y="545"/>
                  </a:lnTo>
                  <a:lnTo>
                    <a:pt x="317" y="568"/>
                  </a:lnTo>
                  <a:lnTo>
                    <a:pt x="271" y="586"/>
                  </a:lnTo>
                  <a:lnTo>
                    <a:pt x="233" y="597"/>
                  </a:lnTo>
                  <a:lnTo>
                    <a:pt x="212" y="602"/>
                  </a:lnTo>
                  <a:lnTo>
                    <a:pt x="212" y="602"/>
                  </a:lnTo>
                  <a:lnTo>
                    <a:pt x="203" y="604"/>
                  </a:lnTo>
                  <a:lnTo>
                    <a:pt x="194" y="606"/>
                  </a:lnTo>
                  <a:lnTo>
                    <a:pt x="187" y="604"/>
                  </a:lnTo>
                  <a:lnTo>
                    <a:pt x="176" y="599"/>
                  </a:lnTo>
                  <a:lnTo>
                    <a:pt x="167" y="588"/>
                  </a:lnTo>
                  <a:lnTo>
                    <a:pt x="154" y="573"/>
                  </a:lnTo>
                  <a:lnTo>
                    <a:pt x="142" y="550"/>
                  </a:lnTo>
                  <a:lnTo>
                    <a:pt x="127" y="518"/>
                  </a:lnTo>
                  <a:lnTo>
                    <a:pt x="127" y="518"/>
                  </a:lnTo>
                  <a:lnTo>
                    <a:pt x="93" y="430"/>
                  </a:lnTo>
                  <a:lnTo>
                    <a:pt x="56" y="328"/>
                  </a:lnTo>
                  <a:lnTo>
                    <a:pt x="7" y="190"/>
                  </a:lnTo>
                  <a:lnTo>
                    <a:pt x="7" y="190"/>
                  </a:lnTo>
                  <a:lnTo>
                    <a:pt x="4" y="179"/>
                  </a:lnTo>
                  <a:lnTo>
                    <a:pt x="2" y="167"/>
                  </a:lnTo>
                  <a:lnTo>
                    <a:pt x="0" y="152"/>
                  </a:lnTo>
                  <a:lnTo>
                    <a:pt x="2" y="138"/>
                  </a:lnTo>
                  <a:lnTo>
                    <a:pt x="5" y="123"/>
                  </a:lnTo>
                  <a:lnTo>
                    <a:pt x="13" y="111"/>
                  </a:lnTo>
                  <a:lnTo>
                    <a:pt x="23" y="98"/>
                  </a:lnTo>
                  <a:lnTo>
                    <a:pt x="31" y="93"/>
                  </a:lnTo>
                  <a:lnTo>
                    <a:pt x="38" y="89"/>
                  </a:lnTo>
                  <a:close/>
                </a:path>
              </a:pathLst>
            </a:custGeom>
            <a:solidFill>
              <a:srgbClr val="8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40" name="Freeform 8">
              <a:extLst>
                <a:ext uri="{FF2B5EF4-FFF2-40B4-BE49-F238E27FC236}">
                  <a16:creationId xmlns:a16="http://schemas.microsoft.com/office/drawing/2014/main" id="{5754D49C-B6EE-5344-9A16-D91F667E5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7225" y="757238"/>
              <a:ext cx="722313" cy="962025"/>
            </a:xfrm>
            <a:custGeom>
              <a:avLst/>
              <a:gdLst>
                <a:gd name="T0" fmla="*/ 38 w 455"/>
                <a:gd name="T1" fmla="*/ 89 h 606"/>
                <a:gd name="T2" fmla="*/ 38 w 455"/>
                <a:gd name="T3" fmla="*/ 89 h 606"/>
                <a:gd name="T4" fmla="*/ 129 w 455"/>
                <a:gd name="T5" fmla="*/ 46 h 606"/>
                <a:gd name="T6" fmla="*/ 178 w 455"/>
                <a:gd name="T7" fmla="*/ 25 h 606"/>
                <a:gd name="T8" fmla="*/ 210 w 455"/>
                <a:gd name="T9" fmla="*/ 11 h 606"/>
                <a:gd name="T10" fmla="*/ 210 w 455"/>
                <a:gd name="T11" fmla="*/ 11 h 606"/>
                <a:gd name="T12" fmla="*/ 231 w 455"/>
                <a:gd name="T13" fmla="*/ 3 h 606"/>
                <a:gd name="T14" fmla="*/ 242 w 455"/>
                <a:gd name="T15" fmla="*/ 0 h 606"/>
                <a:gd name="T16" fmla="*/ 253 w 455"/>
                <a:gd name="T17" fmla="*/ 2 h 606"/>
                <a:gd name="T18" fmla="*/ 264 w 455"/>
                <a:gd name="T19" fmla="*/ 5 h 606"/>
                <a:gd name="T20" fmla="*/ 269 w 455"/>
                <a:gd name="T21" fmla="*/ 9 h 606"/>
                <a:gd name="T22" fmla="*/ 274 w 455"/>
                <a:gd name="T23" fmla="*/ 14 h 606"/>
                <a:gd name="T24" fmla="*/ 287 w 455"/>
                <a:gd name="T25" fmla="*/ 30 h 606"/>
                <a:gd name="T26" fmla="*/ 298 w 455"/>
                <a:gd name="T27" fmla="*/ 54 h 606"/>
                <a:gd name="T28" fmla="*/ 298 w 455"/>
                <a:gd name="T29" fmla="*/ 54 h 606"/>
                <a:gd name="T30" fmla="*/ 389 w 455"/>
                <a:gd name="T31" fmla="*/ 283 h 606"/>
                <a:gd name="T32" fmla="*/ 436 w 455"/>
                <a:gd name="T33" fmla="*/ 410 h 606"/>
                <a:gd name="T34" fmla="*/ 450 w 455"/>
                <a:gd name="T35" fmla="*/ 453 h 606"/>
                <a:gd name="T36" fmla="*/ 455 w 455"/>
                <a:gd name="T37" fmla="*/ 468 h 606"/>
                <a:gd name="T38" fmla="*/ 455 w 455"/>
                <a:gd name="T39" fmla="*/ 473 h 606"/>
                <a:gd name="T40" fmla="*/ 455 w 455"/>
                <a:gd name="T41" fmla="*/ 473 h 606"/>
                <a:gd name="T42" fmla="*/ 454 w 455"/>
                <a:gd name="T43" fmla="*/ 487 h 606"/>
                <a:gd name="T44" fmla="*/ 452 w 455"/>
                <a:gd name="T45" fmla="*/ 496 h 606"/>
                <a:gd name="T46" fmla="*/ 446 w 455"/>
                <a:gd name="T47" fmla="*/ 504 h 606"/>
                <a:gd name="T48" fmla="*/ 437 w 455"/>
                <a:gd name="T49" fmla="*/ 512 h 606"/>
                <a:gd name="T50" fmla="*/ 423 w 455"/>
                <a:gd name="T51" fmla="*/ 521 h 606"/>
                <a:gd name="T52" fmla="*/ 403 w 455"/>
                <a:gd name="T53" fmla="*/ 532 h 606"/>
                <a:gd name="T54" fmla="*/ 377 w 455"/>
                <a:gd name="T55" fmla="*/ 545 h 606"/>
                <a:gd name="T56" fmla="*/ 377 w 455"/>
                <a:gd name="T57" fmla="*/ 545 h 606"/>
                <a:gd name="T58" fmla="*/ 317 w 455"/>
                <a:gd name="T59" fmla="*/ 568 h 606"/>
                <a:gd name="T60" fmla="*/ 271 w 455"/>
                <a:gd name="T61" fmla="*/ 586 h 606"/>
                <a:gd name="T62" fmla="*/ 233 w 455"/>
                <a:gd name="T63" fmla="*/ 597 h 606"/>
                <a:gd name="T64" fmla="*/ 212 w 455"/>
                <a:gd name="T65" fmla="*/ 602 h 606"/>
                <a:gd name="T66" fmla="*/ 212 w 455"/>
                <a:gd name="T67" fmla="*/ 602 h 606"/>
                <a:gd name="T68" fmla="*/ 203 w 455"/>
                <a:gd name="T69" fmla="*/ 604 h 606"/>
                <a:gd name="T70" fmla="*/ 194 w 455"/>
                <a:gd name="T71" fmla="*/ 606 h 606"/>
                <a:gd name="T72" fmla="*/ 187 w 455"/>
                <a:gd name="T73" fmla="*/ 604 h 606"/>
                <a:gd name="T74" fmla="*/ 176 w 455"/>
                <a:gd name="T75" fmla="*/ 599 h 606"/>
                <a:gd name="T76" fmla="*/ 167 w 455"/>
                <a:gd name="T77" fmla="*/ 588 h 606"/>
                <a:gd name="T78" fmla="*/ 154 w 455"/>
                <a:gd name="T79" fmla="*/ 573 h 606"/>
                <a:gd name="T80" fmla="*/ 142 w 455"/>
                <a:gd name="T81" fmla="*/ 550 h 606"/>
                <a:gd name="T82" fmla="*/ 127 w 455"/>
                <a:gd name="T83" fmla="*/ 518 h 606"/>
                <a:gd name="T84" fmla="*/ 127 w 455"/>
                <a:gd name="T85" fmla="*/ 518 h 606"/>
                <a:gd name="T86" fmla="*/ 93 w 455"/>
                <a:gd name="T87" fmla="*/ 430 h 606"/>
                <a:gd name="T88" fmla="*/ 56 w 455"/>
                <a:gd name="T89" fmla="*/ 328 h 606"/>
                <a:gd name="T90" fmla="*/ 7 w 455"/>
                <a:gd name="T91" fmla="*/ 190 h 606"/>
                <a:gd name="T92" fmla="*/ 7 w 455"/>
                <a:gd name="T93" fmla="*/ 190 h 606"/>
                <a:gd name="T94" fmla="*/ 4 w 455"/>
                <a:gd name="T95" fmla="*/ 179 h 606"/>
                <a:gd name="T96" fmla="*/ 2 w 455"/>
                <a:gd name="T97" fmla="*/ 167 h 606"/>
                <a:gd name="T98" fmla="*/ 0 w 455"/>
                <a:gd name="T99" fmla="*/ 152 h 606"/>
                <a:gd name="T100" fmla="*/ 2 w 455"/>
                <a:gd name="T101" fmla="*/ 138 h 606"/>
                <a:gd name="T102" fmla="*/ 5 w 455"/>
                <a:gd name="T103" fmla="*/ 123 h 606"/>
                <a:gd name="T104" fmla="*/ 13 w 455"/>
                <a:gd name="T105" fmla="*/ 111 h 606"/>
                <a:gd name="T106" fmla="*/ 23 w 455"/>
                <a:gd name="T107" fmla="*/ 98 h 606"/>
                <a:gd name="T108" fmla="*/ 31 w 455"/>
                <a:gd name="T109" fmla="*/ 93 h 606"/>
                <a:gd name="T110" fmla="*/ 38 w 455"/>
                <a:gd name="T111" fmla="*/ 89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55" h="606">
                  <a:moveTo>
                    <a:pt x="38" y="89"/>
                  </a:moveTo>
                  <a:lnTo>
                    <a:pt x="38" y="89"/>
                  </a:lnTo>
                  <a:lnTo>
                    <a:pt x="129" y="46"/>
                  </a:lnTo>
                  <a:lnTo>
                    <a:pt x="178" y="25"/>
                  </a:lnTo>
                  <a:lnTo>
                    <a:pt x="210" y="11"/>
                  </a:lnTo>
                  <a:lnTo>
                    <a:pt x="210" y="11"/>
                  </a:lnTo>
                  <a:lnTo>
                    <a:pt x="231" y="3"/>
                  </a:lnTo>
                  <a:lnTo>
                    <a:pt x="242" y="0"/>
                  </a:lnTo>
                  <a:lnTo>
                    <a:pt x="253" y="2"/>
                  </a:lnTo>
                  <a:lnTo>
                    <a:pt x="264" y="5"/>
                  </a:lnTo>
                  <a:lnTo>
                    <a:pt x="269" y="9"/>
                  </a:lnTo>
                  <a:lnTo>
                    <a:pt x="274" y="14"/>
                  </a:lnTo>
                  <a:lnTo>
                    <a:pt x="287" y="30"/>
                  </a:lnTo>
                  <a:lnTo>
                    <a:pt x="298" y="54"/>
                  </a:lnTo>
                  <a:lnTo>
                    <a:pt x="298" y="54"/>
                  </a:lnTo>
                  <a:lnTo>
                    <a:pt x="389" y="283"/>
                  </a:lnTo>
                  <a:lnTo>
                    <a:pt x="436" y="410"/>
                  </a:lnTo>
                  <a:lnTo>
                    <a:pt x="450" y="453"/>
                  </a:lnTo>
                  <a:lnTo>
                    <a:pt x="455" y="468"/>
                  </a:lnTo>
                  <a:lnTo>
                    <a:pt x="455" y="473"/>
                  </a:lnTo>
                  <a:lnTo>
                    <a:pt x="455" y="473"/>
                  </a:lnTo>
                  <a:lnTo>
                    <a:pt x="454" y="487"/>
                  </a:lnTo>
                  <a:lnTo>
                    <a:pt x="452" y="496"/>
                  </a:lnTo>
                  <a:lnTo>
                    <a:pt x="446" y="504"/>
                  </a:lnTo>
                  <a:lnTo>
                    <a:pt x="437" y="512"/>
                  </a:lnTo>
                  <a:lnTo>
                    <a:pt x="423" y="521"/>
                  </a:lnTo>
                  <a:lnTo>
                    <a:pt x="403" y="532"/>
                  </a:lnTo>
                  <a:lnTo>
                    <a:pt x="377" y="545"/>
                  </a:lnTo>
                  <a:lnTo>
                    <a:pt x="377" y="545"/>
                  </a:lnTo>
                  <a:lnTo>
                    <a:pt x="317" y="568"/>
                  </a:lnTo>
                  <a:lnTo>
                    <a:pt x="271" y="586"/>
                  </a:lnTo>
                  <a:lnTo>
                    <a:pt x="233" y="597"/>
                  </a:lnTo>
                  <a:lnTo>
                    <a:pt x="212" y="602"/>
                  </a:lnTo>
                  <a:lnTo>
                    <a:pt x="212" y="602"/>
                  </a:lnTo>
                  <a:lnTo>
                    <a:pt x="203" y="604"/>
                  </a:lnTo>
                  <a:lnTo>
                    <a:pt x="194" y="606"/>
                  </a:lnTo>
                  <a:lnTo>
                    <a:pt x="187" y="604"/>
                  </a:lnTo>
                  <a:lnTo>
                    <a:pt x="176" y="599"/>
                  </a:lnTo>
                  <a:lnTo>
                    <a:pt x="167" y="588"/>
                  </a:lnTo>
                  <a:lnTo>
                    <a:pt x="154" y="573"/>
                  </a:lnTo>
                  <a:lnTo>
                    <a:pt x="142" y="550"/>
                  </a:lnTo>
                  <a:lnTo>
                    <a:pt x="127" y="518"/>
                  </a:lnTo>
                  <a:lnTo>
                    <a:pt x="127" y="518"/>
                  </a:lnTo>
                  <a:lnTo>
                    <a:pt x="93" y="430"/>
                  </a:lnTo>
                  <a:lnTo>
                    <a:pt x="56" y="328"/>
                  </a:lnTo>
                  <a:lnTo>
                    <a:pt x="7" y="190"/>
                  </a:lnTo>
                  <a:lnTo>
                    <a:pt x="7" y="190"/>
                  </a:lnTo>
                  <a:lnTo>
                    <a:pt x="4" y="179"/>
                  </a:lnTo>
                  <a:lnTo>
                    <a:pt x="2" y="167"/>
                  </a:lnTo>
                  <a:lnTo>
                    <a:pt x="0" y="152"/>
                  </a:lnTo>
                  <a:lnTo>
                    <a:pt x="2" y="138"/>
                  </a:lnTo>
                  <a:lnTo>
                    <a:pt x="5" y="123"/>
                  </a:lnTo>
                  <a:lnTo>
                    <a:pt x="13" y="111"/>
                  </a:lnTo>
                  <a:lnTo>
                    <a:pt x="23" y="98"/>
                  </a:lnTo>
                  <a:lnTo>
                    <a:pt x="31" y="93"/>
                  </a:lnTo>
                  <a:lnTo>
                    <a:pt x="38" y="8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41" name="Freeform 9">
              <a:extLst>
                <a:ext uri="{FF2B5EF4-FFF2-40B4-BE49-F238E27FC236}">
                  <a16:creationId xmlns:a16="http://schemas.microsoft.com/office/drawing/2014/main" id="{8B80D800-1F5F-0341-9DA6-15645F387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900" y="779463"/>
              <a:ext cx="735013" cy="965200"/>
            </a:xfrm>
            <a:custGeom>
              <a:avLst/>
              <a:gdLst>
                <a:gd name="T0" fmla="*/ 36 w 463"/>
                <a:gd name="T1" fmla="*/ 92 h 608"/>
                <a:gd name="T2" fmla="*/ 36 w 463"/>
                <a:gd name="T3" fmla="*/ 92 h 608"/>
                <a:gd name="T4" fmla="*/ 140 w 463"/>
                <a:gd name="T5" fmla="*/ 43 h 608"/>
                <a:gd name="T6" fmla="*/ 199 w 463"/>
                <a:gd name="T7" fmla="*/ 18 h 608"/>
                <a:gd name="T8" fmla="*/ 235 w 463"/>
                <a:gd name="T9" fmla="*/ 4 h 608"/>
                <a:gd name="T10" fmla="*/ 235 w 463"/>
                <a:gd name="T11" fmla="*/ 4 h 608"/>
                <a:gd name="T12" fmla="*/ 246 w 463"/>
                <a:gd name="T13" fmla="*/ 0 h 608"/>
                <a:gd name="T14" fmla="*/ 255 w 463"/>
                <a:gd name="T15" fmla="*/ 0 h 608"/>
                <a:gd name="T16" fmla="*/ 266 w 463"/>
                <a:gd name="T17" fmla="*/ 2 h 608"/>
                <a:gd name="T18" fmla="*/ 277 w 463"/>
                <a:gd name="T19" fmla="*/ 7 h 608"/>
                <a:gd name="T20" fmla="*/ 285 w 463"/>
                <a:gd name="T21" fmla="*/ 18 h 608"/>
                <a:gd name="T22" fmla="*/ 296 w 463"/>
                <a:gd name="T23" fmla="*/ 32 h 608"/>
                <a:gd name="T24" fmla="*/ 307 w 463"/>
                <a:gd name="T25" fmla="*/ 50 h 608"/>
                <a:gd name="T26" fmla="*/ 318 w 463"/>
                <a:gd name="T27" fmla="*/ 75 h 608"/>
                <a:gd name="T28" fmla="*/ 318 w 463"/>
                <a:gd name="T29" fmla="*/ 75 h 608"/>
                <a:gd name="T30" fmla="*/ 354 w 463"/>
                <a:gd name="T31" fmla="*/ 165 h 608"/>
                <a:gd name="T32" fmla="*/ 402 w 463"/>
                <a:gd name="T33" fmla="*/ 294 h 608"/>
                <a:gd name="T34" fmla="*/ 445 w 463"/>
                <a:gd name="T35" fmla="*/ 412 h 608"/>
                <a:gd name="T36" fmla="*/ 458 w 463"/>
                <a:gd name="T37" fmla="*/ 452 h 608"/>
                <a:gd name="T38" fmla="*/ 461 w 463"/>
                <a:gd name="T39" fmla="*/ 464 h 608"/>
                <a:gd name="T40" fmla="*/ 463 w 463"/>
                <a:gd name="T41" fmla="*/ 472 h 608"/>
                <a:gd name="T42" fmla="*/ 463 w 463"/>
                <a:gd name="T43" fmla="*/ 472 h 608"/>
                <a:gd name="T44" fmla="*/ 461 w 463"/>
                <a:gd name="T45" fmla="*/ 479 h 608"/>
                <a:gd name="T46" fmla="*/ 459 w 463"/>
                <a:gd name="T47" fmla="*/ 486 h 608"/>
                <a:gd name="T48" fmla="*/ 456 w 463"/>
                <a:gd name="T49" fmla="*/ 495 h 608"/>
                <a:gd name="T50" fmla="*/ 449 w 463"/>
                <a:gd name="T51" fmla="*/ 504 h 608"/>
                <a:gd name="T52" fmla="*/ 438 w 463"/>
                <a:gd name="T53" fmla="*/ 513 h 608"/>
                <a:gd name="T54" fmla="*/ 424 w 463"/>
                <a:gd name="T55" fmla="*/ 524 h 608"/>
                <a:gd name="T56" fmla="*/ 402 w 463"/>
                <a:gd name="T57" fmla="*/ 534 h 608"/>
                <a:gd name="T58" fmla="*/ 375 w 463"/>
                <a:gd name="T59" fmla="*/ 547 h 608"/>
                <a:gd name="T60" fmla="*/ 375 w 463"/>
                <a:gd name="T61" fmla="*/ 547 h 608"/>
                <a:gd name="T62" fmla="*/ 316 w 463"/>
                <a:gd name="T63" fmla="*/ 570 h 608"/>
                <a:gd name="T64" fmla="*/ 269 w 463"/>
                <a:gd name="T65" fmla="*/ 588 h 608"/>
                <a:gd name="T66" fmla="*/ 233 w 463"/>
                <a:gd name="T67" fmla="*/ 599 h 608"/>
                <a:gd name="T68" fmla="*/ 210 w 463"/>
                <a:gd name="T69" fmla="*/ 606 h 608"/>
                <a:gd name="T70" fmla="*/ 210 w 463"/>
                <a:gd name="T71" fmla="*/ 606 h 608"/>
                <a:gd name="T72" fmla="*/ 201 w 463"/>
                <a:gd name="T73" fmla="*/ 606 h 608"/>
                <a:gd name="T74" fmla="*/ 194 w 463"/>
                <a:gd name="T75" fmla="*/ 608 h 608"/>
                <a:gd name="T76" fmla="*/ 185 w 463"/>
                <a:gd name="T77" fmla="*/ 606 h 608"/>
                <a:gd name="T78" fmla="*/ 176 w 463"/>
                <a:gd name="T79" fmla="*/ 601 h 608"/>
                <a:gd name="T80" fmla="*/ 165 w 463"/>
                <a:gd name="T81" fmla="*/ 592 h 608"/>
                <a:gd name="T82" fmla="*/ 153 w 463"/>
                <a:gd name="T83" fmla="*/ 576 h 608"/>
                <a:gd name="T84" fmla="*/ 140 w 463"/>
                <a:gd name="T85" fmla="*/ 552 h 608"/>
                <a:gd name="T86" fmla="*/ 126 w 463"/>
                <a:gd name="T87" fmla="*/ 520 h 608"/>
                <a:gd name="T88" fmla="*/ 126 w 463"/>
                <a:gd name="T89" fmla="*/ 520 h 608"/>
                <a:gd name="T90" fmla="*/ 92 w 463"/>
                <a:gd name="T91" fmla="*/ 432 h 608"/>
                <a:gd name="T92" fmla="*/ 56 w 463"/>
                <a:gd name="T93" fmla="*/ 330 h 608"/>
                <a:gd name="T94" fmla="*/ 8 w 463"/>
                <a:gd name="T95" fmla="*/ 194 h 608"/>
                <a:gd name="T96" fmla="*/ 8 w 463"/>
                <a:gd name="T97" fmla="*/ 194 h 608"/>
                <a:gd name="T98" fmla="*/ 4 w 463"/>
                <a:gd name="T99" fmla="*/ 181 h 608"/>
                <a:gd name="T100" fmla="*/ 0 w 463"/>
                <a:gd name="T101" fmla="*/ 169 h 608"/>
                <a:gd name="T102" fmla="*/ 0 w 463"/>
                <a:gd name="T103" fmla="*/ 154 h 608"/>
                <a:gd name="T104" fmla="*/ 0 w 463"/>
                <a:gd name="T105" fmla="*/ 140 h 608"/>
                <a:gd name="T106" fmla="*/ 4 w 463"/>
                <a:gd name="T107" fmla="*/ 126 h 608"/>
                <a:gd name="T108" fmla="*/ 11 w 463"/>
                <a:gd name="T109" fmla="*/ 113 h 608"/>
                <a:gd name="T110" fmla="*/ 22 w 463"/>
                <a:gd name="T111" fmla="*/ 101 h 608"/>
                <a:gd name="T112" fmla="*/ 29 w 463"/>
                <a:gd name="T113" fmla="*/ 97 h 608"/>
                <a:gd name="T114" fmla="*/ 36 w 463"/>
                <a:gd name="T115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3" h="608">
                  <a:moveTo>
                    <a:pt x="36" y="92"/>
                  </a:moveTo>
                  <a:lnTo>
                    <a:pt x="36" y="92"/>
                  </a:lnTo>
                  <a:lnTo>
                    <a:pt x="140" y="43"/>
                  </a:lnTo>
                  <a:lnTo>
                    <a:pt x="199" y="18"/>
                  </a:lnTo>
                  <a:lnTo>
                    <a:pt x="235" y="4"/>
                  </a:lnTo>
                  <a:lnTo>
                    <a:pt x="235" y="4"/>
                  </a:lnTo>
                  <a:lnTo>
                    <a:pt x="246" y="0"/>
                  </a:lnTo>
                  <a:lnTo>
                    <a:pt x="255" y="0"/>
                  </a:lnTo>
                  <a:lnTo>
                    <a:pt x="266" y="2"/>
                  </a:lnTo>
                  <a:lnTo>
                    <a:pt x="277" y="7"/>
                  </a:lnTo>
                  <a:lnTo>
                    <a:pt x="285" y="18"/>
                  </a:lnTo>
                  <a:lnTo>
                    <a:pt x="296" y="32"/>
                  </a:lnTo>
                  <a:lnTo>
                    <a:pt x="307" y="50"/>
                  </a:lnTo>
                  <a:lnTo>
                    <a:pt x="318" y="75"/>
                  </a:lnTo>
                  <a:lnTo>
                    <a:pt x="318" y="75"/>
                  </a:lnTo>
                  <a:lnTo>
                    <a:pt x="354" y="165"/>
                  </a:lnTo>
                  <a:lnTo>
                    <a:pt x="402" y="294"/>
                  </a:lnTo>
                  <a:lnTo>
                    <a:pt x="445" y="412"/>
                  </a:lnTo>
                  <a:lnTo>
                    <a:pt x="458" y="452"/>
                  </a:lnTo>
                  <a:lnTo>
                    <a:pt x="461" y="464"/>
                  </a:lnTo>
                  <a:lnTo>
                    <a:pt x="463" y="472"/>
                  </a:lnTo>
                  <a:lnTo>
                    <a:pt x="463" y="472"/>
                  </a:lnTo>
                  <a:lnTo>
                    <a:pt x="461" y="479"/>
                  </a:lnTo>
                  <a:lnTo>
                    <a:pt x="459" y="486"/>
                  </a:lnTo>
                  <a:lnTo>
                    <a:pt x="456" y="495"/>
                  </a:lnTo>
                  <a:lnTo>
                    <a:pt x="449" y="504"/>
                  </a:lnTo>
                  <a:lnTo>
                    <a:pt x="438" y="513"/>
                  </a:lnTo>
                  <a:lnTo>
                    <a:pt x="424" y="524"/>
                  </a:lnTo>
                  <a:lnTo>
                    <a:pt x="402" y="534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16" y="570"/>
                  </a:lnTo>
                  <a:lnTo>
                    <a:pt x="269" y="588"/>
                  </a:lnTo>
                  <a:lnTo>
                    <a:pt x="233" y="599"/>
                  </a:lnTo>
                  <a:lnTo>
                    <a:pt x="210" y="606"/>
                  </a:lnTo>
                  <a:lnTo>
                    <a:pt x="210" y="606"/>
                  </a:lnTo>
                  <a:lnTo>
                    <a:pt x="201" y="606"/>
                  </a:lnTo>
                  <a:lnTo>
                    <a:pt x="194" y="608"/>
                  </a:lnTo>
                  <a:lnTo>
                    <a:pt x="185" y="606"/>
                  </a:lnTo>
                  <a:lnTo>
                    <a:pt x="176" y="601"/>
                  </a:lnTo>
                  <a:lnTo>
                    <a:pt x="165" y="592"/>
                  </a:lnTo>
                  <a:lnTo>
                    <a:pt x="153" y="576"/>
                  </a:lnTo>
                  <a:lnTo>
                    <a:pt x="140" y="552"/>
                  </a:lnTo>
                  <a:lnTo>
                    <a:pt x="126" y="520"/>
                  </a:lnTo>
                  <a:lnTo>
                    <a:pt x="126" y="520"/>
                  </a:lnTo>
                  <a:lnTo>
                    <a:pt x="92" y="432"/>
                  </a:lnTo>
                  <a:lnTo>
                    <a:pt x="56" y="330"/>
                  </a:lnTo>
                  <a:lnTo>
                    <a:pt x="8" y="194"/>
                  </a:lnTo>
                  <a:lnTo>
                    <a:pt x="8" y="194"/>
                  </a:lnTo>
                  <a:lnTo>
                    <a:pt x="4" y="181"/>
                  </a:lnTo>
                  <a:lnTo>
                    <a:pt x="0" y="169"/>
                  </a:lnTo>
                  <a:lnTo>
                    <a:pt x="0" y="154"/>
                  </a:lnTo>
                  <a:lnTo>
                    <a:pt x="0" y="140"/>
                  </a:lnTo>
                  <a:lnTo>
                    <a:pt x="4" y="126"/>
                  </a:lnTo>
                  <a:lnTo>
                    <a:pt x="11" y="113"/>
                  </a:lnTo>
                  <a:lnTo>
                    <a:pt x="22" y="101"/>
                  </a:lnTo>
                  <a:lnTo>
                    <a:pt x="29" y="97"/>
                  </a:lnTo>
                  <a:lnTo>
                    <a:pt x="36" y="92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42" name="Freeform 10">
              <a:extLst>
                <a:ext uri="{FF2B5EF4-FFF2-40B4-BE49-F238E27FC236}">
                  <a16:creationId xmlns:a16="http://schemas.microsoft.com/office/drawing/2014/main" id="{06079DA5-2890-7A45-8134-57D5E8513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900" y="779463"/>
              <a:ext cx="735013" cy="965200"/>
            </a:xfrm>
            <a:custGeom>
              <a:avLst/>
              <a:gdLst>
                <a:gd name="T0" fmla="*/ 36 w 463"/>
                <a:gd name="T1" fmla="*/ 92 h 608"/>
                <a:gd name="T2" fmla="*/ 36 w 463"/>
                <a:gd name="T3" fmla="*/ 92 h 608"/>
                <a:gd name="T4" fmla="*/ 140 w 463"/>
                <a:gd name="T5" fmla="*/ 43 h 608"/>
                <a:gd name="T6" fmla="*/ 199 w 463"/>
                <a:gd name="T7" fmla="*/ 18 h 608"/>
                <a:gd name="T8" fmla="*/ 235 w 463"/>
                <a:gd name="T9" fmla="*/ 4 h 608"/>
                <a:gd name="T10" fmla="*/ 235 w 463"/>
                <a:gd name="T11" fmla="*/ 4 h 608"/>
                <a:gd name="T12" fmla="*/ 246 w 463"/>
                <a:gd name="T13" fmla="*/ 0 h 608"/>
                <a:gd name="T14" fmla="*/ 255 w 463"/>
                <a:gd name="T15" fmla="*/ 0 h 608"/>
                <a:gd name="T16" fmla="*/ 266 w 463"/>
                <a:gd name="T17" fmla="*/ 2 h 608"/>
                <a:gd name="T18" fmla="*/ 277 w 463"/>
                <a:gd name="T19" fmla="*/ 7 h 608"/>
                <a:gd name="T20" fmla="*/ 285 w 463"/>
                <a:gd name="T21" fmla="*/ 18 h 608"/>
                <a:gd name="T22" fmla="*/ 296 w 463"/>
                <a:gd name="T23" fmla="*/ 32 h 608"/>
                <a:gd name="T24" fmla="*/ 307 w 463"/>
                <a:gd name="T25" fmla="*/ 50 h 608"/>
                <a:gd name="T26" fmla="*/ 318 w 463"/>
                <a:gd name="T27" fmla="*/ 75 h 608"/>
                <a:gd name="T28" fmla="*/ 318 w 463"/>
                <a:gd name="T29" fmla="*/ 75 h 608"/>
                <a:gd name="T30" fmla="*/ 354 w 463"/>
                <a:gd name="T31" fmla="*/ 165 h 608"/>
                <a:gd name="T32" fmla="*/ 402 w 463"/>
                <a:gd name="T33" fmla="*/ 294 h 608"/>
                <a:gd name="T34" fmla="*/ 445 w 463"/>
                <a:gd name="T35" fmla="*/ 412 h 608"/>
                <a:gd name="T36" fmla="*/ 458 w 463"/>
                <a:gd name="T37" fmla="*/ 452 h 608"/>
                <a:gd name="T38" fmla="*/ 461 w 463"/>
                <a:gd name="T39" fmla="*/ 464 h 608"/>
                <a:gd name="T40" fmla="*/ 463 w 463"/>
                <a:gd name="T41" fmla="*/ 472 h 608"/>
                <a:gd name="T42" fmla="*/ 463 w 463"/>
                <a:gd name="T43" fmla="*/ 472 h 608"/>
                <a:gd name="T44" fmla="*/ 461 w 463"/>
                <a:gd name="T45" fmla="*/ 479 h 608"/>
                <a:gd name="T46" fmla="*/ 459 w 463"/>
                <a:gd name="T47" fmla="*/ 486 h 608"/>
                <a:gd name="T48" fmla="*/ 456 w 463"/>
                <a:gd name="T49" fmla="*/ 495 h 608"/>
                <a:gd name="T50" fmla="*/ 449 w 463"/>
                <a:gd name="T51" fmla="*/ 504 h 608"/>
                <a:gd name="T52" fmla="*/ 438 w 463"/>
                <a:gd name="T53" fmla="*/ 513 h 608"/>
                <a:gd name="T54" fmla="*/ 424 w 463"/>
                <a:gd name="T55" fmla="*/ 524 h 608"/>
                <a:gd name="T56" fmla="*/ 402 w 463"/>
                <a:gd name="T57" fmla="*/ 534 h 608"/>
                <a:gd name="T58" fmla="*/ 375 w 463"/>
                <a:gd name="T59" fmla="*/ 547 h 608"/>
                <a:gd name="T60" fmla="*/ 375 w 463"/>
                <a:gd name="T61" fmla="*/ 547 h 608"/>
                <a:gd name="T62" fmla="*/ 316 w 463"/>
                <a:gd name="T63" fmla="*/ 570 h 608"/>
                <a:gd name="T64" fmla="*/ 269 w 463"/>
                <a:gd name="T65" fmla="*/ 588 h 608"/>
                <a:gd name="T66" fmla="*/ 233 w 463"/>
                <a:gd name="T67" fmla="*/ 599 h 608"/>
                <a:gd name="T68" fmla="*/ 210 w 463"/>
                <a:gd name="T69" fmla="*/ 606 h 608"/>
                <a:gd name="T70" fmla="*/ 210 w 463"/>
                <a:gd name="T71" fmla="*/ 606 h 608"/>
                <a:gd name="T72" fmla="*/ 201 w 463"/>
                <a:gd name="T73" fmla="*/ 606 h 608"/>
                <a:gd name="T74" fmla="*/ 194 w 463"/>
                <a:gd name="T75" fmla="*/ 608 h 608"/>
                <a:gd name="T76" fmla="*/ 185 w 463"/>
                <a:gd name="T77" fmla="*/ 606 h 608"/>
                <a:gd name="T78" fmla="*/ 176 w 463"/>
                <a:gd name="T79" fmla="*/ 601 h 608"/>
                <a:gd name="T80" fmla="*/ 165 w 463"/>
                <a:gd name="T81" fmla="*/ 592 h 608"/>
                <a:gd name="T82" fmla="*/ 153 w 463"/>
                <a:gd name="T83" fmla="*/ 576 h 608"/>
                <a:gd name="T84" fmla="*/ 140 w 463"/>
                <a:gd name="T85" fmla="*/ 552 h 608"/>
                <a:gd name="T86" fmla="*/ 126 w 463"/>
                <a:gd name="T87" fmla="*/ 520 h 608"/>
                <a:gd name="T88" fmla="*/ 126 w 463"/>
                <a:gd name="T89" fmla="*/ 520 h 608"/>
                <a:gd name="T90" fmla="*/ 92 w 463"/>
                <a:gd name="T91" fmla="*/ 432 h 608"/>
                <a:gd name="T92" fmla="*/ 56 w 463"/>
                <a:gd name="T93" fmla="*/ 330 h 608"/>
                <a:gd name="T94" fmla="*/ 8 w 463"/>
                <a:gd name="T95" fmla="*/ 194 h 608"/>
                <a:gd name="T96" fmla="*/ 8 w 463"/>
                <a:gd name="T97" fmla="*/ 194 h 608"/>
                <a:gd name="T98" fmla="*/ 4 w 463"/>
                <a:gd name="T99" fmla="*/ 181 h 608"/>
                <a:gd name="T100" fmla="*/ 0 w 463"/>
                <a:gd name="T101" fmla="*/ 169 h 608"/>
                <a:gd name="T102" fmla="*/ 0 w 463"/>
                <a:gd name="T103" fmla="*/ 154 h 608"/>
                <a:gd name="T104" fmla="*/ 0 w 463"/>
                <a:gd name="T105" fmla="*/ 140 h 608"/>
                <a:gd name="T106" fmla="*/ 4 w 463"/>
                <a:gd name="T107" fmla="*/ 126 h 608"/>
                <a:gd name="T108" fmla="*/ 11 w 463"/>
                <a:gd name="T109" fmla="*/ 113 h 608"/>
                <a:gd name="T110" fmla="*/ 22 w 463"/>
                <a:gd name="T111" fmla="*/ 101 h 608"/>
                <a:gd name="T112" fmla="*/ 29 w 463"/>
                <a:gd name="T113" fmla="*/ 97 h 608"/>
                <a:gd name="T114" fmla="*/ 36 w 463"/>
                <a:gd name="T115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3" h="608">
                  <a:moveTo>
                    <a:pt x="36" y="92"/>
                  </a:moveTo>
                  <a:lnTo>
                    <a:pt x="36" y="92"/>
                  </a:lnTo>
                  <a:lnTo>
                    <a:pt x="140" y="43"/>
                  </a:lnTo>
                  <a:lnTo>
                    <a:pt x="199" y="18"/>
                  </a:lnTo>
                  <a:lnTo>
                    <a:pt x="235" y="4"/>
                  </a:lnTo>
                  <a:lnTo>
                    <a:pt x="235" y="4"/>
                  </a:lnTo>
                  <a:lnTo>
                    <a:pt x="246" y="0"/>
                  </a:lnTo>
                  <a:lnTo>
                    <a:pt x="255" y="0"/>
                  </a:lnTo>
                  <a:lnTo>
                    <a:pt x="266" y="2"/>
                  </a:lnTo>
                  <a:lnTo>
                    <a:pt x="277" y="7"/>
                  </a:lnTo>
                  <a:lnTo>
                    <a:pt x="285" y="18"/>
                  </a:lnTo>
                  <a:lnTo>
                    <a:pt x="296" y="32"/>
                  </a:lnTo>
                  <a:lnTo>
                    <a:pt x="307" y="50"/>
                  </a:lnTo>
                  <a:lnTo>
                    <a:pt x="318" y="75"/>
                  </a:lnTo>
                  <a:lnTo>
                    <a:pt x="318" y="75"/>
                  </a:lnTo>
                  <a:lnTo>
                    <a:pt x="354" y="165"/>
                  </a:lnTo>
                  <a:lnTo>
                    <a:pt x="402" y="294"/>
                  </a:lnTo>
                  <a:lnTo>
                    <a:pt x="445" y="412"/>
                  </a:lnTo>
                  <a:lnTo>
                    <a:pt x="458" y="452"/>
                  </a:lnTo>
                  <a:lnTo>
                    <a:pt x="461" y="464"/>
                  </a:lnTo>
                  <a:lnTo>
                    <a:pt x="463" y="472"/>
                  </a:lnTo>
                  <a:lnTo>
                    <a:pt x="463" y="472"/>
                  </a:lnTo>
                  <a:lnTo>
                    <a:pt x="461" y="479"/>
                  </a:lnTo>
                  <a:lnTo>
                    <a:pt x="459" y="486"/>
                  </a:lnTo>
                  <a:lnTo>
                    <a:pt x="456" y="495"/>
                  </a:lnTo>
                  <a:lnTo>
                    <a:pt x="449" y="504"/>
                  </a:lnTo>
                  <a:lnTo>
                    <a:pt x="438" y="513"/>
                  </a:lnTo>
                  <a:lnTo>
                    <a:pt x="424" y="524"/>
                  </a:lnTo>
                  <a:lnTo>
                    <a:pt x="402" y="534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16" y="570"/>
                  </a:lnTo>
                  <a:lnTo>
                    <a:pt x="269" y="588"/>
                  </a:lnTo>
                  <a:lnTo>
                    <a:pt x="233" y="599"/>
                  </a:lnTo>
                  <a:lnTo>
                    <a:pt x="210" y="606"/>
                  </a:lnTo>
                  <a:lnTo>
                    <a:pt x="210" y="606"/>
                  </a:lnTo>
                  <a:lnTo>
                    <a:pt x="201" y="606"/>
                  </a:lnTo>
                  <a:lnTo>
                    <a:pt x="194" y="608"/>
                  </a:lnTo>
                  <a:lnTo>
                    <a:pt x="185" y="606"/>
                  </a:lnTo>
                  <a:lnTo>
                    <a:pt x="176" y="601"/>
                  </a:lnTo>
                  <a:lnTo>
                    <a:pt x="165" y="592"/>
                  </a:lnTo>
                  <a:lnTo>
                    <a:pt x="153" y="576"/>
                  </a:lnTo>
                  <a:lnTo>
                    <a:pt x="140" y="552"/>
                  </a:lnTo>
                  <a:lnTo>
                    <a:pt x="126" y="520"/>
                  </a:lnTo>
                  <a:lnTo>
                    <a:pt x="126" y="520"/>
                  </a:lnTo>
                  <a:lnTo>
                    <a:pt x="92" y="432"/>
                  </a:lnTo>
                  <a:lnTo>
                    <a:pt x="56" y="330"/>
                  </a:lnTo>
                  <a:lnTo>
                    <a:pt x="8" y="194"/>
                  </a:lnTo>
                  <a:lnTo>
                    <a:pt x="8" y="194"/>
                  </a:lnTo>
                  <a:lnTo>
                    <a:pt x="4" y="181"/>
                  </a:lnTo>
                  <a:lnTo>
                    <a:pt x="0" y="169"/>
                  </a:lnTo>
                  <a:lnTo>
                    <a:pt x="0" y="154"/>
                  </a:lnTo>
                  <a:lnTo>
                    <a:pt x="0" y="140"/>
                  </a:lnTo>
                  <a:lnTo>
                    <a:pt x="4" y="126"/>
                  </a:lnTo>
                  <a:lnTo>
                    <a:pt x="11" y="113"/>
                  </a:lnTo>
                  <a:lnTo>
                    <a:pt x="22" y="101"/>
                  </a:lnTo>
                  <a:lnTo>
                    <a:pt x="29" y="97"/>
                  </a:lnTo>
                  <a:lnTo>
                    <a:pt x="36" y="9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43" name="Freeform 11">
              <a:extLst>
                <a:ext uri="{FF2B5EF4-FFF2-40B4-BE49-F238E27FC236}">
                  <a16:creationId xmlns:a16="http://schemas.microsoft.com/office/drawing/2014/main" id="{21F5E1D9-63D1-E54F-8C60-FB59345AF3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75" y="839788"/>
              <a:ext cx="577850" cy="757238"/>
            </a:xfrm>
            <a:custGeom>
              <a:avLst/>
              <a:gdLst>
                <a:gd name="T0" fmla="*/ 31 w 364"/>
                <a:gd name="T1" fmla="*/ 71 h 477"/>
                <a:gd name="T2" fmla="*/ 31 w 364"/>
                <a:gd name="T3" fmla="*/ 71 h 477"/>
                <a:gd name="T4" fmla="*/ 112 w 364"/>
                <a:gd name="T5" fmla="*/ 34 h 477"/>
                <a:gd name="T6" fmla="*/ 187 w 364"/>
                <a:gd name="T7" fmla="*/ 2 h 477"/>
                <a:gd name="T8" fmla="*/ 187 w 364"/>
                <a:gd name="T9" fmla="*/ 2 h 477"/>
                <a:gd name="T10" fmla="*/ 194 w 364"/>
                <a:gd name="T11" fmla="*/ 0 h 477"/>
                <a:gd name="T12" fmla="*/ 203 w 364"/>
                <a:gd name="T13" fmla="*/ 0 h 477"/>
                <a:gd name="T14" fmla="*/ 210 w 364"/>
                <a:gd name="T15" fmla="*/ 2 h 477"/>
                <a:gd name="T16" fmla="*/ 219 w 364"/>
                <a:gd name="T17" fmla="*/ 7 h 477"/>
                <a:gd name="T18" fmla="*/ 226 w 364"/>
                <a:gd name="T19" fmla="*/ 16 h 477"/>
                <a:gd name="T20" fmla="*/ 235 w 364"/>
                <a:gd name="T21" fmla="*/ 27 h 477"/>
                <a:gd name="T22" fmla="*/ 243 w 364"/>
                <a:gd name="T23" fmla="*/ 41 h 477"/>
                <a:gd name="T24" fmla="*/ 251 w 364"/>
                <a:gd name="T25" fmla="*/ 61 h 477"/>
                <a:gd name="T26" fmla="*/ 251 w 364"/>
                <a:gd name="T27" fmla="*/ 61 h 477"/>
                <a:gd name="T28" fmla="*/ 318 w 364"/>
                <a:gd name="T29" fmla="*/ 233 h 477"/>
                <a:gd name="T30" fmla="*/ 352 w 364"/>
                <a:gd name="T31" fmla="*/ 324 h 477"/>
                <a:gd name="T32" fmla="*/ 361 w 364"/>
                <a:gd name="T33" fmla="*/ 357 h 477"/>
                <a:gd name="T34" fmla="*/ 364 w 364"/>
                <a:gd name="T35" fmla="*/ 373 h 477"/>
                <a:gd name="T36" fmla="*/ 364 w 364"/>
                <a:gd name="T37" fmla="*/ 373 h 477"/>
                <a:gd name="T38" fmla="*/ 363 w 364"/>
                <a:gd name="T39" fmla="*/ 383 h 477"/>
                <a:gd name="T40" fmla="*/ 359 w 364"/>
                <a:gd name="T41" fmla="*/ 389 h 477"/>
                <a:gd name="T42" fmla="*/ 354 w 364"/>
                <a:gd name="T43" fmla="*/ 396 h 477"/>
                <a:gd name="T44" fmla="*/ 346 w 364"/>
                <a:gd name="T45" fmla="*/ 403 h 477"/>
                <a:gd name="T46" fmla="*/ 334 w 364"/>
                <a:gd name="T47" fmla="*/ 410 h 477"/>
                <a:gd name="T48" fmla="*/ 318 w 364"/>
                <a:gd name="T49" fmla="*/ 419 h 477"/>
                <a:gd name="T50" fmla="*/ 296 w 364"/>
                <a:gd name="T51" fmla="*/ 430 h 477"/>
                <a:gd name="T52" fmla="*/ 296 w 364"/>
                <a:gd name="T53" fmla="*/ 430 h 477"/>
                <a:gd name="T54" fmla="*/ 250 w 364"/>
                <a:gd name="T55" fmla="*/ 448 h 477"/>
                <a:gd name="T56" fmla="*/ 212 w 364"/>
                <a:gd name="T57" fmla="*/ 462 h 477"/>
                <a:gd name="T58" fmla="*/ 185 w 364"/>
                <a:gd name="T59" fmla="*/ 471 h 477"/>
                <a:gd name="T60" fmla="*/ 165 w 364"/>
                <a:gd name="T61" fmla="*/ 475 h 477"/>
                <a:gd name="T62" fmla="*/ 165 w 364"/>
                <a:gd name="T63" fmla="*/ 475 h 477"/>
                <a:gd name="T64" fmla="*/ 153 w 364"/>
                <a:gd name="T65" fmla="*/ 477 h 477"/>
                <a:gd name="T66" fmla="*/ 146 w 364"/>
                <a:gd name="T67" fmla="*/ 475 h 477"/>
                <a:gd name="T68" fmla="*/ 139 w 364"/>
                <a:gd name="T69" fmla="*/ 471 h 477"/>
                <a:gd name="T70" fmla="*/ 131 w 364"/>
                <a:gd name="T71" fmla="*/ 464 h 477"/>
                <a:gd name="T72" fmla="*/ 122 w 364"/>
                <a:gd name="T73" fmla="*/ 452 h 477"/>
                <a:gd name="T74" fmla="*/ 112 w 364"/>
                <a:gd name="T75" fmla="*/ 434 h 477"/>
                <a:gd name="T76" fmla="*/ 101 w 364"/>
                <a:gd name="T77" fmla="*/ 408 h 477"/>
                <a:gd name="T78" fmla="*/ 101 w 364"/>
                <a:gd name="T79" fmla="*/ 408 h 477"/>
                <a:gd name="T80" fmla="*/ 74 w 364"/>
                <a:gd name="T81" fmla="*/ 339 h 477"/>
                <a:gd name="T82" fmla="*/ 45 w 364"/>
                <a:gd name="T83" fmla="*/ 260 h 477"/>
                <a:gd name="T84" fmla="*/ 8 w 364"/>
                <a:gd name="T85" fmla="*/ 150 h 477"/>
                <a:gd name="T86" fmla="*/ 8 w 364"/>
                <a:gd name="T87" fmla="*/ 150 h 477"/>
                <a:gd name="T88" fmla="*/ 4 w 364"/>
                <a:gd name="T89" fmla="*/ 141 h 477"/>
                <a:gd name="T90" fmla="*/ 2 w 364"/>
                <a:gd name="T91" fmla="*/ 132 h 477"/>
                <a:gd name="T92" fmla="*/ 0 w 364"/>
                <a:gd name="T93" fmla="*/ 120 h 477"/>
                <a:gd name="T94" fmla="*/ 2 w 364"/>
                <a:gd name="T95" fmla="*/ 109 h 477"/>
                <a:gd name="T96" fmla="*/ 6 w 364"/>
                <a:gd name="T97" fmla="*/ 98 h 477"/>
                <a:gd name="T98" fmla="*/ 11 w 364"/>
                <a:gd name="T99" fmla="*/ 88 h 477"/>
                <a:gd name="T100" fmla="*/ 18 w 364"/>
                <a:gd name="T101" fmla="*/ 79 h 477"/>
                <a:gd name="T102" fmla="*/ 31 w 364"/>
                <a:gd name="T103" fmla="*/ 7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4" h="477">
                  <a:moveTo>
                    <a:pt x="31" y="71"/>
                  </a:moveTo>
                  <a:lnTo>
                    <a:pt x="31" y="71"/>
                  </a:lnTo>
                  <a:lnTo>
                    <a:pt x="112" y="34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94" y="0"/>
                  </a:lnTo>
                  <a:lnTo>
                    <a:pt x="203" y="0"/>
                  </a:lnTo>
                  <a:lnTo>
                    <a:pt x="210" y="2"/>
                  </a:lnTo>
                  <a:lnTo>
                    <a:pt x="219" y="7"/>
                  </a:lnTo>
                  <a:lnTo>
                    <a:pt x="226" y="16"/>
                  </a:lnTo>
                  <a:lnTo>
                    <a:pt x="235" y="27"/>
                  </a:lnTo>
                  <a:lnTo>
                    <a:pt x="243" y="41"/>
                  </a:lnTo>
                  <a:lnTo>
                    <a:pt x="251" y="61"/>
                  </a:lnTo>
                  <a:lnTo>
                    <a:pt x="251" y="61"/>
                  </a:lnTo>
                  <a:lnTo>
                    <a:pt x="318" y="233"/>
                  </a:lnTo>
                  <a:lnTo>
                    <a:pt x="352" y="324"/>
                  </a:lnTo>
                  <a:lnTo>
                    <a:pt x="361" y="357"/>
                  </a:lnTo>
                  <a:lnTo>
                    <a:pt x="364" y="373"/>
                  </a:lnTo>
                  <a:lnTo>
                    <a:pt x="364" y="373"/>
                  </a:lnTo>
                  <a:lnTo>
                    <a:pt x="363" y="383"/>
                  </a:lnTo>
                  <a:lnTo>
                    <a:pt x="359" y="389"/>
                  </a:lnTo>
                  <a:lnTo>
                    <a:pt x="354" y="396"/>
                  </a:lnTo>
                  <a:lnTo>
                    <a:pt x="346" y="403"/>
                  </a:lnTo>
                  <a:lnTo>
                    <a:pt x="334" y="410"/>
                  </a:lnTo>
                  <a:lnTo>
                    <a:pt x="318" y="419"/>
                  </a:lnTo>
                  <a:lnTo>
                    <a:pt x="296" y="430"/>
                  </a:lnTo>
                  <a:lnTo>
                    <a:pt x="296" y="430"/>
                  </a:lnTo>
                  <a:lnTo>
                    <a:pt x="250" y="448"/>
                  </a:lnTo>
                  <a:lnTo>
                    <a:pt x="212" y="462"/>
                  </a:lnTo>
                  <a:lnTo>
                    <a:pt x="185" y="471"/>
                  </a:lnTo>
                  <a:lnTo>
                    <a:pt x="165" y="475"/>
                  </a:lnTo>
                  <a:lnTo>
                    <a:pt x="165" y="475"/>
                  </a:lnTo>
                  <a:lnTo>
                    <a:pt x="153" y="477"/>
                  </a:lnTo>
                  <a:lnTo>
                    <a:pt x="146" y="475"/>
                  </a:lnTo>
                  <a:lnTo>
                    <a:pt x="139" y="471"/>
                  </a:lnTo>
                  <a:lnTo>
                    <a:pt x="131" y="464"/>
                  </a:lnTo>
                  <a:lnTo>
                    <a:pt x="122" y="452"/>
                  </a:lnTo>
                  <a:lnTo>
                    <a:pt x="112" y="434"/>
                  </a:lnTo>
                  <a:lnTo>
                    <a:pt x="101" y="408"/>
                  </a:lnTo>
                  <a:lnTo>
                    <a:pt x="101" y="408"/>
                  </a:lnTo>
                  <a:lnTo>
                    <a:pt x="74" y="339"/>
                  </a:lnTo>
                  <a:lnTo>
                    <a:pt x="45" y="260"/>
                  </a:lnTo>
                  <a:lnTo>
                    <a:pt x="8" y="150"/>
                  </a:lnTo>
                  <a:lnTo>
                    <a:pt x="8" y="150"/>
                  </a:lnTo>
                  <a:lnTo>
                    <a:pt x="4" y="141"/>
                  </a:lnTo>
                  <a:lnTo>
                    <a:pt x="2" y="132"/>
                  </a:lnTo>
                  <a:lnTo>
                    <a:pt x="0" y="120"/>
                  </a:lnTo>
                  <a:lnTo>
                    <a:pt x="2" y="109"/>
                  </a:lnTo>
                  <a:lnTo>
                    <a:pt x="6" y="98"/>
                  </a:lnTo>
                  <a:lnTo>
                    <a:pt x="11" y="88"/>
                  </a:lnTo>
                  <a:lnTo>
                    <a:pt x="18" y="79"/>
                  </a:lnTo>
                  <a:lnTo>
                    <a:pt x="31" y="71"/>
                  </a:lnTo>
                  <a:close/>
                </a:path>
              </a:pathLst>
            </a:custGeom>
            <a:solidFill>
              <a:srgbClr val="80A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44" name="Freeform 12">
              <a:extLst>
                <a:ext uri="{FF2B5EF4-FFF2-40B4-BE49-F238E27FC236}">
                  <a16:creationId xmlns:a16="http://schemas.microsoft.com/office/drawing/2014/main" id="{A119692F-25AD-F347-96D2-CEA1403D9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75" y="839788"/>
              <a:ext cx="577850" cy="757238"/>
            </a:xfrm>
            <a:custGeom>
              <a:avLst/>
              <a:gdLst>
                <a:gd name="T0" fmla="*/ 31 w 364"/>
                <a:gd name="T1" fmla="*/ 71 h 477"/>
                <a:gd name="T2" fmla="*/ 31 w 364"/>
                <a:gd name="T3" fmla="*/ 71 h 477"/>
                <a:gd name="T4" fmla="*/ 112 w 364"/>
                <a:gd name="T5" fmla="*/ 34 h 477"/>
                <a:gd name="T6" fmla="*/ 187 w 364"/>
                <a:gd name="T7" fmla="*/ 2 h 477"/>
                <a:gd name="T8" fmla="*/ 187 w 364"/>
                <a:gd name="T9" fmla="*/ 2 h 477"/>
                <a:gd name="T10" fmla="*/ 194 w 364"/>
                <a:gd name="T11" fmla="*/ 0 h 477"/>
                <a:gd name="T12" fmla="*/ 203 w 364"/>
                <a:gd name="T13" fmla="*/ 0 h 477"/>
                <a:gd name="T14" fmla="*/ 210 w 364"/>
                <a:gd name="T15" fmla="*/ 2 h 477"/>
                <a:gd name="T16" fmla="*/ 219 w 364"/>
                <a:gd name="T17" fmla="*/ 7 h 477"/>
                <a:gd name="T18" fmla="*/ 226 w 364"/>
                <a:gd name="T19" fmla="*/ 16 h 477"/>
                <a:gd name="T20" fmla="*/ 235 w 364"/>
                <a:gd name="T21" fmla="*/ 27 h 477"/>
                <a:gd name="T22" fmla="*/ 243 w 364"/>
                <a:gd name="T23" fmla="*/ 41 h 477"/>
                <a:gd name="T24" fmla="*/ 251 w 364"/>
                <a:gd name="T25" fmla="*/ 61 h 477"/>
                <a:gd name="T26" fmla="*/ 251 w 364"/>
                <a:gd name="T27" fmla="*/ 61 h 477"/>
                <a:gd name="T28" fmla="*/ 318 w 364"/>
                <a:gd name="T29" fmla="*/ 233 h 477"/>
                <a:gd name="T30" fmla="*/ 352 w 364"/>
                <a:gd name="T31" fmla="*/ 324 h 477"/>
                <a:gd name="T32" fmla="*/ 361 w 364"/>
                <a:gd name="T33" fmla="*/ 357 h 477"/>
                <a:gd name="T34" fmla="*/ 364 w 364"/>
                <a:gd name="T35" fmla="*/ 373 h 477"/>
                <a:gd name="T36" fmla="*/ 364 w 364"/>
                <a:gd name="T37" fmla="*/ 373 h 477"/>
                <a:gd name="T38" fmla="*/ 363 w 364"/>
                <a:gd name="T39" fmla="*/ 383 h 477"/>
                <a:gd name="T40" fmla="*/ 359 w 364"/>
                <a:gd name="T41" fmla="*/ 389 h 477"/>
                <a:gd name="T42" fmla="*/ 354 w 364"/>
                <a:gd name="T43" fmla="*/ 396 h 477"/>
                <a:gd name="T44" fmla="*/ 346 w 364"/>
                <a:gd name="T45" fmla="*/ 403 h 477"/>
                <a:gd name="T46" fmla="*/ 334 w 364"/>
                <a:gd name="T47" fmla="*/ 410 h 477"/>
                <a:gd name="T48" fmla="*/ 318 w 364"/>
                <a:gd name="T49" fmla="*/ 419 h 477"/>
                <a:gd name="T50" fmla="*/ 296 w 364"/>
                <a:gd name="T51" fmla="*/ 430 h 477"/>
                <a:gd name="T52" fmla="*/ 296 w 364"/>
                <a:gd name="T53" fmla="*/ 430 h 477"/>
                <a:gd name="T54" fmla="*/ 250 w 364"/>
                <a:gd name="T55" fmla="*/ 448 h 477"/>
                <a:gd name="T56" fmla="*/ 212 w 364"/>
                <a:gd name="T57" fmla="*/ 462 h 477"/>
                <a:gd name="T58" fmla="*/ 185 w 364"/>
                <a:gd name="T59" fmla="*/ 471 h 477"/>
                <a:gd name="T60" fmla="*/ 165 w 364"/>
                <a:gd name="T61" fmla="*/ 475 h 477"/>
                <a:gd name="T62" fmla="*/ 165 w 364"/>
                <a:gd name="T63" fmla="*/ 475 h 477"/>
                <a:gd name="T64" fmla="*/ 153 w 364"/>
                <a:gd name="T65" fmla="*/ 477 h 477"/>
                <a:gd name="T66" fmla="*/ 146 w 364"/>
                <a:gd name="T67" fmla="*/ 475 h 477"/>
                <a:gd name="T68" fmla="*/ 139 w 364"/>
                <a:gd name="T69" fmla="*/ 471 h 477"/>
                <a:gd name="T70" fmla="*/ 131 w 364"/>
                <a:gd name="T71" fmla="*/ 464 h 477"/>
                <a:gd name="T72" fmla="*/ 122 w 364"/>
                <a:gd name="T73" fmla="*/ 452 h 477"/>
                <a:gd name="T74" fmla="*/ 112 w 364"/>
                <a:gd name="T75" fmla="*/ 434 h 477"/>
                <a:gd name="T76" fmla="*/ 101 w 364"/>
                <a:gd name="T77" fmla="*/ 408 h 477"/>
                <a:gd name="T78" fmla="*/ 101 w 364"/>
                <a:gd name="T79" fmla="*/ 408 h 477"/>
                <a:gd name="T80" fmla="*/ 74 w 364"/>
                <a:gd name="T81" fmla="*/ 339 h 477"/>
                <a:gd name="T82" fmla="*/ 45 w 364"/>
                <a:gd name="T83" fmla="*/ 260 h 477"/>
                <a:gd name="T84" fmla="*/ 8 w 364"/>
                <a:gd name="T85" fmla="*/ 150 h 477"/>
                <a:gd name="T86" fmla="*/ 8 w 364"/>
                <a:gd name="T87" fmla="*/ 150 h 477"/>
                <a:gd name="T88" fmla="*/ 4 w 364"/>
                <a:gd name="T89" fmla="*/ 141 h 477"/>
                <a:gd name="T90" fmla="*/ 2 w 364"/>
                <a:gd name="T91" fmla="*/ 132 h 477"/>
                <a:gd name="T92" fmla="*/ 0 w 364"/>
                <a:gd name="T93" fmla="*/ 120 h 477"/>
                <a:gd name="T94" fmla="*/ 2 w 364"/>
                <a:gd name="T95" fmla="*/ 109 h 477"/>
                <a:gd name="T96" fmla="*/ 6 w 364"/>
                <a:gd name="T97" fmla="*/ 98 h 477"/>
                <a:gd name="T98" fmla="*/ 11 w 364"/>
                <a:gd name="T99" fmla="*/ 88 h 477"/>
                <a:gd name="T100" fmla="*/ 18 w 364"/>
                <a:gd name="T101" fmla="*/ 79 h 477"/>
                <a:gd name="T102" fmla="*/ 31 w 364"/>
                <a:gd name="T103" fmla="*/ 71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4" h="477">
                  <a:moveTo>
                    <a:pt x="31" y="71"/>
                  </a:moveTo>
                  <a:lnTo>
                    <a:pt x="31" y="71"/>
                  </a:lnTo>
                  <a:lnTo>
                    <a:pt x="112" y="34"/>
                  </a:lnTo>
                  <a:lnTo>
                    <a:pt x="187" y="2"/>
                  </a:lnTo>
                  <a:lnTo>
                    <a:pt x="187" y="2"/>
                  </a:lnTo>
                  <a:lnTo>
                    <a:pt x="194" y="0"/>
                  </a:lnTo>
                  <a:lnTo>
                    <a:pt x="203" y="0"/>
                  </a:lnTo>
                  <a:lnTo>
                    <a:pt x="210" y="2"/>
                  </a:lnTo>
                  <a:lnTo>
                    <a:pt x="219" y="7"/>
                  </a:lnTo>
                  <a:lnTo>
                    <a:pt x="226" y="16"/>
                  </a:lnTo>
                  <a:lnTo>
                    <a:pt x="235" y="27"/>
                  </a:lnTo>
                  <a:lnTo>
                    <a:pt x="243" y="41"/>
                  </a:lnTo>
                  <a:lnTo>
                    <a:pt x="251" y="61"/>
                  </a:lnTo>
                  <a:lnTo>
                    <a:pt x="251" y="61"/>
                  </a:lnTo>
                  <a:lnTo>
                    <a:pt x="318" y="233"/>
                  </a:lnTo>
                  <a:lnTo>
                    <a:pt x="352" y="324"/>
                  </a:lnTo>
                  <a:lnTo>
                    <a:pt x="361" y="357"/>
                  </a:lnTo>
                  <a:lnTo>
                    <a:pt x="364" y="373"/>
                  </a:lnTo>
                  <a:lnTo>
                    <a:pt x="364" y="373"/>
                  </a:lnTo>
                  <a:lnTo>
                    <a:pt x="363" y="383"/>
                  </a:lnTo>
                  <a:lnTo>
                    <a:pt x="359" y="389"/>
                  </a:lnTo>
                  <a:lnTo>
                    <a:pt x="354" y="396"/>
                  </a:lnTo>
                  <a:lnTo>
                    <a:pt x="346" y="403"/>
                  </a:lnTo>
                  <a:lnTo>
                    <a:pt x="334" y="410"/>
                  </a:lnTo>
                  <a:lnTo>
                    <a:pt x="318" y="419"/>
                  </a:lnTo>
                  <a:lnTo>
                    <a:pt x="296" y="430"/>
                  </a:lnTo>
                  <a:lnTo>
                    <a:pt x="296" y="430"/>
                  </a:lnTo>
                  <a:lnTo>
                    <a:pt x="250" y="448"/>
                  </a:lnTo>
                  <a:lnTo>
                    <a:pt x="212" y="462"/>
                  </a:lnTo>
                  <a:lnTo>
                    <a:pt x="185" y="471"/>
                  </a:lnTo>
                  <a:lnTo>
                    <a:pt x="165" y="475"/>
                  </a:lnTo>
                  <a:lnTo>
                    <a:pt x="165" y="475"/>
                  </a:lnTo>
                  <a:lnTo>
                    <a:pt x="153" y="477"/>
                  </a:lnTo>
                  <a:lnTo>
                    <a:pt x="146" y="475"/>
                  </a:lnTo>
                  <a:lnTo>
                    <a:pt x="139" y="471"/>
                  </a:lnTo>
                  <a:lnTo>
                    <a:pt x="131" y="464"/>
                  </a:lnTo>
                  <a:lnTo>
                    <a:pt x="122" y="452"/>
                  </a:lnTo>
                  <a:lnTo>
                    <a:pt x="112" y="434"/>
                  </a:lnTo>
                  <a:lnTo>
                    <a:pt x="101" y="408"/>
                  </a:lnTo>
                  <a:lnTo>
                    <a:pt x="101" y="408"/>
                  </a:lnTo>
                  <a:lnTo>
                    <a:pt x="74" y="339"/>
                  </a:lnTo>
                  <a:lnTo>
                    <a:pt x="45" y="260"/>
                  </a:lnTo>
                  <a:lnTo>
                    <a:pt x="8" y="150"/>
                  </a:lnTo>
                  <a:lnTo>
                    <a:pt x="8" y="150"/>
                  </a:lnTo>
                  <a:lnTo>
                    <a:pt x="4" y="141"/>
                  </a:lnTo>
                  <a:lnTo>
                    <a:pt x="2" y="132"/>
                  </a:lnTo>
                  <a:lnTo>
                    <a:pt x="0" y="120"/>
                  </a:lnTo>
                  <a:lnTo>
                    <a:pt x="2" y="109"/>
                  </a:lnTo>
                  <a:lnTo>
                    <a:pt x="6" y="98"/>
                  </a:lnTo>
                  <a:lnTo>
                    <a:pt x="11" y="88"/>
                  </a:lnTo>
                  <a:lnTo>
                    <a:pt x="18" y="79"/>
                  </a:lnTo>
                  <a:lnTo>
                    <a:pt x="31" y="7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45" name="Freeform 13">
              <a:extLst>
                <a:ext uri="{FF2B5EF4-FFF2-40B4-BE49-F238E27FC236}">
                  <a16:creationId xmlns:a16="http://schemas.microsoft.com/office/drawing/2014/main" id="{792F4C2E-C364-9345-BD43-C8B196F72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338" y="862013"/>
              <a:ext cx="534988" cy="711200"/>
            </a:xfrm>
            <a:custGeom>
              <a:avLst/>
              <a:gdLst>
                <a:gd name="T0" fmla="*/ 29 w 337"/>
                <a:gd name="T1" fmla="*/ 68 h 448"/>
                <a:gd name="T2" fmla="*/ 29 w 337"/>
                <a:gd name="T3" fmla="*/ 68 h 448"/>
                <a:gd name="T4" fmla="*/ 106 w 337"/>
                <a:gd name="T5" fmla="*/ 32 h 448"/>
                <a:gd name="T6" fmla="*/ 174 w 337"/>
                <a:gd name="T7" fmla="*/ 2 h 448"/>
                <a:gd name="T8" fmla="*/ 174 w 337"/>
                <a:gd name="T9" fmla="*/ 2 h 448"/>
                <a:gd name="T10" fmla="*/ 181 w 337"/>
                <a:gd name="T11" fmla="*/ 0 h 448"/>
                <a:gd name="T12" fmla="*/ 188 w 337"/>
                <a:gd name="T13" fmla="*/ 0 h 448"/>
                <a:gd name="T14" fmla="*/ 194 w 337"/>
                <a:gd name="T15" fmla="*/ 4 h 448"/>
                <a:gd name="T16" fmla="*/ 201 w 337"/>
                <a:gd name="T17" fmla="*/ 7 h 448"/>
                <a:gd name="T18" fmla="*/ 206 w 337"/>
                <a:gd name="T19" fmla="*/ 16 h 448"/>
                <a:gd name="T20" fmla="*/ 214 w 337"/>
                <a:gd name="T21" fmla="*/ 27 h 448"/>
                <a:gd name="T22" fmla="*/ 228 w 337"/>
                <a:gd name="T23" fmla="*/ 59 h 448"/>
                <a:gd name="T24" fmla="*/ 228 w 337"/>
                <a:gd name="T25" fmla="*/ 59 h 448"/>
                <a:gd name="T26" fmla="*/ 291 w 337"/>
                <a:gd name="T27" fmla="*/ 221 h 448"/>
                <a:gd name="T28" fmla="*/ 323 w 337"/>
                <a:gd name="T29" fmla="*/ 308 h 448"/>
                <a:gd name="T30" fmla="*/ 334 w 337"/>
                <a:gd name="T31" fmla="*/ 337 h 448"/>
                <a:gd name="T32" fmla="*/ 337 w 337"/>
                <a:gd name="T33" fmla="*/ 351 h 448"/>
                <a:gd name="T34" fmla="*/ 337 w 337"/>
                <a:gd name="T35" fmla="*/ 351 h 448"/>
                <a:gd name="T36" fmla="*/ 335 w 337"/>
                <a:gd name="T37" fmla="*/ 362 h 448"/>
                <a:gd name="T38" fmla="*/ 334 w 337"/>
                <a:gd name="T39" fmla="*/ 368 h 448"/>
                <a:gd name="T40" fmla="*/ 330 w 337"/>
                <a:gd name="T41" fmla="*/ 373 h 448"/>
                <a:gd name="T42" fmla="*/ 323 w 337"/>
                <a:gd name="T43" fmla="*/ 380 h 448"/>
                <a:gd name="T44" fmla="*/ 312 w 337"/>
                <a:gd name="T45" fmla="*/ 387 h 448"/>
                <a:gd name="T46" fmla="*/ 298 w 337"/>
                <a:gd name="T47" fmla="*/ 394 h 448"/>
                <a:gd name="T48" fmla="*/ 278 w 337"/>
                <a:gd name="T49" fmla="*/ 403 h 448"/>
                <a:gd name="T50" fmla="*/ 278 w 337"/>
                <a:gd name="T51" fmla="*/ 403 h 448"/>
                <a:gd name="T52" fmla="*/ 235 w 337"/>
                <a:gd name="T53" fmla="*/ 421 h 448"/>
                <a:gd name="T54" fmla="*/ 199 w 337"/>
                <a:gd name="T55" fmla="*/ 434 h 448"/>
                <a:gd name="T56" fmla="*/ 172 w 337"/>
                <a:gd name="T57" fmla="*/ 443 h 448"/>
                <a:gd name="T58" fmla="*/ 156 w 337"/>
                <a:gd name="T59" fmla="*/ 446 h 448"/>
                <a:gd name="T60" fmla="*/ 156 w 337"/>
                <a:gd name="T61" fmla="*/ 446 h 448"/>
                <a:gd name="T62" fmla="*/ 144 w 337"/>
                <a:gd name="T63" fmla="*/ 448 h 448"/>
                <a:gd name="T64" fmla="*/ 138 w 337"/>
                <a:gd name="T65" fmla="*/ 446 h 448"/>
                <a:gd name="T66" fmla="*/ 131 w 337"/>
                <a:gd name="T67" fmla="*/ 443 h 448"/>
                <a:gd name="T68" fmla="*/ 122 w 337"/>
                <a:gd name="T69" fmla="*/ 436 h 448"/>
                <a:gd name="T70" fmla="*/ 115 w 337"/>
                <a:gd name="T71" fmla="*/ 425 h 448"/>
                <a:gd name="T72" fmla="*/ 104 w 337"/>
                <a:gd name="T73" fmla="*/ 407 h 448"/>
                <a:gd name="T74" fmla="*/ 95 w 337"/>
                <a:gd name="T75" fmla="*/ 384 h 448"/>
                <a:gd name="T76" fmla="*/ 95 w 337"/>
                <a:gd name="T77" fmla="*/ 384 h 448"/>
                <a:gd name="T78" fmla="*/ 68 w 337"/>
                <a:gd name="T79" fmla="*/ 319 h 448"/>
                <a:gd name="T80" fmla="*/ 41 w 337"/>
                <a:gd name="T81" fmla="*/ 244 h 448"/>
                <a:gd name="T82" fmla="*/ 6 w 337"/>
                <a:gd name="T83" fmla="*/ 144 h 448"/>
                <a:gd name="T84" fmla="*/ 6 w 337"/>
                <a:gd name="T85" fmla="*/ 144 h 448"/>
                <a:gd name="T86" fmla="*/ 4 w 337"/>
                <a:gd name="T87" fmla="*/ 135 h 448"/>
                <a:gd name="T88" fmla="*/ 2 w 337"/>
                <a:gd name="T89" fmla="*/ 124 h 448"/>
                <a:gd name="T90" fmla="*/ 0 w 337"/>
                <a:gd name="T91" fmla="*/ 115 h 448"/>
                <a:gd name="T92" fmla="*/ 2 w 337"/>
                <a:gd name="T93" fmla="*/ 104 h 448"/>
                <a:gd name="T94" fmla="*/ 4 w 337"/>
                <a:gd name="T95" fmla="*/ 93 h 448"/>
                <a:gd name="T96" fmla="*/ 9 w 337"/>
                <a:gd name="T97" fmla="*/ 83 h 448"/>
                <a:gd name="T98" fmla="*/ 18 w 337"/>
                <a:gd name="T99" fmla="*/ 75 h 448"/>
                <a:gd name="T100" fmla="*/ 29 w 337"/>
                <a:gd name="T101" fmla="*/ 6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" h="448">
                  <a:moveTo>
                    <a:pt x="29" y="68"/>
                  </a:moveTo>
                  <a:lnTo>
                    <a:pt x="29" y="68"/>
                  </a:lnTo>
                  <a:lnTo>
                    <a:pt x="106" y="32"/>
                  </a:lnTo>
                  <a:lnTo>
                    <a:pt x="174" y="2"/>
                  </a:lnTo>
                  <a:lnTo>
                    <a:pt x="174" y="2"/>
                  </a:lnTo>
                  <a:lnTo>
                    <a:pt x="181" y="0"/>
                  </a:lnTo>
                  <a:lnTo>
                    <a:pt x="188" y="0"/>
                  </a:lnTo>
                  <a:lnTo>
                    <a:pt x="194" y="4"/>
                  </a:lnTo>
                  <a:lnTo>
                    <a:pt x="201" y="7"/>
                  </a:lnTo>
                  <a:lnTo>
                    <a:pt x="206" y="16"/>
                  </a:lnTo>
                  <a:lnTo>
                    <a:pt x="214" y="27"/>
                  </a:lnTo>
                  <a:lnTo>
                    <a:pt x="228" y="59"/>
                  </a:lnTo>
                  <a:lnTo>
                    <a:pt x="228" y="59"/>
                  </a:lnTo>
                  <a:lnTo>
                    <a:pt x="291" y="221"/>
                  </a:lnTo>
                  <a:lnTo>
                    <a:pt x="323" y="308"/>
                  </a:lnTo>
                  <a:lnTo>
                    <a:pt x="334" y="337"/>
                  </a:lnTo>
                  <a:lnTo>
                    <a:pt x="337" y="351"/>
                  </a:lnTo>
                  <a:lnTo>
                    <a:pt x="337" y="351"/>
                  </a:lnTo>
                  <a:lnTo>
                    <a:pt x="335" y="362"/>
                  </a:lnTo>
                  <a:lnTo>
                    <a:pt x="334" y="368"/>
                  </a:lnTo>
                  <a:lnTo>
                    <a:pt x="330" y="373"/>
                  </a:lnTo>
                  <a:lnTo>
                    <a:pt x="323" y="380"/>
                  </a:lnTo>
                  <a:lnTo>
                    <a:pt x="312" y="387"/>
                  </a:lnTo>
                  <a:lnTo>
                    <a:pt x="298" y="394"/>
                  </a:lnTo>
                  <a:lnTo>
                    <a:pt x="278" y="403"/>
                  </a:lnTo>
                  <a:lnTo>
                    <a:pt x="278" y="403"/>
                  </a:lnTo>
                  <a:lnTo>
                    <a:pt x="235" y="421"/>
                  </a:lnTo>
                  <a:lnTo>
                    <a:pt x="199" y="434"/>
                  </a:lnTo>
                  <a:lnTo>
                    <a:pt x="172" y="443"/>
                  </a:lnTo>
                  <a:lnTo>
                    <a:pt x="156" y="446"/>
                  </a:lnTo>
                  <a:lnTo>
                    <a:pt x="156" y="446"/>
                  </a:lnTo>
                  <a:lnTo>
                    <a:pt x="144" y="448"/>
                  </a:lnTo>
                  <a:lnTo>
                    <a:pt x="138" y="446"/>
                  </a:lnTo>
                  <a:lnTo>
                    <a:pt x="131" y="443"/>
                  </a:lnTo>
                  <a:lnTo>
                    <a:pt x="122" y="436"/>
                  </a:lnTo>
                  <a:lnTo>
                    <a:pt x="115" y="425"/>
                  </a:lnTo>
                  <a:lnTo>
                    <a:pt x="104" y="407"/>
                  </a:lnTo>
                  <a:lnTo>
                    <a:pt x="95" y="384"/>
                  </a:lnTo>
                  <a:lnTo>
                    <a:pt x="95" y="384"/>
                  </a:lnTo>
                  <a:lnTo>
                    <a:pt x="68" y="319"/>
                  </a:lnTo>
                  <a:lnTo>
                    <a:pt x="41" y="244"/>
                  </a:lnTo>
                  <a:lnTo>
                    <a:pt x="6" y="144"/>
                  </a:lnTo>
                  <a:lnTo>
                    <a:pt x="6" y="144"/>
                  </a:lnTo>
                  <a:lnTo>
                    <a:pt x="4" y="135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2" y="104"/>
                  </a:lnTo>
                  <a:lnTo>
                    <a:pt x="4" y="93"/>
                  </a:lnTo>
                  <a:lnTo>
                    <a:pt x="9" y="83"/>
                  </a:lnTo>
                  <a:lnTo>
                    <a:pt x="18" y="75"/>
                  </a:lnTo>
                  <a:lnTo>
                    <a:pt x="29" y="68"/>
                  </a:lnTo>
                  <a:close/>
                </a:path>
              </a:pathLst>
            </a:custGeom>
            <a:solidFill>
              <a:srgbClr val="98C2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46" name="Freeform 14">
              <a:extLst>
                <a:ext uri="{FF2B5EF4-FFF2-40B4-BE49-F238E27FC236}">
                  <a16:creationId xmlns:a16="http://schemas.microsoft.com/office/drawing/2014/main" id="{439AEDF5-248A-4247-899F-67D144C70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338" y="862013"/>
              <a:ext cx="534988" cy="711200"/>
            </a:xfrm>
            <a:custGeom>
              <a:avLst/>
              <a:gdLst>
                <a:gd name="T0" fmla="*/ 29 w 337"/>
                <a:gd name="T1" fmla="*/ 68 h 448"/>
                <a:gd name="T2" fmla="*/ 29 w 337"/>
                <a:gd name="T3" fmla="*/ 68 h 448"/>
                <a:gd name="T4" fmla="*/ 106 w 337"/>
                <a:gd name="T5" fmla="*/ 32 h 448"/>
                <a:gd name="T6" fmla="*/ 174 w 337"/>
                <a:gd name="T7" fmla="*/ 2 h 448"/>
                <a:gd name="T8" fmla="*/ 174 w 337"/>
                <a:gd name="T9" fmla="*/ 2 h 448"/>
                <a:gd name="T10" fmla="*/ 181 w 337"/>
                <a:gd name="T11" fmla="*/ 0 h 448"/>
                <a:gd name="T12" fmla="*/ 188 w 337"/>
                <a:gd name="T13" fmla="*/ 0 h 448"/>
                <a:gd name="T14" fmla="*/ 194 w 337"/>
                <a:gd name="T15" fmla="*/ 4 h 448"/>
                <a:gd name="T16" fmla="*/ 201 w 337"/>
                <a:gd name="T17" fmla="*/ 7 h 448"/>
                <a:gd name="T18" fmla="*/ 206 w 337"/>
                <a:gd name="T19" fmla="*/ 16 h 448"/>
                <a:gd name="T20" fmla="*/ 214 w 337"/>
                <a:gd name="T21" fmla="*/ 27 h 448"/>
                <a:gd name="T22" fmla="*/ 228 w 337"/>
                <a:gd name="T23" fmla="*/ 59 h 448"/>
                <a:gd name="T24" fmla="*/ 228 w 337"/>
                <a:gd name="T25" fmla="*/ 59 h 448"/>
                <a:gd name="T26" fmla="*/ 291 w 337"/>
                <a:gd name="T27" fmla="*/ 221 h 448"/>
                <a:gd name="T28" fmla="*/ 323 w 337"/>
                <a:gd name="T29" fmla="*/ 308 h 448"/>
                <a:gd name="T30" fmla="*/ 334 w 337"/>
                <a:gd name="T31" fmla="*/ 337 h 448"/>
                <a:gd name="T32" fmla="*/ 337 w 337"/>
                <a:gd name="T33" fmla="*/ 351 h 448"/>
                <a:gd name="T34" fmla="*/ 337 w 337"/>
                <a:gd name="T35" fmla="*/ 351 h 448"/>
                <a:gd name="T36" fmla="*/ 335 w 337"/>
                <a:gd name="T37" fmla="*/ 362 h 448"/>
                <a:gd name="T38" fmla="*/ 334 w 337"/>
                <a:gd name="T39" fmla="*/ 368 h 448"/>
                <a:gd name="T40" fmla="*/ 330 w 337"/>
                <a:gd name="T41" fmla="*/ 373 h 448"/>
                <a:gd name="T42" fmla="*/ 323 w 337"/>
                <a:gd name="T43" fmla="*/ 380 h 448"/>
                <a:gd name="T44" fmla="*/ 312 w 337"/>
                <a:gd name="T45" fmla="*/ 387 h 448"/>
                <a:gd name="T46" fmla="*/ 298 w 337"/>
                <a:gd name="T47" fmla="*/ 394 h 448"/>
                <a:gd name="T48" fmla="*/ 278 w 337"/>
                <a:gd name="T49" fmla="*/ 403 h 448"/>
                <a:gd name="T50" fmla="*/ 278 w 337"/>
                <a:gd name="T51" fmla="*/ 403 h 448"/>
                <a:gd name="T52" fmla="*/ 235 w 337"/>
                <a:gd name="T53" fmla="*/ 421 h 448"/>
                <a:gd name="T54" fmla="*/ 199 w 337"/>
                <a:gd name="T55" fmla="*/ 434 h 448"/>
                <a:gd name="T56" fmla="*/ 172 w 337"/>
                <a:gd name="T57" fmla="*/ 443 h 448"/>
                <a:gd name="T58" fmla="*/ 156 w 337"/>
                <a:gd name="T59" fmla="*/ 446 h 448"/>
                <a:gd name="T60" fmla="*/ 156 w 337"/>
                <a:gd name="T61" fmla="*/ 446 h 448"/>
                <a:gd name="T62" fmla="*/ 144 w 337"/>
                <a:gd name="T63" fmla="*/ 448 h 448"/>
                <a:gd name="T64" fmla="*/ 138 w 337"/>
                <a:gd name="T65" fmla="*/ 446 h 448"/>
                <a:gd name="T66" fmla="*/ 131 w 337"/>
                <a:gd name="T67" fmla="*/ 443 h 448"/>
                <a:gd name="T68" fmla="*/ 122 w 337"/>
                <a:gd name="T69" fmla="*/ 436 h 448"/>
                <a:gd name="T70" fmla="*/ 115 w 337"/>
                <a:gd name="T71" fmla="*/ 425 h 448"/>
                <a:gd name="T72" fmla="*/ 104 w 337"/>
                <a:gd name="T73" fmla="*/ 407 h 448"/>
                <a:gd name="T74" fmla="*/ 95 w 337"/>
                <a:gd name="T75" fmla="*/ 384 h 448"/>
                <a:gd name="T76" fmla="*/ 95 w 337"/>
                <a:gd name="T77" fmla="*/ 384 h 448"/>
                <a:gd name="T78" fmla="*/ 68 w 337"/>
                <a:gd name="T79" fmla="*/ 319 h 448"/>
                <a:gd name="T80" fmla="*/ 41 w 337"/>
                <a:gd name="T81" fmla="*/ 244 h 448"/>
                <a:gd name="T82" fmla="*/ 6 w 337"/>
                <a:gd name="T83" fmla="*/ 144 h 448"/>
                <a:gd name="T84" fmla="*/ 6 w 337"/>
                <a:gd name="T85" fmla="*/ 144 h 448"/>
                <a:gd name="T86" fmla="*/ 4 w 337"/>
                <a:gd name="T87" fmla="*/ 135 h 448"/>
                <a:gd name="T88" fmla="*/ 2 w 337"/>
                <a:gd name="T89" fmla="*/ 124 h 448"/>
                <a:gd name="T90" fmla="*/ 0 w 337"/>
                <a:gd name="T91" fmla="*/ 115 h 448"/>
                <a:gd name="T92" fmla="*/ 2 w 337"/>
                <a:gd name="T93" fmla="*/ 104 h 448"/>
                <a:gd name="T94" fmla="*/ 4 w 337"/>
                <a:gd name="T95" fmla="*/ 93 h 448"/>
                <a:gd name="T96" fmla="*/ 9 w 337"/>
                <a:gd name="T97" fmla="*/ 83 h 448"/>
                <a:gd name="T98" fmla="*/ 18 w 337"/>
                <a:gd name="T99" fmla="*/ 75 h 448"/>
                <a:gd name="T100" fmla="*/ 29 w 337"/>
                <a:gd name="T101" fmla="*/ 6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" h="448">
                  <a:moveTo>
                    <a:pt x="29" y="68"/>
                  </a:moveTo>
                  <a:lnTo>
                    <a:pt x="29" y="68"/>
                  </a:lnTo>
                  <a:lnTo>
                    <a:pt x="106" y="32"/>
                  </a:lnTo>
                  <a:lnTo>
                    <a:pt x="174" y="2"/>
                  </a:lnTo>
                  <a:lnTo>
                    <a:pt x="174" y="2"/>
                  </a:lnTo>
                  <a:lnTo>
                    <a:pt x="181" y="0"/>
                  </a:lnTo>
                  <a:lnTo>
                    <a:pt x="188" y="0"/>
                  </a:lnTo>
                  <a:lnTo>
                    <a:pt x="194" y="4"/>
                  </a:lnTo>
                  <a:lnTo>
                    <a:pt x="201" y="7"/>
                  </a:lnTo>
                  <a:lnTo>
                    <a:pt x="206" y="16"/>
                  </a:lnTo>
                  <a:lnTo>
                    <a:pt x="214" y="27"/>
                  </a:lnTo>
                  <a:lnTo>
                    <a:pt x="228" y="59"/>
                  </a:lnTo>
                  <a:lnTo>
                    <a:pt x="228" y="59"/>
                  </a:lnTo>
                  <a:lnTo>
                    <a:pt x="291" y="221"/>
                  </a:lnTo>
                  <a:lnTo>
                    <a:pt x="323" y="308"/>
                  </a:lnTo>
                  <a:lnTo>
                    <a:pt x="334" y="337"/>
                  </a:lnTo>
                  <a:lnTo>
                    <a:pt x="337" y="351"/>
                  </a:lnTo>
                  <a:lnTo>
                    <a:pt x="337" y="351"/>
                  </a:lnTo>
                  <a:lnTo>
                    <a:pt x="335" y="362"/>
                  </a:lnTo>
                  <a:lnTo>
                    <a:pt x="334" y="368"/>
                  </a:lnTo>
                  <a:lnTo>
                    <a:pt x="330" y="373"/>
                  </a:lnTo>
                  <a:lnTo>
                    <a:pt x="323" y="380"/>
                  </a:lnTo>
                  <a:lnTo>
                    <a:pt x="312" y="387"/>
                  </a:lnTo>
                  <a:lnTo>
                    <a:pt x="298" y="394"/>
                  </a:lnTo>
                  <a:lnTo>
                    <a:pt x="278" y="403"/>
                  </a:lnTo>
                  <a:lnTo>
                    <a:pt x="278" y="403"/>
                  </a:lnTo>
                  <a:lnTo>
                    <a:pt x="235" y="421"/>
                  </a:lnTo>
                  <a:lnTo>
                    <a:pt x="199" y="434"/>
                  </a:lnTo>
                  <a:lnTo>
                    <a:pt x="172" y="443"/>
                  </a:lnTo>
                  <a:lnTo>
                    <a:pt x="156" y="446"/>
                  </a:lnTo>
                  <a:lnTo>
                    <a:pt x="156" y="446"/>
                  </a:lnTo>
                  <a:lnTo>
                    <a:pt x="144" y="448"/>
                  </a:lnTo>
                  <a:lnTo>
                    <a:pt x="138" y="446"/>
                  </a:lnTo>
                  <a:lnTo>
                    <a:pt x="131" y="443"/>
                  </a:lnTo>
                  <a:lnTo>
                    <a:pt x="122" y="436"/>
                  </a:lnTo>
                  <a:lnTo>
                    <a:pt x="115" y="425"/>
                  </a:lnTo>
                  <a:lnTo>
                    <a:pt x="104" y="407"/>
                  </a:lnTo>
                  <a:lnTo>
                    <a:pt x="95" y="384"/>
                  </a:lnTo>
                  <a:lnTo>
                    <a:pt x="95" y="384"/>
                  </a:lnTo>
                  <a:lnTo>
                    <a:pt x="68" y="319"/>
                  </a:lnTo>
                  <a:lnTo>
                    <a:pt x="41" y="244"/>
                  </a:lnTo>
                  <a:lnTo>
                    <a:pt x="6" y="144"/>
                  </a:lnTo>
                  <a:lnTo>
                    <a:pt x="6" y="144"/>
                  </a:lnTo>
                  <a:lnTo>
                    <a:pt x="4" y="135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2" y="104"/>
                  </a:lnTo>
                  <a:lnTo>
                    <a:pt x="4" y="93"/>
                  </a:lnTo>
                  <a:lnTo>
                    <a:pt x="9" y="83"/>
                  </a:lnTo>
                  <a:lnTo>
                    <a:pt x="18" y="75"/>
                  </a:lnTo>
                  <a:lnTo>
                    <a:pt x="29" y="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47" name="Freeform 15">
              <a:extLst>
                <a:ext uri="{FF2B5EF4-FFF2-40B4-BE49-F238E27FC236}">
                  <a16:creationId xmlns:a16="http://schemas.microsoft.com/office/drawing/2014/main" id="{FBC3EB1E-E5B4-CA45-BA5C-FA26200DA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650" y="1090613"/>
              <a:ext cx="365125" cy="377825"/>
            </a:xfrm>
            <a:custGeom>
              <a:avLst/>
              <a:gdLst>
                <a:gd name="T0" fmla="*/ 142 w 230"/>
                <a:gd name="T1" fmla="*/ 1 h 238"/>
                <a:gd name="T2" fmla="*/ 115 w 230"/>
                <a:gd name="T3" fmla="*/ 0 h 238"/>
                <a:gd name="T4" fmla="*/ 74 w 230"/>
                <a:gd name="T5" fmla="*/ 5 h 238"/>
                <a:gd name="T6" fmla="*/ 60 w 230"/>
                <a:gd name="T7" fmla="*/ 10 h 238"/>
                <a:gd name="T8" fmla="*/ 29 w 230"/>
                <a:gd name="T9" fmla="*/ 26 h 238"/>
                <a:gd name="T10" fmla="*/ 8 w 230"/>
                <a:gd name="T11" fmla="*/ 46 h 238"/>
                <a:gd name="T12" fmla="*/ 0 w 230"/>
                <a:gd name="T13" fmla="*/ 60 h 238"/>
                <a:gd name="T14" fmla="*/ 4 w 230"/>
                <a:gd name="T15" fmla="*/ 69 h 238"/>
                <a:gd name="T16" fmla="*/ 13 w 230"/>
                <a:gd name="T17" fmla="*/ 73 h 238"/>
                <a:gd name="T18" fmla="*/ 22 w 230"/>
                <a:gd name="T19" fmla="*/ 75 h 238"/>
                <a:gd name="T20" fmla="*/ 58 w 230"/>
                <a:gd name="T21" fmla="*/ 77 h 238"/>
                <a:gd name="T22" fmla="*/ 112 w 230"/>
                <a:gd name="T23" fmla="*/ 69 h 238"/>
                <a:gd name="T24" fmla="*/ 119 w 230"/>
                <a:gd name="T25" fmla="*/ 68 h 238"/>
                <a:gd name="T26" fmla="*/ 77 w 230"/>
                <a:gd name="T27" fmla="*/ 86 h 238"/>
                <a:gd name="T28" fmla="*/ 31 w 230"/>
                <a:gd name="T29" fmla="*/ 112 h 238"/>
                <a:gd name="T30" fmla="*/ 20 w 230"/>
                <a:gd name="T31" fmla="*/ 121 h 238"/>
                <a:gd name="T32" fmla="*/ 11 w 230"/>
                <a:gd name="T33" fmla="*/ 139 h 238"/>
                <a:gd name="T34" fmla="*/ 9 w 230"/>
                <a:gd name="T35" fmla="*/ 155 h 238"/>
                <a:gd name="T36" fmla="*/ 22 w 230"/>
                <a:gd name="T37" fmla="*/ 166 h 238"/>
                <a:gd name="T38" fmla="*/ 51 w 230"/>
                <a:gd name="T39" fmla="*/ 163 h 238"/>
                <a:gd name="T40" fmla="*/ 122 w 230"/>
                <a:gd name="T41" fmla="*/ 147 h 238"/>
                <a:gd name="T42" fmla="*/ 158 w 230"/>
                <a:gd name="T43" fmla="*/ 139 h 238"/>
                <a:gd name="T44" fmla="*/ 122 w 230"/>
                <a:gd name="T45" fmla="*/ 166 h 238"/>
                <a:gd name="T46" fmla="*/ 95 w 230"/>
                <a:gd name="T47" fmla="*/ 191 h 238"/>
                <a:gd name="T48" fmla="*/ 76 w 230"/>
                <a:gd name="T49" fmla="*/ 218 h 238"/>
                <a:gd name="T50" fmla="*/ 74 w 230"/>
                <a:gd name="T51" fmla="*/ 224 h 238"/>
                <a:gd name="T52" fmla="*/ 76 w 230"/>
                <a:gd name="T53" fmla="*/ 233 h 238"/>
                <a:gd name="T54" fmla="*/ 85 w 230"/>
                <a:gd name="T55" fmla="*/ 238 h 238"/>
                <a:gd name="T56" fmla="*/ 106 w 230"/>
                <a:gd name="T57" fmla="*/ 238 h 238"/>
                <a:gd name="T58" fmla="*/ 142 w 230"/>
                <a:gd name="T59" fmla="*/ 229 h 238"/>
                <a:gd name="T60" fmla="*/ 174 w 230"/>
                <a:gd name="T61" fmla="*/ 216 h 238"/>
                <a:gd name="T62" fmla="*/ 190 w 230"/>
                <a:gd name="T63" fmla="*/ 207 h 238"/>
                <a:gd name="T64" fmla="*/ 217 w 230"/>
                <a:gd name="T65" fmla="*/ 177 h 238"/>
                <a:gd name="T66" fmla="*/ 228 w 230"/>
                <a:gd name="T67" fmla="*/ 154 h 238"/>
                <a:gd name="T68" fmla="*/ 228 w 230"/>
                <a:gd name="T69" fmla="*/ 141 h 238"/>
                <a:gd name="T70" fmla="*/ 219 w 230"/>
                <a:gd name="T71" fmla="*/ 132 h 238"/>
                <a:gd name="T72" fmla="*/ 201 w 230"/>
                <a:gd name="T73" fmla="*/ 127 h 238"/>
                <a:gd name="T74" fmla="*/ 187 w 230"/>
                <a:gd name="T75" fmla="*/ 129 h 238"/>
                <a:gd name="T76" fmla="*/ 198 w 230"/>
                <a:gd name="T77" fmla="*/ 107 h 238"/>
                <a:gd name="T78" fmla="*/ 201 w 230"/>
                <a:gd name="T79" fmla="*/ 82 h 238"/>
                <a:gd name="T80" fmla="*/ 198 w 230"/>
                <a:gd name="T81" fmla="*/ 69 h 238"/>
                <a:gd name="T82" fmla="*/ 187 w 230"/>
                <a:gd name="T83" fmla="*/ 59 h 238"/>
                <a:gd name="T84" fmla="*/ 169 w 230"/>
                <a:gd name="T85" fmla="*/ 53 h 238"/>
                <a:gd name="T86" fmla="*/ 176 w 230"/>
                <a:gd name="T87" fmla="*/ 48 h 238"/>
                <a:gd name="T88" fmla="*/ 183 w 230"/>
                <a:gd name="T89" fmla="*/ 34 h 238"/>
                <a:gd name="T90" fmla="*/ 183 w 230"/>
                <a:gd name="T91" fmla="*/ 26 h 238"/>
                <a:gd name="T92" fmla="*/ 178 w 230"/>
                <a:gd name="T93" fmla="*/ 17 h 238"/>
                <a:gd name="T94" fmla="*/ 165 w 230"/>
                <a:gd name="T95" fmla="*/ 9 h 238"/>
                <a:gd name="T96" fmla="*/ 142 w 230"/>
                <a:gd name="T97" fmla="*/ 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0" h="238">
                  <a:moveTo>
                    <a:pt x="142" y="1"/>
                  </a:moveTo>
                  <a:lnTo>
                    <a:pt x="142" y="1"/>
                  </a:lnTo>
                  <a:lnTo>
                    <a:pt x="135" y="0"/>
                  </a:lnTo>
                  <a:lnTo>
                    <a:pt x="115" y="0"/>
                  </a:lnTo>
                  <a:lnTo>
                    <a:pt x="88" y="1"/>
                  </a:lnTo>
                  <a:lnTo>
                    <a:pt x="74" y="5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43" y="17"/>
                  </a:lnTo>
                  <a:lnTo>
                    <a:pt x="29" y="26"/>
                  </a:lnTo>
                  <a:lnTo>
                    <a:pt x="17" y="37"/>
                  </a:lnTo>
                  <a:lnTo>
                    <a:pt x="8" y="46"/>
                  </a:lnTo>
                  <a:lnTo>
                    <a:pt x="2" y="57"/>
                  </a:lnTo>
                  <a:lnTo>
                    <a:pt x="0" y="60"/>
                  </a:lnTo>
                  <a:lnTo>
                    <a:pt x="2" y="66"/>
                  </a:lnTo>
                  <a:lnTo>
                    <a:pt x="4" y="69"/>
                  </a:lnTo>
                  <a:lnTo>
                    <a:pt x="8" y="71"/>
                  </a:lnTo>
                  <a:lnTo>
                    <a:pt x="13" y="73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40" y="77"/>
                  </a:lnTo>
                  <a:lnTo>
                    <a:pt x="58" y="77"/>
                  </a:lnTo>
                  <a:lnTo>
                    <a:pt x="90" y="73"/>
                  </a:lnTo>
                  <a:lnTo>
                    <a:pt x="112" y="69"/>
                  </a:lnTo>
                  <a:lnTo>
                    <a:pt x="119" y="68"/>
                  </a:lnTo>
                  <a:lnTo>
                    <a:pt x="119" y="68"/>
                  </a:lnTo>
                  <a:lnTo>
                    <a:pt x="106" y="73"/>
                  </a:lnTo>
                  <a:lnTo>
                    <a:pt x="77" y="86"/>
                  </a:lnTo>
                  <a:lnTo>
                    <a:pt x="45" y="104"/>
                  </a:lnTo>
                  <a:lnTo>
                    <a:pt x="31" y="112"/>
                  </a:lnTo>
                  <a:lnTo>
                    <a:pt x="20" y="121"/>
                  </a:lnTo>
                  <a:lnTo>
                    <a:pt x="20" y="121"/>
                  </a:lnTo>
                  <a:lnTo>
                    <a:pt x="15" y="130"/>
                  </a:lnTo>
                  <a:lnTo>
                    <a:pt x="11" y="139"/>
                  </a:lnTo>
                  <a:lnTo>
                    <a:pt x="9" y="148"/>
                  </a:lnTo>
                  <a:lnTo>
                    <a:pt x="9" y="155"/>
                  </a:lnTo>
                  <a:lnTo>
                    <a:pt x="15" y="161"/>
                  </a:lnTo>
                  <a:lnTo>
                    <a:pt x="22" y="166"/>
                  </a:lnTo>
                  <a:lnTo>
                    <a:pt x="34" y="166"/>
                  </a:lnTo>
                  <a:lnTo>
                    <a:pt x="51" y="163"/>
                  </a:lnTo>
                  <a:lnTo>
                    <a:pt x="51" y="163"/>
                  </a:lnTo>
                  <a:lnTo>
                    <a:pt x="122" y="147"/>
                  </a:lnTo>
                  <a:lnTo>
                    <a:pt x="158" y="139"/>
                  </a:lnTo>
                  <a:lnTo>
                    <a:pt x="158" y="139"/>
                  </a:lnTo>
                  <a:lnTo>
                    <a:pt x="147" y="147"/>
                  </a:lnTo>
                  <a:lnTo>
                    <a:pt x="122" y="166"/>
                  </a:lnTo>
                  <a:lnTo>
                    <a:pt x="108" y="177"/>
                  </a:lnTo>
                  <a:lnTo>
                    <a:pt x="95" y="191"/>
                  </a:lnTo>
                  <a:lnTo>
                    <a:pt x="83" y="206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4" y="224"/>
                  </a:lnTo>
                  <a:lnTo>
                    <a:pt x="74" y="229"/>
                  </a:lnTo>
                  <a:lnTo>
                    <a:pt x="76" y="233"/>
                  </a:lnTo>
                  <a:lnTo>
                    <a:pt x="79" y="236"/>
                  </a:lnTo>
                  <a:lnTo>
                    <a:pt x="85" y="238"/>
                  </a:lnTo>
                  <a:lnTo>
                    <a:pt x="90" y="238"/>
                  </a:lnTo>
                  <a:lnTo>
                    <a:pt x="106" y="238"/>
                  </a:lnTo>
                  <a:lnTo>
                    <a:pt x="122" y="234"/>
                  </a:lnTo>
                  <a:lnTo>
                    <a:pt x="142" y="229"/>
                  </a:lnTo>
                  <a:lnTo>
                    <a:pt x="160" y="224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90" y="207"/>
                  </a:lnTo>
                  <a:lnTo>
                    <a:pt x="205" y="193"/>
                  </a:lnTo>
                  <a:lnTo>
                    <a:pt x="217" y="177"/>
                  </a:lnTo>
                  <a:lnTo>
                    <a:pt x="226" y="163"/>
                  </a:lnTo>
                  <a:lnTo>
                    <a:pt x="228" y="154"/>
                  </a:lnTo>
                  <a:lnTo>
                    <a:pt x="230" y="147"/>
                  </a:lnTo>
                  <a:lnTo>
                    <a:pt x="228" y="141"/>
                  </a:lnTo>
                  <a:lnTo>
                    <a:pt x="224" y="136"/>
                  </a:lnTo>
                  <a:lnTo>
                    <a:pt x="219" y="132"/>
                  </a:lnTo>
                  <a:lnTo>
                    <a:pt x="212" y="129"/>
                  </a:lnTo>
                  <a:lnTo>
                    <a:pt x="201" y="127"/>
                  </a:lnTo>
                  <a:lnTo>
                    <a:pt x="187" y="129"/>
                  </a:lnTo>
                  <a:lnTo>
                    <a:pt x="187" y="129"/>
                  </a:lnTo>
                  <a:lnTo>
                    <a:pt x="192" y="118"/>
                  </a:lnTo>
                  <a:lnTo>
                    <a:pt x="198" y="107"/>
                  </a:lnTo>
                  <a:lnTo>
                    <a:pt x="201" y="95"/>
                  </a:lnTo>
                  <a:lnTo>
                    <a:pt x="201" y="82"/>
                  </a:lnTo>
                  <a:lnTo>
                    <a:pt x="199" y="75"/>
                  </a:lnTo>
                  <a:lnTo>
                    <a:pt x="198" y="69"/>
                  </a:lnTo>
                  <a:lnTo>
                    <a:pt x="192" y="64"/>
                  </a:lnTo>
                  <a:lnTo>
                    <a:pt x="187" y="59"/>
                  </a:lnTo>
                  <a:lnTo>
                    <a:pt x="180" y="55"/>
                  </a:lnTo>
                  <a:lnTo>
                    <a:pt x="169" y="53"/>
                  </a:lnTo>
                  <a:lnTo>
                    <a:pt x="169" y="53"/>
                  </a:lnTo>
                  <a:lnTo>
                    <a:pt x="176" y="48"/>
                  </a:lnTo>
                  <a:lnTo>
                    <a:pt x="180" y="41"/>
                  </a:lnTo>
                  <a:lnTo>
                    <a:pt x="183" y="34"/>
                  </a:lnTo>
                  <a:lnTo>
                    <a:pt x="185" y="30"/>
                  </a:lnTo>
                  <a:lnTo>
                    <a:pt x="183" y="26"/>
                  </a:lnTo>
                  <a:lnTo>
                    <a:pt x="181" y="21"/>
                  </a:lnTo>
                  <a:lnTo>
                    <a:pt x="178" y="17"/>
                  </a:lnTo>
                  <a:lnTo>
                    <a:pt x="172" y="12"/>
                  </a:lnTo>
                  <a:lnTo>
                    <a:pt x="165" y="9"/>
                  </a:lnTo>
                  <a:lnTo>
                    <a:pt x="155" y="5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E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48" name="Freeform 16">
              <a:extLst>
                <a:ext uri="{FF2B5EF4-FFF2-40B4-BE49-F238E27FC236}">
                  <a16:creationId xmlns:a16="http://schemas.microsoft.com/office/drawing/2014/main" id="{D2F85ED4-312C-FD4E-B68F-500878463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650" y="1090613"/>
              <a:ext cx="365125" cy="377825"/>
            </a:xfrm>
            <a:custGeom>
              <a:avLst/>
              <a:gdLst>
                <a:gd name="T0" fmla="*/ 142 w 230"/>
                <a:gd name="T1" fmla="*/ 1 h 238"/>
                <a:gd name="T2" fmla="*/ 115 w 230"/>
                <a:gd name="T3" fmla="*/ 0 h 238"/>
                <a:gd name="T4" fmla="*/ 74 w 230"/>
                <a:gd name="T5" fmla="*/ 5 h 238"/>
                <a:gd name="T6" fmla="*/ 60 w 230"/>
                <a:gd name="T7" fmla="*/ 10 h 238"/>
                <a:gd name="T8" fmla="*/ 29 w 230"/>
                <a:gd name="T9" fmla="*/ 26 h 238"/>
                <a:gd name="T10" fmla="*/ 8 w 230"/>
                <a:gd name="T11" fmla="*/ 46 h 238"/>
                <a:gd name="T12" fmla="*/ 0 w 230"/>
                <a:gd name="T13" fmla="*/ 60 h 238"/>
                <a:gd name="T14" fmla="*/ 4 w 230"/>
                <a:gd name="T15" fmla="*/ 69 h 238"/>
                <a:gd name="T16" fmla="*/ 13 w 230"/>
                <a:gd name="T17" fmla="*/ 73 h 238"/>
                <a:gd name="T18" fmla="*/ 22 w 230"/>
                <a:gd name="T19" fmla="*/ 75 h 238"/>
                <a:gd name="T20" fmla="*/ 58 w 230"/>
                <a:gd name="T21" fmla="*/ 77 h 238"/>
                <a:gd name="T22" fmla="*/ 112 w 230"/>
                <a:gd name="T23" fmla="*/ 69 h 238"/>
                <a:gd name="T24" fmla="*/ 119 w 230"/>
                <a:gd name="T25" fmla="*/ 68 h 238"/>
                <a:gd name="T26" fmla="*/ 77 w 230"/>
                <a:gd name="T27" fmla="*/ 86 h 238"/>
                <a:gd name="T28" fmla="*/ 31 w 230"/>
                <a:gd name="T29" fmla="*/ 112 h 238"/>
                <a:gd name="T30" fmla="*/ 20 w 230"/>
                <a:gd name="T31" fmla="*/ 121 h 238"/>
                <a:gd name="T32" fmla="*/ 11 w 230"/>
                <a:gd name="T33" fmla="*/ 139 h 238"/>
                <a:gd name="T34" fmla="*/ 9 w 230"/>
                <a:gd name="T35" fmla="*/ 155 h 238"/>
                <a:gd name="T36" fmla="*/ 22 w 230"/>
                <a:gd name="T37" fmla="*/ 166 h 238"/>
                <a:gd name="T38" fmla="*/ 51 w 230"/>
                <a:gd name="T39" fmla="*/ 163 h 238"/>
                <a:gd name="T40" fmla="*/ 122 w 230"/>
                <a:gd name="T41" fmla="*/ 147 h 238"/>
                <a:gd name="T42" fmla="*/ 158 w 230"/>
                <a:gd name="T43" fmla="*/ 139 h 238"/>
                <a:gd name="T44" fmla="*/ 122 w 230"/>
                <a:gd name="T45" fmla="*/ 166 h 238"/>
                <a:gd name="T46" fmla="*/ 95 w 230"/>
                <a:gd name="T47" fmla="*/ 191 h 238"/>
                <a:gd name="T48" fmla="*/ 76 w 230"/>
                <a:gd name="T49" fmla="*/ 218 h 238"/>
                <a:gd name="T50" fmla="*/ 74 w 230"/>
                <a:gd name="T51" fmla="*/ 224 h 238"/>
                <a:gd name="T52" fmla="*/ 76 w 230"/>
                <a:gd name="T53" fmla="*/ 233 h 238"/>
                <a:gd name="T54" fmla="*/ 85 w 230"/>
                <a:gd name="T55" fmla="*/ 238 h 238"/>
                <a:gd name="T56" fmla="*/ 106 w 230"/>
                <a:gd name="T57" fmla="*/ 238 h 238"/>
                <a:gd name="T58" fmla="*/ 142 w 230"/>
                <a:gd name="T59" fmla="*/ 229 h 238"/>
                <a:gd name="T60" fmla="*/ 174 w 230"/>
                <a:gd name="T61" fmla="*/ 216 h 238"/>
                <a:gd name="T62" fmla="*/ 190 w 230"/>
                <a:gd name="T63" fmla="*/ 207 h 238"/>
                <a:gd name="T64" fmla="*/ 217 w 230"/>
                <a:gd name="T65" fmla="*/ 177 h 238"/>
                <a:gd name="T66" fmla="*/ 228 w 230"/>
                <a:gd name="T67" fmla="*/ 154 h 238"/>
                <a:gd name="T68" fmla="*/ 228 w 230"/>
                <a:gd name="T69" fmla="*/ 141 h 238"/>
                <a:gd name="T70" fmla="*/ 219 w 230"/>
                <a:gd name="T71" fmla="*/ 132 h 238"/>
                <a:gd name="T72" fmla="*/ 201 w 230"/>
                <a:gd name="T73" fmla="*/ 127 h 238"/>
                <a:gd name="T74" fmla="*/ 187 w 230"/>
                <a:gd name="T75" fmla="*/ 129 h 238"/>
                <a:gd name="T76" fmla="*/ 198 w 230"/>
                <a:gd name="T77" fmla="*/ 107 h 238"/>
                <a:gd name="T78" fmla="*/ 201 w 230"/>
                <a:gd name="T79" fmla="*/ 82 h 238"/>
                <a:gd name="T80" fmla="*/ 198 w 230"/>
                <a:gd name="T81" fmla="*/ 69 h 238"/>
                <a:gd name="T82" fmla="*/ 187 w 230"/>
                <a:gd name="T83" fmla="*/ 59 h 238"/>
                <a:gd name="T84" fmla="*/ 169 w 230"/>
                <a:gd name="T85" fmla="*/ 53 h 238"/>
                <a:gd name="T86" fmla="*/ 176 w 230"/>
                <a:gd name="T87" fmla="*/ 48 h 238"/>
                <a:gd name="T88" fmla="*/ 183 w 230"/>
                <a:gd name="T89" fmla="*/ 34 h 238"/>
                <a:gd name="T90" fmla="*/ 183 w 230"/>
                <a:gd name="T91" fmla="*/ 26 h 238"/>
                <a:gd name="T92" fmla="*/ 178 w 230"/>
                <a:gd name="T93" fmla="*/ 17 h 238"/>
                <a:gd name="T94" fmla="*/ 165 w 230"/>
                <a:gd name="T95" fmla="*/ 9 h 238"/>
                <a:gd name="T96" fmla="*/ 142 w 230"/>
                <a:gd name="T97" fmla="*/ 1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0" h="238">
                  <a:moveTo>
                    <a:pt x="142" y="1"/>
                  </a:moveTo>
                  <a:lnTo>
                    <a:pt x="142" y="1"/>
                  </a:lnTo>
                  <a:lnTo>
                    <a:pt x="135" y="0"/>
                  </a:lnTo>
                  <a:lnTo>
                    <a:pt x="115" y="0"/>
                  </a:lnTo>
                  <a:lnTo>
                    <a:pt x="88" y="1"/>
                  </a:lnTo>
                  <a:lnTo>
                    <a:pt x="74" y="5"/>
                  </a:lnTo>
                  <a:lnTo>
                    <a:pt x="60" y="10"/>
                  </a:lnTo>
                  <a:lnTo>
                    <a:pt x="60" y="10"/>
                  </a:lnTo>
                  <a:lnTo>
                    <a:pt x="43" y="17"/>
                  </a:lnTo>
                  <a:lnTo>
                    <a:pt x="29" y="26"/>
                  </a:lnTo>
                  <a:lnTo>
                    <a:pt x="17" y="37"/>
                  </a:lnTo>
                  <a:lnTo>
                    <a:pt x="8" y="46"/>
                  </a:lnTo>
                  <a:lnTo>
                    <a:pt x="2" y="57"/>
                  </a:lnTo>
                  <a:lnTo>
                    <a:pt x="0" y="60"/>
                  </a:lnTo>
                  <a:lnTo>
                    <a:pt x="2" y="66"/>
                  </a:lnTo>
                  <a:lnTo>
                    <a:pt x="4" y="69"/>
                  </a:lnTo>
                  <a:lnTo>
                    <a:pt x="8" y="71"/>
                  </a:lnTo>
                  <a:lnTo>
                    <a:pt x="13" y="73"/>
                  </a:lnTo>
                  <a:lnTo>
                    <a:pt x="22" y="75"/>
                  </a:lnTo>
                  <a:lnTo>
                    <a:pt x="22" y="75"/>
                  </a:lnTo>
                  <a:lnTo>
                    <a:pt x="40" y="77"/>
                  </a:lnTo>
                  <a:lnTo>
                    <a:pt x="58" y="77"/>
                  </a:lnTo>
                  <a:lnTo>
                    <a:pt x="90" y="73"/>
                  </a:lnTo>
                  <a:lnTo>
                    <a:pt x="112" y="69"/>
                  </a:lnTo>
                  <a:lnTo>
                    <a:pt x="119" y="68"/>
                  </a:lnTo>
                  <a:lnTo>
                    <a:pt x="119" y="68"/>
                  </a:lnTo>
                  <a:lnTo>
                    <a:pt x="106" y="73"/>
                  </a:lnTo>
                  <a:lnTo>
                    <a:pt x="77" y="86"/>
                  </a:lnTo>
                  <a:lnTo>
                    <a:pt x="45" y="104"/>
                  </a:lnTo>
                  <a:lnTo>
                    <a:pt x="31" y="112"/>
                  </a:lnTo>
                  <a:lnTo>
                    <a:pt x="20" y="121"/>
                  </a:lnTo>
                  <a:lnTo>
                    <a:pt x="20" y="121"/>
                  </a:lnTo>
                  <a:lnTo>
                    <a:pt x="15" y="130"/>
                  </a:lnTo>
                  <a:lnTo>
                    <a:pt x="11" y="139"/>
                  </a:lnTo>
                  <a:lnTo>
                    <a:pt x="9" y="148"/>
                  </a:lnTo>
                  <a:lnTo>
                    <a:pt x="9" y="155"/>
                  </a:lnTo>
                  <a:lnTo>
                    <a:pt x="15" y="161"/>
                  </a:lnTo>
                  <a:lnTo>
                    <a:pt x="22" y="166"/>
                  </a:lnTo>
                  <a:lnTo>
                    <a:pt x="34" y="166"/>
                  </a:lnTo>
                  <a:lnTo>
                    <a:pt x="51" y="163"/>
                  </a:lnTo>
                  <a:lnTo>
                    <a:pt x="51" y="163"/>
                  </a:lnTo>
                  <a:lnTo>
                    <a:pt x="122" y="147"/>
                  </a:lnTo>
                  <a:lnTo>
                    <a:pt x="158" y="139"/>
                  </a:lnTo>
                  <a:lnTo>
                    <a:pt x="158" y="139"/>
                  </a:lnTo>
                  <a:lnTo>
                    <a:pt x="147" y="147"/>
                  </a:lnTo>
                  <a:lnTo>
                    <a:pt x="122" y="166"/>
                  </a:lnTo>
                  <a:lnTo>
                    <a:pt x="108" y="177"/>
                  </a:lnTo>
                  <a:lnTo>
                    <a:pt x="95" y="191"/>
                  </a:lnTo>
                  <a:lnTo>
                    <a:pt x="83" y="206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4" y="224"/>
                  </a:lnTo>
                  <a:lnTo>
                    <a:pt x="74" y="229"/>
                  </a:lnTo>
                  <a:lnTo>
                    <a:pt x="76" y="233"/>
                  </a:lnTo>
                  <a:lnTo>
                    <a:pt x="79" y="236"/>
                  </a:lnTo>
                  <a:lnTo>
                    <a:pt x="85" y="238"/>
                  </a:lnTo>
                  <a:lnTo>
                    <a:pt x="90" y="238"/>
                  </a:lnTo>
                  <a:lnTo>
                    <a:pt x="106" y="238"/>
                  </a:lnTo>
                  <a:lnTo>
                    <a:pt x="122" y="234"/>
                  </a:lnTo>
                  <a:lnTo>
                    <a:pt x="142" y="229"/>
                  </a:lnTo>
                  <a:lnTo>
                    <a:pt x="160" y="224"/>
                  </a:lnTo>
                  <a:lnTo>
                    <a:pt x="174" y="216"/>
                  </a:lnTo>
                  <a:lnTo>
                    <a:pt x="174" y="216"/>
                  </a:lnTo>
                  <a:lnTo>
                    <a:pt x="190" y="207"/>
                  </a:lnTo>
                  <a:lnTo>
                    <a:pt x="205" y="193"/>
                  </a:lnTo>
                  <a:lnTo>
                    <a:pt x="217" y="177"/>
                  </a:lnTo>
                  <a:lnTo>
                    <a:pt x="226" y="163"/>
                  </a:lnTo>
                  <a:lnTo>
                    <a:pt x="228" y="154"/>
                  </a:lnTo>
                  <a:lnTo>
                    <a:pt x="230" y="147"/>
                  </a:lnTo>
                  <a:lnTo>
                    <a:pt x="228" y="141"/>
                  </a:lnTo>
                  <a:lnTo>
                    <a:pt x="224" y="136"/>
                  </a:lnTo>
                  <a:lnTo>
                    <a:pt x="219" y="132"/>
                  </a:lnTo>
                  <a:lnTo>
                    <a:pt x="212" y="129"/>
                  </a:lnTo>
                  <a:lnTo>
                    <a:pt x="201" y="127"/>
                  </a:lnTo>
                  <a:lnTo>
                    <a:pt x="187" y="129"/>
                  </a:lnTo>
                  <a:lnTo>
                    <a:pt x="187" y="129"/>
                  </a:lnTo>
                  <a:lnTo>
                    <a:pt x="192" y="118"/>
                  </a:lnTo>
                  <a:lnTo>
                    <a:pt x="198" y="107"/>
                  </a:lnTo>
                  <a:lnTo>
                    <a:pt x="201" y="95"/>
                  </a:lnTo>
                  <a:lnTo>
                    <a:pt x="201" y="82"/>
                  </a:lnTo>
                  <a:lnTo>
                    <a:pt x="199" y="75"/>
                  </a:lnTo>
                  <a:lnTo>
                    <a:pt x="198" y="69"/>
                  </a:lnTo>
                  <a:lnTo>
                    <a:pt x="192" y="64"/>
                  </a:lnTo>
                  <a:lnTo>
                    <a:pt x="187" y="59"/>
                  </a:lnTo>
                  <a:lnTo>
                    <a:pt x="180" y="55"/>
                  </a:lnTo>
                  <a:lnTo>
                    <a:pt x="169" y="53"/>
                  </a:lnTo>
                  <a:lnTo>
                    <a:pt x="169" y="53"/>
                  </a:lnTo>
                  <a:lnTo>
                    <a:pt x="176" y="48"/>
                  </a:lnTo>
                  <a:lnTo>
                    <a:pt x="180" y="41"/>
                  </a:lnTo>
                  <a:lnTo>
                    <a:pt x="183" y="34"/>
                  </a:lnTo>
                  <a:lnTo>
                    <a:pt x="185" y="30"/>
                  </a:lnTo>
                  <a:lnTo>
                    <a:pt x="183" y="26"/>
                  </a:lnTo>
                  <a:lnTo>
                    <a:pt x="181" y="21"/>
                  </a:lnTo>
                  <a:lnTo>
                    <a:pt x="178" y="17"/>
                  </a:lnTo>
                  <a:lnTo>
                    <a:pt x="172" y="12"/>
                  </a:lnTo>
                  <a:lnTo>
                    <a:pt x="165" y="9"/>
                  </a:lnTo>
                  <a:lnTo>
                    <a:pt x="155" y="5"/>
                  </a:lnTo>
                  <a:lnTo>
                    <a:pt x="142" y="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49" name="Freeform 17">
              <a:extLst>
                <a:ext uri="{FF2B5EF4-FFF2-40B4-BE49-F238E27FC236}">
                  <a16:creationId xmlns:a16="http://schemas.microsoft.com/office/drawing/2014/main" id="{5CC0D258-39B4-B843-A608-F9F0E8554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9763" y="1235075"/>
              <a:ext cx="204788" cy="363538"/>
            </a:xfrm>
            <a:custGeom>
              <a:avLst/>
              <a:gdLst>
                <a:gd name="T0" fmla="*/ 13 w 129"/>
                <a:gd name="T1" fmla="*/ 0 h 229"/>
                <a:gd name="T2" fmla="*/ 13 w 129"/>
                <a:gd name="T3" fmla="*/ 0 h 229"/>
                <a:gd name="T4" fmla="*/ 7 w 129"/>
                <a:gd name="T5" fmla="*/ 18 h 229"/>
                <a:gd name="T6" fmla="*/ 4 w 129"/>
                <a:gd name="T7" fmla="*/ 34 h 229"/>
                <a:gd name="T8" fmla="*/ 0 w 129"/>
                <a:gd name="T9" fmla="*/ 52 h 229"/>
                <a:gd name="T10" fmla="*/ 0 w 129"/>
                <a:gd name="T11" fmla="*/ 52 h 229"/>
                <a:gd name="T12" fmla="*/ 2 w 129"/>
                <a:gd name="T13" fmla="*/ 64 h 229"/>
                <a:gd name="T14" fmla="*/ 6 w 129"/>
                <a:gd name="T15" fmla="*/ 82 h 229"/>
                <a:gd name="T16" fmla="*/ 13 w 129"/>
                <a:gd name="T17" fmla="*/ 104 h 229"/>
                <a:gd name="T18" fmla="*/ 22 w 129"/>
                <a:gd name="T19" fmla="*/ 127 h 229"/>
                <a:gd name="T20" fmla="*/ 33 w 129"/>
                <a:gd name="T21" fmla="*/ 152 h 229"/>
                <a:gd name="T22" fmla="*/ 45 w 129"/>
                <a:gd name="T23" fmla="*/ 174 h 229"/>
                <a:gd name="T24" fmla="*/ 56 w 129"/>
                <a:gd name="T25" fmla="*/ 194 h 229"/>
                <a:gd name="T26" fmla="*/ 68 w 129"/>
                <a:gd name="T27" fmla="*/ 206 h 229"/>
                <a:gd name="T28" fmla="*/ 68 w 129"/>
                <a:gd name="T29" fmla="*/ 206 h 229"/>
                <a:gd name="T30" fmla="*/ 79 w 129"/>
                <a:gd name="T31" fmla="*/ 215 h 229"/>
                <a:gd name="T32" fmla="*/ 92 w 129"/>
                <a:gd name="T33" fmla="*/ 222 h 229"/>
                <a:gd name="T34" fmla="*/ 101 w 129"/>
                <a:gd name="T35" fmla="*/ 226 h 229"/>
                <a:gd name="T36" fmla="*/ 110 w 129"/>
                <a:gd name="T37" fmla="*/ 228 h 229"/>
                <a:gd name="T38" fmla="*/ 124 w 129"/>
                <a:gd name="T39" fmla="*/ 229 h 229"/>
                <a:gd name="T40" fmla="*/ 129 w 129"/>
                <a:gd name="T41" fmla="*/ 229 h 229"/>
                <a:gd name="T42" fmla="*/ 13 w 129"/>
                <a:gd name="T43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9" h="229">
                  <a:moveTo>
                    <a:pt x="13" y="0"/>
                  </a:moveTo>
                  <a:lnTo>
                    <a:pt x="13" y="0"/>
                  </a:lnTo>
                  <a:lnTo>
                    <a:pt x="7" y="18"/>
                  </a:lnTo>
                  <a:lnTo>
                    <a:pt x="4" y="34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64"/>
                  </a:lnTo>
                  <a:lnTo>
                    <a:pt x="6" y="82"/>
                  </a:lnTo>
                  <a:lnTo>
                    <a:pt x="13" y="104"/>
                  </a:lnTo>
                  <a:lnTo>
                    <a:pt x="22" y="127"/>
                  </a:lnTo>
                  <a:lnTo>
                    <a:pt x="33" y="152"/>
                  </a:lnTo>
                  <a:lnTo>
                    <a:pt x="45" y="174"/>
                  </a:lnTo>
                  <a:lnTo>
                    <a:pt x="56" y="194"/>
                  </a:lnTo>
                  <a:lnTo>
                    <a:pt x="68" y="206"/>
                  </a:lnTo>
                  <a:lnTo>
                    <a:pt x="68" y="206"/>
                  </a:lnTo>
                  <a:lnTo>
                    <a:pt x="79" y="215"/>
                  </a:lnTo>
                  <a:lnTo>
                    <a:pt x="92" y="222"/>
                  </a:lnTo>
                  <a:lnTo>
                    <a:pt x="101" y="226"/>
                  </a:lnTo>
                  <a:lnTo>
                    <a:pt x="110" y="228"/>
                  </a:lnTo>
                  <a:lnTo>
                    <a:pt x="124" y="229"/>
                  </a:lnTo>
                  <a:lnTo>
                    <a:pt x="129" y="22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E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50" name="Freeform 18">
              <a:extLst>
                <a:ext uri="{FF2B5EF4-FFF2-40B4-BE49-F238E27FC236}">
                  <a16:creationId xmlns:a16="http://schemas.microsoft.com/office/drawing/2014/main" id="{672BF30C-A463-D34F-AE2B-2675A84CB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313" y="603250"/>
              <a:ext cx="252413" cy="204788"/>
            </a:xfrm>
            <a:custGeom>
              <a:avLst/>
              <a:gdLst>
                <a:gd name="T0" fmla="*/ 141 w 159"/>
                <a:gd name="T1" fmla="*/ 129 h 129"/>
                <a:gd name="T2" fmla="*/ 141 w 159"/>
                <a:gd name="T3" fmla="*/ 129 h 129"/>
                <a:gd name="T4" fmla="*/ 136 w 159"/>
                <a:gd name="T5" fmla="*/ 127 h 129"/>
                <a:gd name="T6" fmla="*/ 129 w 159"/>
                <a:gd name="T7" fmla="*/ 124 h 129"/>
                <a:gd name="T8" fmla="*/ 125 w 159"/>
                <a:gd name="T9" fmla="*/ 118 h 129"/>
                <a:gd name="T10" fmla="*/ 124 w 159"/>
                <a:gd name="T11" fmla="*/ 111 h 129"/>
                <a:gd name="T12" fmla="*/ 124 w 159"/>
                <a:gd name="T13" fmla="*/ 111 h 129"/>
                <a:gd name="T14" fmla="*/ 124 w 159"/>
                <a:gd name="T15" fmla="*/ 104 h 129"/>
                <a:gd name="T16" fmla="*/ 120 w 159"/>
                <a:gd name="T17" fmla="*/ 90 h 129"/>
                <a:gd name="T18" fmla="*/ 116 w 159"/>
                <a:gd name="T19" fmla="*/ 81 h 129"/>
                <a:gd name="T20" fmla="*/ 111 w 159"/>
                <a:gd name="T21" fmla="*/ 72 h 129"/>
                <a:gd name="T22" fmla="*/ 106 w 159"/>
                <a:gd name="T23" fmla="*/ 61 h 129"/>
                <a:gd name="T24" fmla="*/ 97 w 159"/>
                <a:gd name="T25" fmla="*/ 54 h 129"/>
                <a:gd name="T26" fmla="*/ 97 w 159"/>
                <a:gd name="T27" fmla="*/ 54 h 129"/>
                <a:gd name="T28" fmla="*/ 89 w 159"/>
                <a:gd name="T29" fmla="*/ 48 h 129"/>
                <a:gd name="T30" fmla="*/ 82 w 159"/>
                <a:gd name="T31" fmla="*/ 43 h 129"/>
                <a:gd name="T32" fmla="*/ 73 w 159"/>
                <a:gd name="T33" fmla="*/ 39 h 129"/>
                <a:gd name="T34" fmla="*/ 64 w 159"/>
                <a:gd name="T35" fmla="*/ 38 h 129"/>
                <a:gd name="T36" fmla="*/ 43 w 159"/>
                <a:gd name="T37" fmla="*/ 36 h 129"/>
                <a:gd name="T38" fmla="*/ 20 w 159"/>
                <a:gd name="T39" fmla="*/ 36 h 129"/>
                <a:gd name="T40" fmla="*/ 20 w 159"/>
                <a:gd name="T41" fmla="*/ 36 h 129"/>
                <a:gd name="T42" fmla="*/ 12 w 159"/>
                <a:gd name="T43" fmla="*/ 36 h 129"/>
                <a:gd name="T44" fmla="*/ 7 w 159"/>
                <a:gd name="T45" fmla="*/ 32 h 129"/>
                <a:gd name="T46" fmla="*/ 2 w 159"/>
                <a:gd name="T47" fmla="*/ 27 h 129"/>
                <a:gd name="T48" fmla="*/ 0 w 159"/>
                <a:gd name="T49" fmla="*/ 22 h 129"/>
                <a:gd name="T50" fmla="*/ 0 w 159"/>
                <a:gd name="T51" fmla="*/ 22 h 129"/>
                <a:gd name="T52" fmla="*/ 0 w 159"/>
                <a:gd name="T53" fmla="*/ 14 h 129"/>
                <a:gd name="T54" fmla="*/ 3 w 159"/>
                <a:gd name="T55" fmla="*/ 7 h 129"/>
                <a:gd name="T56" fmla="*/ 9 w 159"/>
                <a:gd name="T57" fmla="*/ 4 h 129"/>
                <a:gd name="T58" fmla="*/ 16 w 159"/>
                <a:gd name="T59" fmla="*/ 2 h 129"/>
                <a:gd name="T60" fmla="*/ 16 w 159"/>
                <a:gd name="T61" fmla="*/ 2 h 129"/>
                <a:gd name="T62" fmla="*/ 30 w 159"/>
                <a:gd name="T63" fmla="*/ 0 h 129"/>
                <a:gd name="T64" fmla="*/ 46 w 159"/>
                <a:gd name="T65" fmla="*/ 0 h 129"/>
                <a:gd name="T66" fmla="*/ 61 w 159"/>
                <a:gd name="T67" fmla="*/ 0 h 129"/>
                <a:gd name="T68" fmla="*/ 75 w 159"/>
                <a:gd name="T69" fmla="*/ 4 h 129"/>
                <a:gd name="T70" fmla="*/ 88 w 159"/>
                <a:gd name="T71" fmla="*/ 7 h 129"/>
                <a:gd name="T72" fmla="*/ 98 w 159"/>
                <a:gd name="T73" fmla="*/ 13 h 129"/>
                <a:gd name="T74" fmla="*/ 109 w 159"/>
                <a:gd name="T75" fmla="*/ 18 h 129"/>
                <a:gd name="T76" fmla="*/ 120 w 159"/>
                <a:gd name="T77" fmla="*/ 27 h 129"/>
                <a:gd name="T78" fmla="*/ 120 w 159"/>
                <a:gd name="T79" fmla="*/ 27 h 129"/>
                <a:gd name="T80" fmla="*/ 133 w 159"/>
                <a:gd name="T81" fmla="*/ 39 h 129"/>
                <a:gd name="T82" fmla="*/ 141 w 159"/>
                <a:gd name="T83" fmla="*/ 52 h 129"/>
                <a:gd name="T84" fmla="*/ 149 w 159"/>
                <a:gd name="T85" fmla="*/ 66 h 129"/>
                <a:gd name="T86" fmla="*/ 154 w 159"/>
                <a:gd name="T87" fmla="*/ 79 h 129"/>
                <a:gd name="T88" fmla="*/ 159 w 159"/>
                <a:gd name="T89" fmla="*/ 100 h 129"/>
                <a:gd name="T90" fmla="*/ 159 w 159"/>
                <a:gd name="T91" fmla="*/ 109 h 129"/>
                <a:gd name="T92" fmla="*/ 159 w 159"/>
                <a:gd name="T93" fmla="*/ 109 h 129"/>
                <a:gd name="T94" fmla="*/ 159 w 159"/>
                <a:gd name="T95" fmla="*/ 117 h 129"/>
                <a:gd name="T96" fmla="*/ 156 w 159"/>
                <a:gd name="T97" fmla="*/ 122 h 129"/>
                <a:gd name="T98" fmla="*/ 150 w 159"/>
                <a:gd name="T99" fmla="*/ 127 h 129"/>
                <a:gd name="T100" fmla="*/ 143 w 159"/>
                <a:gd name="T101" fmla="*/ 129 h 129"/>
                <a:gd name="T102" fmla="*/ 141 w 159"/>
                <a:gd name="T10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9" h="129">
                  <a:moveTo>
                    <a:pt x="141" y="129"/>
                  </a:moveTo>
                  <a:lnTo>
                    <a:pt x="141" y="129"/>
                  </a:lnTo>
                  <a:lnTo>
                    <a:pt x="136" y="127"/>
                  </a:lnTo>
                  <a:lnTo>
                    <a:pt x="129" y="124"/>
                  </a:lnTo>
                  <a:lnTo>
                    <a:pt x="125" y="118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04"/>
                  </a:lnTo>
                  <a:lnTo>
                    <a:pt x="120" y="90"/>
                  </a:lnTo>
                  <a:lnTo>
                    <a:pt x="116" y="81"/>
                  </a:lnTo>
                  <a:lnTo>
                    <a:pt x="111" y="72"/>
                  </a:lnTo>
                  <a:lnTo>
                    <a:pt x="106" y="61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89" y="48"/>
                  </a:lnTo>
                  <a:lnTo>
                    <a:pt x="82" y="43"/>
                  </a:lnTo>
                  <a:lnTo>
                    <a:pt x="73" y="39"/>
                  </a:lnTo>
                  <a:lnTo>
                    <a:pt x="64" y="38"/>
                  </a:lnTo>
                  <a:lnTo>
                    <a:pt x="43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12" y="36"/>
                  </a:lnTo>
                  <a:lnTo>
                    <a:pt x="7" y="32"/>
                  </a:lnTo>
                  <a:lnTo>
                    <a:pt x="2" y="2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3" y="7"/>
                  </a:lnTo>
                  <a:lnTo>
                    <a:pt x="9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61" y="0"/>
                  </a:lnTo>
                  <a:lnTo>
                    <a:pt x="75" y="4"/>
                  </a:lnTo>
                  <a:lnTo>
                    <a:pt x="88" y="7"/>
                  </a:lnTo>
                  <a:lnTo>
                    <a:pt x="98" y="13"/>
                  </a:lnTo>
                  <a:lnTo>
                    <a:pt x="109" y="18"/>
                  </a:lnTo>
                  <a:lnTo>
                    <a:pt x="120" y="27"/>
                  </a:lnTo>
                  <a:lnTo>
                    <a:pt x="120" y="27"/>
                  </a:lnTo>
                  <a:lnTo>
                    <a:pt x="133" y="39"/>
                  </a:lnTo>
                  <a:lnTo>
                    <a:pt x="141" y="52"/>
                  </a:lnTo>
                  <a:lnTo>
                    <a:pt x="149" y="66"/>
                  </a:lnTo>
                  <a:lnTo>
                    <a:pt x="154" y="79"/>
                  </a:lnTo>
                  <a:lnTo>
                    <a:pt x="159" y="100"/>
                  </a:lnTo>
                  <a:lnTo>
                    <a:pt x="159" y="109"/>
                  </a:lnTo>
                  <a:lnTo>
                    <a:pt x="159" y="109"/>
                  </a:lnTo>
                  <a:lnTo>
                    <a:pt x="159" y="117"/>
                  </a:lnTo>
                  <a:lnTo>
                    <a:pt x="156" y="122"/>
                  </a:lnTo>
                  <a:lnTo>
                    <a:pt x="150" y="127"/>
                  </a:lnTo>
                  <a:lnTo>
                    <a:pt x="143" y="129"/>
                  </a:lnTo>
                  <a:lnTo>
                    <a:pt x="141" y="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51" name="Freeform 19">
              <a:extLst>
                <a:ext uri="{FF2B5EF4-FFF2-40B4-BE49-F238E27FC236}">
                  <a16:creationId xmlns:a16="http://schemas.microsoft.com/office/drawing/2014/main" id="{F6C63C0F-838A-F047-B3CE-F09A182A8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313" y="603250"/>
              <a:ext cx="252413" cy="204788"/>
            </a:xfrm>
            <a:custGeom>
              <a:avLst/>
              <a:gdLst>
                <a:gd name="T0" fmla="*/ 141 w 159"/>
                <a:gd name="T1" fmla="*/ 129 h 129"/>
                <a:gd name="T2" fmla="*/ 141 w 159"/>
                <a:gd name="T3" fmla="*/ 129 h 129"/>
                <a:gd name="T4" fmla="*/ 136 w 159"/>
                <a:gd name="T5" fmla="*/ 127 h 129"/>
                <a:gd name="T6" fmla="*/ 129 w 159"/>
                <a:gd name="T7" fmla="*/ 124 h 129"/>
                <a:gd name="T8" fmla="*/ 125 w 159"/>
                <a:gd name="T9" fmla="*/ 118 h 129"/>
                <a:gd name="T10" fmla="*/ 124 w 159"/>
                <a:gd name="T11" fmla="*/ 111 h 129"/>
                <a:gd name="T12" fmla="*/ 124 w 159"/>
                <a:gd name="T13" fmla="*/ 111 h 129"/>
                <a:gd name="T14" fmla="*/ 124 w 159"/>
                <a:gd name="T15" fmla="*/ 104 h 129"/>
                <a:gd name="T16" fmla="*/ 120 w 159"/>
                <a:gd name="T17" fmla="*/ 90 h 129"/>
                <a:gd name="T18" fmla="*/ 116 w 159"/>
                <a:gd name="T19" fmla="*/ 81 h 129"/>
                <a:gd name="T20" fmla="*/ 111 w 159"/>
                <a:gd name="T21" fmla="*/ 72 h 129"/>
                <a:gd name="T22" fmla="*/ 106 w 159"/>
                <a:gd name="T23" fmla="*/ 61 h 129"/>
                <a:gd name="T24" fmla="*/ 97 w 159"/>
                <a:gd name="T25" fmla="*/ 54 h 129"/>
                <a:gd name="T26" fmla="*/ 97 w 159"/>
                <a:gd name="T27" fmla="*/ 54 h 129"/>
                <a:gd name="T28" fmla="*/ 89 w 159"/>
                <a:gd name="T29" fmla="*/ 48 h 129"/>
                <a:gd name="T30" fmla="*/ 82 w 159"/>
                <a:gd name="T31" fmla="*/ 43 h 129"/>
                <a:gd name="T32" fmla="*/ 73 w 159"/>
                <a:gd name="T33" fmla="*/ 39 h 129"/>
                <a:gd name="T34" fmla="*/ 64 w 159"/>
                <a:gd name="T35" fmla="*/ 38 h 129"/>
                <a:gd name="T36" fmla="*/ 43 w 159"/>
                <a:gd name="T37" fmla="*/ 36 h 129"/>
                <a:gd name="T38" fmla="*/ 20 w 159"/>
                <a:gd name="T39" fmla="*/ 36 h 129"/>
                <a:gd name="T40" fmla="*/ 20 w 159"/>
                <a:gd name="T41" fmla="*/ 36 h 129"/>
                <a:gd name="T42" fmla="*/ 12 w 159"/>
                <a:gd name="T43" fmla="*/ 36 h 129"/>
                <a:gd name="T44" fmla="*/ 7 w 159"/>
                <a:gd name="T45" fmla="*/ 32 h 129"/>
                <a:gd name="T46" fmla="*/ 2 w 159"/>
                <a:gd name="T47" fmla="*/ 27 h 129"/>
                <a:gd name="T48" fmla="*/ 0 w 159"/>
                <a:gd name="T49" fmla="*/ 22 h 129"/>
                <a:gd name="T50" fmla="*/ 0 w 159"/>
                <a:gd name="T51" fmla="*/ 22 h 129"/>
                <a:gd name="T52" fmla="*/ 0 w 159"/>
                <a:gd name="T53" fmla="*/ 14 h 129"/>
                <a:gd name="T54" fmla="*/ 3 w 159"/>
                <a:gd name="T55" fmla="*/ 7 h 129"/>
                <a:gd name="T56" fmla="*/ 9 w 159"/>
                <a:gd name="T57" fmla="*/ 4 h 129"/>
                <a:gd name="T58" fmla="*/ 16 w 159"/>
                <a:gd name="T59" fmla="*/ 2 h 129"/>
                <a:gd name="T60" fmla="*/ 16 w 159"/>
                <a:gd name="T61" fmla="*/ 2 h 129"/>
                <a:gd name="T62" fmla="*/ 30 w 159"/>
                <a:gd name="T63" fmla="*/ 0 h 129"/>
                <a:gd name="T64" fmla="*/ 46 w 159"/>
                <a:gd name="T65" fmla="*/ 0 h 129"/>
                <a:gd name="T66" fmla="*/ 61 w 159"/>
                <a:gd name="T67" fmla="*/ 0 h 129"/>
                <a:gd name="T68" fmla="*/ 75 w 159"/>
                <a:gd name="T69" fmla="*/ 4 h 129"/>
                <a:gd name="T70" fmla="*/ 88 w 159"/>
                <a:gd name="T71" fmla="*/ 7 h 129"/>
                <a:gd name="T72" fmla="*/ 98 w 159"/>
                <a:gd name="T73" fmla="*/ 13 h 129"/>
                <a:gd name="T74" fmla="*/ 109 w 159"/>
                <a:gd name="T75" fmla="*/ 18 h 129"/>
                <a:gd name="T76" fmla="*/ 120 w 159"/>
                <a:gd name="T77" fmla="*/ 27 h 129"/>
                <a:gd name="T78" fmla="*/ 120 w 159"/>
                <a:gd name="T79" fmla="*/ 27 h 129"/>
                <a:gd name="T80" fmla="*/ 133 w 159"/>
                <a:gd name="T81" fmla="*/ 39 h 129"/>
                <a:gd name="T82" fmla="*/ 141 w 159"/>
                <a:gd name="T83" fmla="*/ 52 h 129"/>
                <a:gd name="T84" fmla="*/ 149 w 159"/>
                <a:gd name="T85" fmla="*/ 66 h 129"/>
                <a:gd name="T86" fmla="*/ 154 w 159"/>
                <a:gd name="T87" fmla="*/ 79 h 129"/>
                <a:gd name="T88" fmla="*/ 159 w 159"/>
                <a:gd name="T89" fmla="*/ 100 h 129"/>
                <a:gd name="T90" fmla="*/ 159 w 159"/>
                <a:gd name="T91" fmla="*/ 109 h 129"/>
                <a:gd name="T92" fmla="*/ 159 w 159"/>
                <a:gd name="T93" fmla="*/ 109 h 129"/>
                <a:gd name="T94" fmla="*/ 159 w 159"/>
                <a:gd name="T95" fmla="*/ 117 h 129"/>
                <a:gd name="T96" fmla="*/ 156 w 159"/>
                <a:gd name="T97" fmla="*/ 122 h 129"/>
                <a:gd name="T98" fmla="*/ 150 w 159"/>
                <a:gd name="T99" fmla="*/ 127 h 129"/>
                <a:gd name="T100" fmla="*/ 143 w 159"/>
                <a:gd name="T101" fmla="*/ 129 h 129"/>
                <a:gd name="T102" fmla="*/ 141 w 159"/>
                <a:gd name="T10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9" h="129">
                  <a:moveTo>
                    <a:pt x="141" y="129"/>
                  </a:moveTo>
                  <a:lnTo>
                    <a:pt x="141" y="129"/>
                  </a:lnTo>
                  <a:lnTo>
                    <a:pt x="136" y="127"/>
                  </a:lnTo>
                  <a:lnTo>
                    <a:pt x="129" y="124"/>
                  </a:lnTo>
                  <a:lnTo>
                    <a:pt x="125" y="118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04"/>
                  </a:lnTo>
                  <a:lnTo>
                    <a:pt x="120" y="90"/>
                  </a:lnTo>
                  <a:lnTo>
                    <a:pt x="116" y="81"/>
                  </a:lnTo>
                  <a:lnTo>
                    <a:pt x="111" y="72"/>
                  </a:lnTo>
                  <a:lnTo>
                    <a:pt x="106" y="61"/>
                  </a:lnTo>
                  <a:lnTo>
                    <a:pt x="97" y="54"/>
                  </a:lnTo>
                  <a:lnTo>
                    <a:pt x="97" y="54"/>
                  </a:lnTo>
                  <a:lnTo>
                    <a:pt x="89" y="48"/>
                  </a:lnTo>
                  <a:lnTo>
                    <a:pt x="82" y="43"/>
                  </a:lnTo>
                  <a:lnTo>
                    <a:pt x="73" y="39"/>
                  </a:lnTo>
                  <a:lnTo>
                    <a:pt x="64" y="38"/>
                  </a:lnTo>
                  <a:lnTo>
                    <a:pt x="43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12" y="36"/>
                  </a:lnTo>
                  <a:lnTo>
                    <a:pt x="7" y="32"/>
                  </a:lnTo>
                  <a:lnTo>
                    <a:pt x="2" y="2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4"/>
                  </a:lnTo>
                  <a:lnTo>
                    <a:pt x="3" y="7"/>
                  </a:lnTo>
                  <a:lnTo>
                    <a:pt x="9" y="4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61" y="0"/>
                  </a:lnTo>
                  <a:lnTo>
                    <a:pt x="75" y="4"/>
                  </a:lnTo>
                  <a:lnTo>
                    <a:pt x="88" y="7"/>
                  </a:lnTo>
                  <a:lnTo>
                    <a:pt x="98" y="13"/>
                  </a:lnTo>
                  <a:lnTo>
                    <a:pt x="109" y="18"/>
                  </a:lnTo>
                  <a:lnTo>
                    <a:pt x="120" y="27"/>
                  </a:lnTo>
                  <a:lnTo>
                    <a:pt x="120" y="27"/>
                  </a:lnTo>
                  <a:lnTo>
                    <a:pt x="133" y="39"/>
                  </a:lnTo>
                  <a:lnTo>
                    <a:pt x="141" y="52"/>
                  </a:lnTo>
                  <a:lnTo>
                    <a:pt x="149" y="66"/>
                  </a:lnTo>
                  <a:lnTo>
                    <a:pt x="154" y="79"/>
                  </a:lnTo>
                  <a:lnTo>
                    <a:pt x="159" y="100"/>
                  </a:lnTo>
                  <a:lnTo>
                    <a:pt x="159" y="109"/>
                  </a:lnTo>
                  <a:lnTo>
                    <a:pt x="159" y="109"/>
                  </a:lnTo>
                  <a:lnTo>
                    <a:pt x="159" y="117"/>
                  </a:lnTo>
                  <a:lnTo>
                    <a:pt x="156" y="122"/>
                  </a:lnTo>
                  <a:lnTo>
                    <a:pt x="150" y="127"/>
                  </a:lnTo>
                  <a:lnTo>
                    <a:pt x="143" y="129"/>
                  </a:lnTo>
                  <a:lnTo>
                    <a:pt x="141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52" name="Freeform 20">
              <a:extLst>
                <a:ext uri="{FF2B5EF4-FFF2-40B4-BE49-F238E27FC236}">
                  <a16:creationId xmlns:a16="http://schemas.microsoft.com/office/drawing/2014/main" id="{9BEDF1D7-7EF8-7043-8D18-8201563B1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813" y="463550"/>
              <a:ext cx="458788" cy="355600"/>
            </a:xfrm>
            <a:custGeom>
              <a:avLst/>
              <a:gdLst>
                <a:gd name="T0" fmla="*/ 271 w 289"/>
                <a:gd name="T1" fmla="*/ 224 h 224"/>
                <a:gd name="T2" fmla="*/ 271 w 289"/>
                <a:gd name="T3" fmla="*/ 224 h 224"/>
                <a:gd name="T4" fmla="*/ 264 w 289"/>
                <a:gd name="T5" fmla="*/ 222 h 224"/>
                <a:gd name="T6" fmla="*/ 259 w 289"/>
                <a:gd name="T7" fmla="*/ 219 h 224"/>
                <a:gd name="T8" fmla="*/ 253 w 289"/>
                <a:gd name="T9" fmla="*/ 213 h 224"/>
                <a:gd name="T10" fmla="*/ 253 w 289"/>
                <a:gd name="T11" fmla="*/ 206 h 224"/>
                <a:gd name="T12" fmla="*/ 253 w 289"/>
                <a:gd name="T13" fmla="*/ 206 h 224"/>
                <a:gd name="T14" fmla="*/ 251 w 289"/>
                <a:gd name="T15" fmla="*/ 192 h 224"/>
                <a:gd name="T16" fmla="*/ 248 w 289"/>
                <a:gd name="T17" fmla="*/ 178 h 224"/>
                <a:gd name="T18" fmla="*/ 242 w 289"/>
                <a:gd name="T19" fmla="*/ 160 h 224"/>
                <a:gd name="T20" fmla="*/ 235 w 289"/>
                <a:gd name="T21" fmla="*/ 140 h 224"/>
                <a:gd name="T22" fmla="*/ 225 w 289"/>
                <a:gd name="T23" fmla="*/ 118 h 224"/>
                <a:gd name="T24" fmla="*/ 210 w 289"/>
                <a:gd name="T25" fmla="*/ 97 h 224"/>
                <a:gd name="T26" fmla="*/ 201 w 289"/>
                <a:gd name="T27" fmla="*/ 86 h 224"/>
                <a:gd name="T28" fmla="*/ 190 w 289"/>
                <a:gd name="T29" fmla="*/ 77 h 224"/>
                <a:gd name="T30" fmla="*/ 190 w 289"/>
                <a:gd name="T31" fmla="*/ 77 h 224"/>
                <a:gd name="T32" fmla="*/ 174 w 289"/>
                <a:gd name="T33" fmla="*/ 65 h 224"/>
                <a:gd name="T34" fmla="*/ 156 w 289"/>
                <a:gd name="T35" fmla="*/ 56 h 224"/>
                <a:gd name="T36" fmla="*/ 138 w 289"/>
                <a:gd name="T37" fmla="*/ 49 h 224"/>
                <a:gd name="T38" fmla="*/ 117 w 289"/>
                <a:gd name="T39" fmla="*/ 41 h 224"/>
                <a:gd name="T40" fmla="*/ 95 w 289"/>
                <a:gd name="T41" fmla="*/ 38 h 224"/>
                <a:gd name="T42" fmla="*/ 72 w 289"/>
                <a:gd name="T43" fmla="*/ 36 h 224"/>
                <a:gd name="T44" fmla="*/ 47 w 289"/>
                <a:gd name="T45" fmla="*/ 36 h 224"/>
                <a:gd name="T46" fmla="*/ 20 w 289"/>
                <a:gd name="T47" fmla="*/ 40 h 224"/>
                <a:gd name="T48" fmla="*/ 20 w 289"/>
                <a:gd name="T49" fmla="*/ 40 h 224"/>
                <a:gd name="T50" fmla="*/ 13 w 289"/>
                <a:gd name="T51" fmla="*/ 40 h 224"/>
                <a:gd name="T52" fmla="*/ 8 w 289"/>
                <a:gd name="T53" fmla="*/ 36 h 224"/>
                <a:gd name="T54" fmla="*/ 4 w 289"/>
                <a:gd name="T55" fmla="*/ 31 h 224"/>
                <a:gd name="T56" fmla="*/ 0 w 289"/>
                <a:gd name="T57" fmla="*/ 23 h 224"/>
                <a:gd name="T58" fmla="*/ 0 w 289"/>
                <a:gd name="T59" fmla="*/ 23 h 224"/>
                <a:gd name="T60" fmla="*/ 2 w 289"/>
                <a:gd name="T61" fmla="*/ 16 h 224"/>
                <a:gd name="T62" fmla="*/ 4 w 289"/>
                <a:gd name="T63" fmla="*/ 11 h 224"/>
                <a:gd name="T64" fmla="*/ 9 w 289"/>
                <a:gd name="T65" fmla="*/ 6 h 224"/>
                <a:gd name="T66" fmla="*/ 17 w 289"/>
                <a:gd name="T67" fmla="*/ 4 h 224"/>
                <a:gd name="T68" fmla="*/ 17 w 289"/>
                <a:gd name="T69" fmla="*/ 4 h 224"/>
                <a:gd name="T70" fmla="*/ 47 w 289"/>
                <a:gd name="T71" fmla="*/ 0 h 224"/>
                <a:gd name="T72" fmla="*/ 76 w 289"/>
                <a:gd name="T73" fmla="*/ 0 h 224"/>
                <a:gd name="T74" fmla="*/ 103 w 289"/>
                <a:gd name="T75" fmla="*/ 4 h 224"/>
                <a:gd name="T76" fmla="*/ 128 w 289"/>
                <a:gd name="T77" fmla="*/ 7 h 224"/>
                <a:gd name="T78" fmla="*/ 153 w 289"/>
                <a:gd name="T79" fmla="*/ 15 h 224"/>
                <a:gd name="T80" fmla="*/ 174 w 289"/>
                <a:gd name="T81" fmla="*/ 23 h 224"/>
                <a:gd name="T82" fmla="*/ 196 w 289"/>
                <a:gd name="T83" fmla="*/ 36 h 224"/>
                <a:gd name="T84" fmla="*/ 214 w 289"/>
                <a:gd name="T85" fmla="*/ 50 h 224"/>
                <a:gd name="T86" fmla="*/ 214 w 289"/>
                <a:gd name="T87" fmla="*/ 50 h 224"/>
                <a:gd name="T88" fmla="*/ 226 w 289"/>
                <a:gd name="T89" fmla="*/ 61 h 224"/>
                <a:gd name="T90" fmla="*/ 237 w 289"/>
                <a:gd name="T91" fmla="*/ 74 h 224"/>
                <a:gd name="T92" fmla="*/ 246 w 289"/>
                <a:gd name="T93" fmla="*/ 86 h 224"/>
                <a:gd name="T94" fmla="*/ 255 w 289"/>
                <a:gd name="T95" fmla="*/ 99 h 224"/>
                <a:gd name="T96" fmla="*/ 268 w 289"/>
                <a:gd name="T97" fmla="*/ 124 h 224"/>
                <a:gd name="T98" fmla="*/ 276 w 289"/>
                <a:gd name="T99" fmla="*/ 149 h 224"/>
                <a:gd name="T100" fmla="*/ 284 w 289"/>
                <a:gd name="T101" fmla="*/ 170 h 224"/>
                <a:gd name="T102" fmla="*/ 287 w 289"/>
                <a:gd name="T103" fmla="*/ 188 h 224"/>
                <a:gd name="T104" fmla="*/ 289 w 289"/>
                <a:gd name="T105" fmla="*/ 205 h 224"/>
                <a:gd name="T106" fmla="*/ 289 w 289"/>
                <a:gd name="T107" fmla="*/ 205 h 224"/>
                <a:gd name="T108" fmla="*/ 287 w 289"/>
                <a:gd name="T109" fmla="*/ 212 h 224"/>
                <a:gd name="T110" fmla="*/ 284 w 289"/>
                <a:gd name="T111" fmla="*/ 219 h 224"/>
                <a:gd name="T112" fmla="*/ 278 w 289"/>
                <a:gd name="T113" fmla="*/ 222 h 224"/>
                <a:gd name="T114" fmla="*/ 271 w 289"/>
                <a:gd name="T115" fmla="*/ 224 h 224"/>
                <a:gd name="T116" fmla="*/ 271 w 289"/>
                <a:gd name="T117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9" h="224">
                  <a:moveTo>
                    <a:pt x="271" y="224"/>
                  </a:moveTo>
                  <a:lnTo>
                    <a:pt x="271" y="224"/>
                  </a:lnTo>
                  <a:lnTo>
                    <a:pt x="264" y="222"/>
                  </a:lnTo>
                  <a:lnTo>
                    <a:pt x="259" y="219"/>
                  </a:lnTo>
                  <a:lnTo>
                    <a:pt x="253" y="213"/>
                  </a:lnTo>
                  <a:lnTo>
                    <a:pt x="253" y="206"/>
                  </a:lnTo>
                  <a:lnTo>
                    <a:pt x="253" y="206"/>
                  </a:lnTo>
                  <a:lnTo>
                    <a:pt x="251" y="192"/>
                  </a:lnTo>
                  <a:lnTo>
                    <a:pt x="248" y="178"/>
                  </a:lnTo>
                  <a:lnTo>
                    <a:pt x="242" y="160"/>
                  </a:lnTo>
                  <a:lnTo>
                    <a:pt x="235" y="140"/>
                  </a:lnTo>
                  <a:lnTo>
                    <a:pt x="225" y="118"/>
                  </a:lnTo>
                  <a:lnTo>
                    <a:pt x="210" y="97"/>
                  </a:lnTo>
                  <a:lnTo>
                    <a:pt x="201" y="86"/>
                  </a:lnTo>
                  <a:lnTo>
                    <a:pt x="190" y="77"/>
                  </a:lnTo>
                  <a:lnTo>
                    <a:pt x="190" y="77"/>
                  </a:lnTo>
                  <a:lnTo>
                    <a:pt x="174" y="65"/>
                  </a:lnTo>
                  <a:lnTo>
                    <a:pt x="156" y="56"/>
                  </a:lnTo>
                  <a:lnTo>
                    <a:pt x="138" y="49"/>
                  </a:lnTo>
                  <a:lnTo>
                    <a:pt x="117" y="41"/>
                  </a:lnTo>
                  <a:lnTo>
                    <a:pt x="95" y="38"/>
                  </a:lnTo>
                  <a:lnTo>
                    <a:pt x="72" y="36"/>
                  </a:lnTo>
                  <a:lnTo>
                    <a:pt x="47" y="36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3" y="40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9" y="6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47" y="0"/>
                  </a:lnTo>
                  <a:lnTo>
                    <a:pt x="76" y="0"/>
                  </a:lnTo>
                  <a:lnTo>
                    <a:pt x="103" y="4"/>
                  </a:lnTo>
                  <a:lnTo>
                    <a:pt x="128" y="7"/>
                  </a:lnTo>
                  <a:lnTo>
                    <a:pt x="153" y="15"/>
                  </a:lnTo>
                  <a:lnTo>
                    <a:pt x="174" y="23"/>
                  </a:lnTo>
                  <a:lnTo>
                    <a:pt x="196" y="36"/>
                  </a:lnTo>
                  <a:lnTo>
                    <a:pt x="214" y="50"/>
                  </a:lnTo>
                  <a:lnTo>
                    <a:pt x="214" y="50"/>
                  </a:lnTo>
                  <a:lnTo>
                    <a:pt x="226" y="61"/>
                  </a:lnTo>
                  <a:lnTo>
                    <a:pt x="237" y="74"/>
                  </a:lnTo>
                  <a:lnTo>
                    <a:pt x="246" y="86"/>
                  </a:lnTo>
                  <a:lnTo>
                    <a:pt x="255" y="99"/>
                  </a:lnTo>
                  <a:lnTo>
                    <a:pt x="268" y="124"/>
                  </a:lnTo>
                  <a:lnTo>
                    <a:pt x="276" y="149"/>
                  </a:lnTo>
                  <a:lnTo>
                    <a:pt x="284" y="170"/>
                  </a:lnTo>
                  <a:lnTo>
                    <a:pt x="287" y="188"/>
                  </a:lnTo>
                  <a:lnTo>
                    <a:pt x="289" y="205"/>
                  </a:lnTo>
                  <a:lnTo>
                    <a:pt x="289" y="205"/>
                  </a:lnTo>
                  <a:lnTo>
                    <a:pt x="287" y="212"/>
                  </a:lnTo>
                  <a:lnTo>
                    <a:pt x="284" y="219"/>
                  </a:lnTo>
                  <a:lnTo>
                    <a:pt x="278" y="222"/>
                  </a:lnTo>
                  <a:lnTo>
                    <a:pt x="271" y="224"/>
                  </a:lnTo>
                  <a:lnTo>
                    <a:pt x="271" y="2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53" name="Freeform 21">
              <a:extLst>
                <a:ext uri="{FF2B5EF4-FFF2-40B4-BE49-F238E27FC236}">
                  <a16:creationId xmlns:a16="http://schemas.microsoft.com/office/drawing/2014/main" id="{49DF5B06-FB2E-8C4A-8408-F7192A3F2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813" y="463550"/>
              <a:ext cx="458788" cy="355600"/>
            </a:xfrm>
            <a:custGeom>
              <a:avLst/>
              <a:gdLst>
                <a:gd name="T0" fmla="*/ 271 w 289"/>
                <a:gd name="T1" fmla="*/ 224 h 224"/>
                <a:gd name="T2" fmla="*/ 271 w 289"/>
                <a:gd name="T3" fmla="*/ 224 h 224"/>
                <a:gd name="T4" fmla="*/ 264 w 289"/>
                <a:gd name="T5" fmla="*/ 222 h 224"/>
                <a:gd name="T6" fmla="*/ 259 w 289"/>
                <a:gd name="T7" fmla="*/ 219 h 224"/>
                <a:gd name="T8" fmla="*/ 253 w 289"/>
                <a:gd name="T9" fmla="*/ 213 h 224"/>
                <a:gd name="T10" fmla="*/ 253 w 289"/>
                <a:gd name="T11" fmla="*/ 206 h 224"/>
                <a:gd name="T12" fmla="*/ 253 w 289"/>
                <a:gd name="T13" fmla="*/ 206 h 224"/>
                <a:gd name="T14" fmla="*/ 251 w 289"/>
                <a:gd name="T15" fmla="*/ 192 h 224"/>
                <a:gd name="T16" fmla="*/ 248 w 289"/>
                <a:gd name="T17" fmla="*/ 178 h 224"/>
                <a:gd name="T18" fmla="*/ 242 w 289"/>
                <a:gd name="T19" fmla="*/ 160 h 224"/>
                <a:gd name="T20" fmla="*/ 235 w 289"/>
                <a:gd name="T21" fmla="*/ 140 h 224"/>
                <a:gd name="T22" fmla="*/ 225 w 289"/>
                <a:gd name="T23" fmla="*/ 118 h 224"/>
                <a:gd name="T24" fmla="*/ 210 w 289"/>
                <a:gd name="T25" fmla="*/ 97 h 224"/>
                <a:gd name="T26" fmla="*/ 201 w 289"/>
                <a:gd name="T27" fmla="*/ 86 h 224"/>
                <a:gd name="T28" fmla="*/ 190 w 289"/>
                <a:gd name="T29" fmla="*/ 77 h 224"/>
                <a:gd name="T30" fmla="*/ 190 w 289"/>
                <a:gd name="T31" fmla="*/ 77 h 224"/>
                <a:gd name="T32" fmla="*/ 174 w 289"/>
                <a:gd name="T33" fmla="*/ 65 h 224"/>
                <a:gd name="T34" fmla="*/ 156 w 289"/>
                <a:gd name="T35" fmla="*/ 56 h 224"/>
                <a:gd name="T36" fmla="*/ 138 w 289"/>
                <a:gd name="T37" fmla="*/ 49 h 224"/>
                <a:gd name="T38" fmla="*/ 117 w 289"/>
                <a:gd name="T39" fmla="*/ 41 h 224"/>
                <a:gd name="T40" fmla="*/ 95 w 289"/>
                <a:gd name="T41" fmla="*/ 38 h 224"/>
                <a:gd name="T42" fmla="*/ 72 w 289"/>
                <a:gd name="T43" fmla="*/ 36 h 224"/>
                <a:gd name="T44" fmla="*/ 47 w 289"/>
                <a:gd name="T45" fmla="*/ 36 h 224"/>
                <a:gd name="T46" fmla="*/ 20 w 289"/>
                <a:gd name="T47" fmla="*/ 40 h 224"/>
                <a:gd name="T48" fmla="*/ 20 w 289"/>
                <a:gd name="T49" fmla="*/ 40 h 224"/>
                <a:gd name="T50" fmla="*/ 13 w 289"/>
                <a:gd name="T51" fmla="*/ 40 h 224"/>
                <a:gd name="T52" fmla="*/ 8 w 289"/>
                <a:gd name="T53" fmla="*/ 36 h 224"/>
                <a:gd name="T54" fmla="*/ 4 w 289"/>
                <a:gd name="T55" fmla="*/ 31 h 224"/>
                <a:gd name="T56" fmla="*/ 0 w 289"/>
                <a:gd name="T57" fmla="*/ 23 h 224"/>
                <a:gd name="T58" fmla="*/ 0 w 289"/>
                <a:gd name="T59" fmla="*/ 23 h 224"/>
                <a:gd name="T60" fmla="*/ 2 w 289"/>
                <a:gd name="T61" fmla="*/ 16 h 224"/>
                <a:gd name="T62" fmla="*/ 4 w 289"/>
                <a:gd name="T63" fmla="*/ 11 h 224"/>
                <a:gd name="T64" fmla="*/ 9 w 289"/>
                <a:gd name="T65" fmla="*/ 6 h 224"/>
                <a:gd name="T66" fmla="*/ 17 w 289"/>
                <a:gd name="T67" fmla="*/ 4 h 224"/>
                <a:gd name="T68" fmla="*/ 17 w 289"/>
                <a:gd name="T69" fmla="*/ 4 h 224"/>
                <a:gd name="T70" fmla="*/ 47 w 289"/>
                <a:gd name="T71" fmla="*/ 0 h 224"/>
                <a:gd name="T72" fmla="*/ 76 w 289"/>
                <a:gd name="T73" fmla="*/ 0 h 224"/>
                <a:gd name="T74" fmla="*/ 103 w 289"/>
                <a:gd name="T75" fmla="*/ 4 h 224"/>
                <a:gd name="T76" fmla="*/ 128 w 289"/>
                <a:gd name="T77" fmla="*/ 7 h 224"/>
                <a:gd name="T78" fmla="*/ 153 w 289"/>
                <a:gd name="T79" fmla="*/ 15 h 224"/>
                <a:gd name="T80" fmla="*/ 174 w 289"/>
                <a:gd name="T81" fmla="*/ 23 h 224"/>
                <a:gd name="T82" fmla="*/ 196 w 289"/>
                <a:gd name="T83" fmla="*/ 36 h 224"/>
                <a:gd name="T84" fmla="*/ 214 w 289"/>
                <a:gd name="T85" fmla="*/ 50 h 224"/>
                <a:gd name="T86" fmla="*/ 214 w 289"/>
                <a:gd name="T87" fmla="*/ 50 h 224"/>
                <a:gd name="T88" fmla="*/ 226 w 289"/>
                <a:gd name="T89" fmla="*/ 61 h 224"/>
                <a:gd name="T90" fmla="*/ 237 w 289"/>
                <a:gd name="T91" fmla="*/ 74 h 224"/>
                <a:gd name="T92" fmla="*/ 246 w 289"/>
                <a:gd name="T93" fmla="*/ 86 h 224"/>
                <a:gd name="T94" fmla="*/ 255 w 289"/>
                <a:gd name="T95" fmla="*/ 99 h 224"/>
                <a:gd name="T96" fmla="*/ 268 w 289"/>
                <a:gd name="T97" fmla="*/ 124 h 224"/>
                <a:gd name="T98" fmla="*/ 276 w 289"/>
                <a:gd name="T99" fmla="*/ 149 h 224"/>
                <a:gd name="T100" fmla="*/ 284 w 289"/>
                <a:gd name="T101" fmla="*/ 170 h 224"/>
                <a:gd name="T102" fmla="*/ 287 w 289"/>
                <a:gd name="T103" fmla="*/ 188 h 224"/>
                <a:gd name="T104" fmla="*/ 289 w 289"/>
                <a:gd name="T105" fmla="*/ 205 h 224"/>
                <a:gd name="T106" fmla="*/ 289 w 289"/>
                <a:gd name="T107" fmla="*/ 205 h 224"/>
                <a:gd name="T108" fmla="*/ 287 w 289"/>
                <a:gd name="T109" fmla="*/ 212 h 224"/>
                <a:gd name="T110" fmla="*/ 284 w 289"/>
                <a:gd name="T111" fmla="*/ 219 h 224"/>
                <a:gd name="T112" fmla="*/ 278 w 289"/>
                <a:gd name="T113" fmla="*/ 222 h 224"/>
                <a:gd name="T114" fmla="*/ 271 w 289"/>
                <a:gd name="T115" fmla="*/ 224 h 224"/>
                <a:gd name="T116" fmla="*/ 271 w 289"/>
                <a:gd name="T117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9" h="224">
                  <a:moveTo>
                    <a:pt x="271" y="224"/>
                  </a:moveTo>
                  <a:lnTo>
                    <a:pt x="271" y="224"/>
                  </a:lnTo>
                  <a:lnTo>
                    <a:pt x="264" y="222"/>
                  </a:lnTo>
                  <a:lnTo>
                    <a:pt x="259" y="219"/>
                  </a:lnTo>
                  <a:lnTo>
                    <a:pt x="253" y="213"/>
                  </a:lnTo>
                  <a:lnTo>
                    <a:pt x="253" y="206"/>
                  </a:lnTo>
                  <a:lnTo>
                    <a:pt x="253" y="206"/>
                  </a:lnTo>
                  <a:lnTo>
                    <a:pt x="251" y="192"/>
                  </a:lnTo>
                  <a:lnTo>
                    <a:pt x="248" y="178"/>
                  </a:lnTo>
                  <a:lnTo>
                    <a:pt x="242" y="160"/>
                  </a:lnTo>
                  <a:lnTo>
                    <a:pt x="235" y="140"/>
                  </a:lnTo>
                  <a:lnTo>
                    <a:pt x="225" y="118"/>
                  </a:lnTo>
                  <a:lnTo>
                    <a:pt x="210" y="97"/>
                  </a:lnTo>
                  <a:lnTo>
                    <a:pt x="201" y="86"/>
                  </a:lnTo>
                  <a:lnTo>
                    <a:pt x="190" y="77"/>
                  </a:lnTo>
                  <a:lnTo>
                    <a:pt x="190" y="77"/>
                  </a:lnTo>
                  <a:lnTo>
                    <a:pt x="174" y="65"/>
                  </a:lnTo>
                  <a:lnTo>
                    <a:pt x="156" y="56"/>
                  </a:lnTo>
                  <a:lnTo>
                    <a:pt x="138" y="49"/>
                  </a:lnTo>
                  <a:lnTo>
                    <a:pt x="117" y="41"/>
                  </a:lnTo>
                  <a:lnTo>
                    <a:pt x="95" y="38"/>
                  </a:lnTo>
                  <a:lnTo>
                    <a:pt x="72" y="36"/>
                  </a:lnTo>
                  <a:lnTo>
                    <a:pt x="47" y="36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3" y="40"/>
                  </a:lnTo>
                  <a:lnTo>
                    <a:pt x="8" y="36"/>
                  </a:lnTo>
                  <a:lnTo>
                    <a:pt x="4" y="31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4" y="11"/>
                  </a:lnTo>
                  <a:lnTo>
                    <a:pt x="9" y="6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47" y="0"/>
                  </a:lnTo>
                  <a:lnTo>
                    <a:pt x="76" y="0"/>
                  </a:lnTo>
                  <a:lnTo>
                    <a:pt x="103" y="4"/>
                  </a:lnTo>
                  <a:lnTo>
                    <a:pt x="128" y="7"/>
                  </a:lnTo>
                  <a:lnTo>
                    <a:pt x="153" y="15"/>
                  </a:lnTo>
                  <a:lnTo>
                    <a:pt x="174" y="23"/>
                  </a:lnTo>
                  <a:lnTo>
                    <a:pt x="196" y="36"/>
                  </a:lnTo>
                  <a:lnTo>
                    <a:pt x="214" y="50"/>
                  </a:lnTo>
                  <a:lnTo>
                    <a:pt x="214" y="50"/>
                  </a:lnTo>
                  <a:lnTo>
                    <a:pt x="226" y="61"/>
                  </a:lnTo>
                  <a:lnTo>
                    <a:pt x="237" y="74"/>
                  </a:lnTo>
                  <a:lnTo>
                    <a:pt x="246" y="86"/>
                  </a:lnTo>
                  <a:lnTo>
                    <a:pt x="255" y="99"/>
                  </a:lnTo>
                  <a:lnTo>
                    <a:pt x="268" y="124"/>
                  </a:lnTo>
                  <a:lnTo>
                    <a:pt x="276" y="149"/>
                  </a:lnTo>
                  <a:lnTo>
                    <a:pt x="284" y="170"/>
                  </a:lnTo>
                  <a:lnTo>
                    <a:pt x="287" y="188"/>
                  </a:lnTo>
                  <a:lnTo>
                    <a:pt x="289" y="205"/>
                  </a:lnTo>
                  <a:lnTo>
                    <a:pt x="289" y="205"/>
                  </a:lnTo>
                  <a:lnTo>
                    <a:pt x="287" y="212"/>
                  </a:lnTo>
                  <a:lnTo>
                    <a:pt x="284" y="219"/>
                  </a:lnTo>
                  <a:lnTo>
                    <a:pt x="278" y="222"/>
                  </a:lnTo>
                  <a:lnTo>
                    <a:pt x="271" y="224"/>
                  </a:lnTo>
                  <a:lnTo>
                    <a:pt x="271" y="2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54" name="Freeform 22">
              <a:extLst>
                <a:ext uri="{FF2B5EF4-FFF2-40B4-BE49-F238E27FC236}">
                  <a16:creationId xmlns:a16="http://schemas.microsoft.com/office/drawing/2014/main" id="{7F010749-0BD7-1647-90CD-335D0EC4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763" y="323850"/>
              <a:ext cx="620713" cy="477838"/>
            </a:xfrm>
            <a:custGeom>
              <a:avLst/>
              <a:gdLst>
                <a:gd name="T0" fmla="*/ 373 w 391"/>
                <a:gd name="T1" fmla="*/ 301 h 301"/>
                <a:gd name="T2" fmla="*/ 373 w 391"/>
                <a:gd name="T3" fmla="*/ 301 h 301"/>
                <a:gd name="T4" fmla="*/ 366 w 391"/>
                <a:gd name="T5" fmla="*/ 300 h 301"/>
                <a:gd name="T6" fmla="*/ 360 w 391"/>
                <a:gd name="T7" fmla="*/ 296 h 301"/>
                <a:gd name="T8" fmla="*/ 357 w 391"/>
                <a:gd name="T9" fmla="*/ 291 h 301"/>
                <a:gd name="T10" fmla="*/ 355 w 391"/>
                <a:gd name="T11" fmla="*/ 284 h 301"/>
                <a:gd name="T12" fmla="*/ 355 w 391"/>
                <a:gd name="T13" fmla="*/ 284 h 301"/>
                <a:gd name="T14" fmla="*/ 353 w 391"/>
                <a:gd name="T15" fmla="*/ 264 h 301"/>
                <a:gd name="T16" fmla="*/ 348 w 391"/>
                <a:gd name="T17" fmla="*/ 242 h 301"/>
                <a:gd name="T18" fmla="*/ 340 w 391"/>
                <a:gd name="T19" fmla="*/ 215 h 301"/>
                <a:gd name="T20" fmla="*/ 330 w 391"/>
                <a:gd name="T21" fmla="*/ 187 h 301"/>
                <a:gd name="T22" fmla="*/ 323 w 391"/>
                <a:gd name="T23" fmla="*/ 171 h 301"/>
                <a:gd name="T24" fmla="*/ 314 w 391"/>
                <a:gd name="T25" fmla="*/ 155 h 301"/>
                <a:gd name="T26" fmla="*/ 305 w 391"/>
                <a:gd name="T27" fmla="*/ 138 h 301"/>
                <a:gd name="T28" fmla="*/ 292 w 391"/>
                <a:gd name="T29" fmla="*/ 124 h 301"/>
                <a:gd name="T30" fmla="*/ 280 w 391"/>
                <a:gd name="T31" fmla="*/ 110 h 301"/>
                <a:gd name="T32" fmla="*/ 265 w 391"/>
                <a:gd name="T33" fmla="*/ 95 h 301"/>
                <a:gd name="T34" fmla="*/ 265 w 391"/>
                <a:gd name="T35" fmla="*/ 95 h 301"/>
                <a:gd name="T36" fmla="*/ 242 w 391"/>
                <a:gd name="T37" fmla="*/ 77 h 301"/>
                <a:gd name="T38" fmla="*/ 217 w 391"/>
                <a:gd name="T39" fmla="*/ 63 h 301"/>
                <a:gd name="T40" fmla="*/ 188 w 391"/>
                <a:gd name="T41" fmla="*/ 52 h 301"/>
                <a:gd name="T42" fmla="*/ 159 w 391"/>
                <a:gd name="T43" fmla="*/ 45 h 301"/>
                <a:gd name="T44" fmla="*/ 127 w 391"/>
                <a:gd name="T45" fmla="*/ 38 h 301"/>
                <a:gd name="T46" fmla="*/ 93 w 391"/>
                <a:gd name="T47" fmla="*/ 36 h 301"/>
                <a:gd name="T48" fmla="*/ 57 w 391"/>
                <a:gd name="T49" fmla="*/ 36 h 301"/>
                <a:gd name="T50" fmla="*/ 20 w 391"/>
                <a:gd name="T51" fmla="*/ 40 h 301"/>
                <a:gd name="T52" fmla="*/ 20 w 391"/>
                <a:gd name="T53" fmla="*/ 40 h 301"/>
                <a:gd name="T54" fmla="*/ 12 w 391"/>
                <a:gd name="T55" fmla="*/ 40 h 301"/>
                <a:gd name="T56" fmla="*/ 7 w 391"/>
                <a:gd name="T57" fmla="*/ 36 h 301"/>
                <a:gd name="T58" fmla="*/ 2 w 391"/>
                <a:gd name="T59" fmla="*/ 31 h 301"/>
                <a:gd name="T60" fmla="*/ 0 w 391"/>
                <a:gd name="T61" fmla="*/ 25 h 301"/>
                <a:gd name="T62" fmla="*/ 0 w 391"/>
                <a:gd name="T63" fmla="*/ 25 h 301"/>
                <a:gd name="T64" fmla="*/ 0 w 391"/>
                <a:gd name="T65" fmla="*/ 18 h 301"/>
                <a:gd name="T66" fmla="*/ 3 w 391"/>
                <a:gd name="T67" fmla="*/ 11 h 301"/>
                <a:gd name="T68" fmla="*/ 9 w 391"/>
                <a:gd name="T69" fmla="*/ 8 h 301"/>
                <a:gd name="T70" fmla="*/ 16 w 391"/>
                <a:gd name="T71" fmla="*/ 4 h 301"/>
                <a:gd name="T72" fmla="*/ 16 w 391"/>
                <a:gd name="T73" fmla="*/ 4 h 301"/>
                <a:gd name="T74" fmla="*/ 57 w 391"/>
                <a:gd name="T75" fmla="*/ 0 h 301"/>
                <a:gd name="T76" fmla="*/ 97 w 391"/>
                <a:gd name="T77" fmla="*/ 0 h 301"/>
                <a:gd name="T78" fmla="*/ 134 w 391"/>
                <a:gd name="T79" fmla="*/ 4 h 301"/>
                <a:gd name="T80" fmla="*/ 170 w 391"/>
                <a:gd name="T81" fmla="*/ 9 h 301"/>
                <a:gd name="T82" fmla="*/ 202 w 391"/>
                <a:gd name="T83" fmla="*/ 20 h 301"/>
                <a:gd name="T84" fmla="*/ 233 w 391"/>
                <a:gd name="T85" fmla="*/ 33 h 301"/>
                <a:gd name="T86" fmla="*/ 262 w 391"/>
                <a:gd name="T87" fmla="*/ 49 h 301"/>
                <a:gd name="T88" fmla="*/ 288 w 391"/>
                <a:gd name="T89" fmla="*/ 68 h 301"/>
                <a:gd name="T90" fmla="*/ 288 w 391"/>
                <a:gd name="T91" fmla="*/ 68 h 301"/>
                <a:gd name="T92" fmla="*/ 305 w 391"/>
                <a:gd name="T93" fmla="*/ 85 h 301"/>
                <a:gd name="T94" fmla="*/ 321 w 391"/>
                <a:gd name="T95" fmla="*/ 101 h 301"/>
                <a:gd name="T96" fmla="*/ 333 w 391"/>
                <a:gd name="T97" fmla="*/ 119 h 301"/>
                <a:gd name="T98" fmla="*/ 344 w 391"/>
                <a:gd name="T99" fmla="*/ 135 h 301"/>
                <a:gd name="T100" fmla="*/ 355 w 391"/>
                <a:gd name="T101" fmla="*/ 153 h 301"/>
                <a:gd name="T102" fmla="*/ 362 w 391"/>
                <a:gd name="T103" fmla="*/ 171 h 301"/>
                <a:gd name="T104" fmla="*/ 375 w 391"/>
                <a:gd name="T105" fmla="*/ 205 h 301"/>
                <a:gd name="T106" fmla="*/ 384 w 391"/>
                <a:gd name="T107" fmla="*/ 233 h 301"/>
                <a:gd name="T108" fmla="*/ 387 w 391"/>
                <a:gd name="T109" fmla="*/ 258 h 301"/>
                <a:gd name="T110" fmla="*/ 391 w 391"/>
                <a:gd name="T111" fmla="*/ 282 h 301"/>
                <a:gd name="T112" fmla="*/ 391 w 391"/>
                <a:gd name="T113" fmla="*/ 282 h 301"/>
                <a:gd name="T114" fmla="*/ 389 w 391"/>
                <a:gd name="T115" fmla="*/ 289 h 301"/>
                <a:gd name="T116" fmla="*/ 385 w 391"/>
                <a:gd name="T117" fmla="*/ 294 h 301"/>
                <a:gd name="T118" fmla="*/ 380 w 391"/>
                <a:gd name="T119" fmla="*/ 300 h 301"/>
                <a:gd name="T120" fmla="*/ 373 w 391"/>
                <a:gd name="T121" fmla="*/ 301 h 301"/>
                <a:gd name="T122" fmla="*/ 373 w 391"/>
                <a:gd name="T123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1" h="301">
                  <a:moveTo>
                    <a:pt x="373" y="301"/>
                  </a:moveTo>
                  <a:lnTo>
                    <a:pt x="373" y="301"/>
                  </a:lnTo>
                  <a:lnTo>
                    <a:pt x="366" y="300"/>
                  </a:lnTo>
                  <a:lnTo>
                    <a:pt x="360" y="296"/>
                  </a:lnTo>
                  <a:lnTo>
                    <a:pt x="357" y="291"/>
                  </a:lnTo>
                  <a:lnTo>
                    <a:pt x="355" y="284"/>
                  </a:lnTo>
                  <a:lnTo>
                    <a:pt x="355" y="284"/>
                  </a:lnTo>
                  <a:lnTo>
                    <a:pt x="353" y="264"/>
                  </a:lnTo>
                  <a:lnTo>
                    <a:pt x="348" y="242"/>
                  </a:lnTo>
                  <a:lnTo>
                    <a:pt x="340" y="215"/>
                  </a:lnTo>
                  <a:lnTo>
                    <a:pt x="330" y="187"/>
                  </a:lnTo>
                  <a:lnTo>
                    <a:pt x="323" y="171"/>
                  </a:lnTo>
                  <a:lnTo>
                    <a:pt x="314" y="155"/>
                  </a:lnTo>
                  <a:lnTo>
                    <a:pt x="305" y="138"/>
                  </a:lnTo>
                  <a:lnTo>
                    <a:pt x="292" y="124"/>
                  </a:lnTo>
                  <a:lnTo>
                    <a:pt x="280" y="110"/>
                  </a:lnTo>
                  <a:lnTo>
                    <a:pt x="265" y="95"/>
                  </a:lnTo>
                  <a:lnTo>
                    <a:pt x="265" y="95"/>
                  </a:lnTo>
                  <a:lnTo>
                    <a:pt x="242" y="77"/>
                  </a:lnTo>
                  <a:lnTo>
                    <a:pt x="217" y="63"/>
                  </a:lnTo>
                  <a:lnTo>
                    <a:pt x="188" y="52"/>
                  </a:lnTo>
                  <a:lnTo>
                    <a:pt x="159" y="45"/>
                  </a:lnTo>
                  <a:lnTo>
                    <a:pt x="127" y="38"/>
                  </a:lnTo>
                  <a:lnTo>
                    <a:pt x="93" y="36"/>
                  </a:lnTo>
                  <a:lnTo>
                    <a:pt x="57" y="36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7" y="36"/>
                  </a:lnTo>
                  <a:lnTo>
                    <a:pt x="2" y="3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9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57" y="0"/>
                  </a:lnTo>
                  <a:lnTo>
                    <a:pt x="97" y="0"/>
                  </a:lnTo>
                  <a:lnTo>
                    <a:pt x="134" y="4"/>
                  </a:lnTo>
                  <a:lnTo>
                    <a:pt x="170" y="9"/>
                  </a:lnTo>
                  <a:lnTo>
                    <a:pt x="202" y="20"/>
                  </a:lnTo>
                  <a:lnTo>
                    <a:pt x="233" y="33"/>
                  </a:lnTo>
                  <a:lnTo>
                    <a:pt x="262" y="49"/>
                  </a:lnTo>
                  <a:lnTo>
                    <a:pt x="288" y="68"/>
                  </a:lnTo>
                  <a:lnTo>
                    <a:pt x="288" y="68"/>
                  </a:lnTo>
                  <a:lnTo>
                    <a:pt x="305" y="85"/>
                  </a:lnTo>
                  <a:lnTo>
                    <a:pt x="321" y="101"/>
                  </a:lnTo>
                  <a:lnTo>
                    <a:pt x="333" y="119"/>
                  </a:lnTo>
                  <a:lnTo>
                    <a:pt x="344" y="135"/>
                  </a:lnTo>
                  <a:lnTo>
                    <a:pt x="355" y="153"/>
                  </a:lnTo>
                  <a:lnTo>
                    <a:pt x="362" y="171"/>
                  </a:lnTo>
                  <a:lnTo>
                    <a:pt x="375" y="205"/>
                  </a:lnTo>
                  <a:lnTo>
                    <a:pt x="384" y="233"/>
                  </a:lnTo>
                  <a:lnTo>
                    <a:pt x="387" y="258"/>
                  </a:lnTo>
                  <a:lnTo>
                    <a:pt x="391" y="282"/>
                  </a:lnTo>
                  <a:lnTo>
                    <a:pt x="391" y="282"/>
                  </a:lnTo>
                  <a:lnTo>
                    <a:pt x="389" y="289"/>
                  </a:lnTo>
                  <a:lnTo>
                    <a:pt x="385" y="294"/>
                  </a:lnTo>
                  <a:lnTo>
                    <a:pt x="380" y="300"/>
                  </a:lnTo>
                  <a:lnTo>
                    <a:pt x="373" y="301"/>
                  </a:lnTo>
                  <a:lnTo>
                    <a:pt x="373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55" name="Freeform 23">
              <a:extLst>
                <a:ext uri="{FF2B5EF4-FFF2-40B4-BE49-F238E27FC236}">
                  <a16:creationId xmlns:a16="http://schemas.microsoft.com/office/drawing/2014/main" id="{5FA75784-C390-304B-8316-250D806BC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763" y="323850"/>
              <a:ext cx="620713" cy="477838"/>
            </a:xfrm>
            <a:custGeom>
              <a:avLst/>
              <a:gdLst>
                <a:gd name="T0" fmla="*/ 373 w 391"/>
                <a:gd name="T1" fmla="*/ 301 h 301"/>
                <a:gd name="T2" fmla="*/ 373 w 391"/>
                <a:gd name="T3" fmla="*/ 301 h 301"/>
                <a:gd name="T4" fmla="*/ 366 w 391"/>
                <a:gd name="T5" fmla="*/ 300 h 301"/>
                <a:gd name="T6" fmla="*/ 360 w 391"/>
                <a:gd name="T7" fmla="*/ 296 h 301"/>
                <a:gd name="T8" fmla="*/ 357 w 391"/>
                <a:gd name="T9" fmla="*/ 291 h 301"/>
                <a:gd name="T10" fmla="*/ 355 w 391"/>
                <a:gd name="T11" fmla="*/ 284 h 301"/>
                <a:gd name="T12" fmla="*/ 355 w 391"/>
                <a:gd name="T13" fmla="*/ 284 h 301"/>
                <a:gd name="T14" fmla="*/ 353 w 391"/>
                <a:gd name="T15" fmla="*/ 264 h 301"/>
                <a:gd name="T16" fmla="*/ 348 w 391"/>
                <a:gd name="T17" fmla="*/ 242 h 301"/>
                <a:gd name="T18" fmla="*/ 340 w 391"/>
                <a:gd name="T19" fmla="*/ 215 h 301"/>
                <a:gd name="T20" fmla="*/ 330 w 391"/>
                <a:gd name="T21" fmla="*/ 187 h 301"/>
                <a:gd name="T22" fmla="*/ 323 w 391"/>
                <a:gd name="T23" fmla="*/ 171 h 301"/>
                <a:gd name="T24" fmla="*/ 314 w 391"/>
                <a:gd name="T25" fmla="*/ 155 h 301"/>
                <a:gd name="T26" fmla="*/ 305 w 391"/>
                <a:gd name="T27" fmla="*/ 138 h 301"/>
                <a:gd name="T28" fmla="*/ 292 w 391"/>
                <a:gd name="T29" fmla="*/ 124 h 301"/>
                <a:gd name="T30" fmla="*/ 280 w 391"/>
                <a:gd name="T31" fmla="*/ 110 h 301"/>
                <a:gd name="T32" fmla="*/ 265 w 391"/>
                <a:gd name="T33" fmla="*/ 95 h 301"/>
                <a:gd name="T34" fmla="*/ 265 w 391"/>
                <a:gd name="T35" fmla="*/ 95 h 301"/>
                <a:gd name="T36" fmla="*/ 242 w 391"/>
                <a:gd name="T37" fmla="*/ 77 h 301"/>
                <a:gd name="T38" fmla="*/ 217 w 391"/>
                <a:gd name="T39" fmla="*/ 63 h 301"/>
                <a:gd name="T40" fmla="*/ 188 w 391"/>
                <a:gd name="T41" fmla="*/ 52 h 301"/>
                <a:gd name="T42" fmla="*/ 159 w 391"/>
                <a:gd name="T43" fmla="*/ 45 h 301"/>
                <a:gd name="T44" fmla="*/ 127 w 391"/>
                <a:gd name="T45" fmla="*/ 38 h 301"/>
                <a:gd name="T46" fmla="*/ 93 w 391"/>
                <a:gd name="T47" fmla="*/ 36 h 301"/>
                <a:gd name="T48" fmla="*/ 57 w 391"/>
                <a:gd name="T49" fmla="*/ 36 h 301"/>
                <a:gd name="T50" fmla="*/ 20 w 391"/>
                <a:gd name="T51" fmla="*/ 40 h 301"/>
                <a:gd name="T52" fmla="*/ 20 w 391"/>
                <a:gd name="T53" fmla="*/ 40 h 301"/>
                <a:gd name="T54" fmla="*/ 12 w 391"/>
                <a:gd name="T55" fmla="*/ 40 h 301"/>
                <a:gd name="T56" fmla="*/ 7 w 391"/>
                <a:gd name="T57" fmla="*/ 36 h 301"/>
                <a:gd name="T58" fmla="*/ 2 w 391"/>
                <a:gd name="T59" fmla="*/ 31 h 301"/>
                <a:gd name="T60" fmla="*/ 0 w 391"/>
                <a:gd name="T61" fmla="*/ 25 h 301"/>
                <a:gd name="T62" fmla="*/ 0 w 391"/>
                <a:gd name="T63" fmla="*/ 25 h 301"/>
                <a:gd name="T64" fmla="*/ 0 w 391"/>
                <a:gd name="T65" fmla="*/ 18 h 301"/>
                <a:gd name="T66" fmla="*/ 3 w 391"/>
                <a:gd name="T67" fmla="*/ 11 h 301"/>
                <a:gd name="T68" fmla="*/ 9 w 391"/>
                <a:gd name="T69" fmla="*/ 8 h 301"/>
                <a:gd name="T70" fmla="*/ 16 w 391"/>
                <a:gd name="T71" fmla="*/ 4 h 301"/>
                <a:gd name="T72" fmla="*/ 16 w 391"/>
                <a:gd name="T73" fmla="*/ 4 h 301"/>
                <a:gd name="T74" fmla="*/ 57 w 391"/>
                <a:gd name="T75" fmla="*/ 0 h 301"/>
                <a:gd name="T76" fmla="*/ 97 w 391"/>
                <a:gd name="T77" fmla="*/ 0 h 301"/>
                <a:gd name="T78" fmla="*/ 134 w 391"/>
                <a:gd name="T79" fmla="*/ 4 h 301"/>
                <a:gd name="T80" fmla="*/ 170 w 391"/>
                <a:gd name="T81" fmla="*/ 9 h 301"/>
                <a:gd name="T82" fmla="*/ 202 w 391"/>
                <a:gd name="T83" fmla="*/ 20 h 301"/>
                <a:gd name="T84" fmla="*/ 233 w 391"/>
                <a:gd name="T85" fmla="*/ 33 h 301"/>
                <a:gd name="T86" fmla="*/ 262 w 391"/>
                <a:gd name="T87" fmla="*/ 49 h 301"/>
                <a:gd name="T88" fmla="*/ 288 w 391"/>
                <a:gd name="T89" fmla="*/ 68 h 301"/>
                <a:gd name="T90" fmla="*/ 288 w 391"/>
                <a:gd name="T91" fmla="*/ 68 h 301"/>
                <a:gd name="T92" fmla="*/ 305 w 391"/>
                <a:gd name="T93" fmla="*/ 85 h 301"/>
                <a:gd name="T94" fmla="*/ 321 w 391"/>
                <a:gd name="T95" fmla="*/ 101 h 301"/>
                <a:gd name="T96" fmla="*/ 333 w 391"/>
                <a:gd name="T97" fmla="*/ 119 h 301"/>
                <a:gd name="T98" fmla="*/ 344 w 391"/>
                <a:gd name="T99" fmla="*/ 135 h 301"/>
                <a:gd name="T100" fmla="*/ 355 w 391"/>
                <a:gd name="T101" fmla="*/ 153 h 301"/>
                <a:gd name="T102" fmla="*/ 362 w 391"/>
                <a:gd name="T103" fmla="*/ 171 h 301"/>
                <a:gd name="T104" fmla="*/ 375 w 391"/>
                <a:gd name="T105" fmla="*/ 205 h 301"/>
                <a:gd name="T106" fmla="*/ 384 w 391"/>
                <a:gd name="T107" fmla="*/ 233 h 301"/>
                <a:gd name="T108" fmla="*/ 387 w 391"/>
                <a:gd name="T109" fmla="*/ 258 h 301"/>
                <a:gd name="T110" fmla="*/ 391 w 391"/>
                <a:gd name="T111" fmla="*/ 282 h 301"/>
                <a:gd name="T112" fmla="*/ 391 w 391"/>
                <a:gd name="T113" fmla="*/ 282 h 301"/>
                <a:gd name="T114" fmla="*/ 389 w 391"/>
                <a:gd name="T115" fmla="*/ 289 h 301"/>
                <a:gd name="T116" fmla="*/ 385 w 391"/>
                <a:gd name="T117" fmla="*/ 294 h 301"/>
                <a:gd name="T118" fmla="*/ 380 w 391"/>
                <a:gd name="T119" fmla="*/ 300 h 301"/>
                <a:gd name="T120" fmla="*/ 373 w 391"/>
                <a:gd name="T121" fmla="*/ 301 h 301"/>
                <a:gd name="T122" fmla="*/ 373 w 391"/>
                <a:gd name="T123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1" h="301">
                  <a:moveTo>
                    <a:pt x="373" y="301"/>
                  </a:moveTo>
                  <a:lnTo>
                    <a:pt x="373" y="301"/>
                  </a:lnTo>
                  <a:lnTo>
                    <a:pt x="366" y="300"/>
                  </a:lnTo>
                  <a:lnTo>
                    <a:pt x="360" y="296"/>
                  </a:lnTo>
                  <a:lnTo>
                    <a:pt x="357" y="291"/>
                  </a:lnTo>
                  <a:lnTo>
                    <a:pt x="355" y="284"/>
                  </a:lnTo>
                  <a:lnTo>
                    <a:pt x="355" y="284"/>
                  </a:lnTo>
                  <a:lnTo>
                    <a:pt x="353" y="264"/>
                  </a:lnTo>
                  <a:lnTo>
                    <a:pt x="348" y="242"/>
                  </a:lnTo>
                  <a:lnTo>
                    <a:pt x="340" y="215"/>
                  </a:lnTo>
                  <a:lnTo>
                    <a:pt x="330" y="187"/>
                  </a:lnTo>
                  <a:lnTo>
                    <a:pt x="323" y="171"/>
                  </a:lnTo>
                  <a:lnTo>
                    <a:pt x="314" y="155"/>
                  </a:lnTo>
                  <a:lnTo>
                    <a:pt x="305" y="138"/>
                  </a:lnTo>
                  <a:lnTo>
                    <a:pt x="292" y="124"/>
                  </a:lnTo>
                  <a:lnTo>
                    <a:pt x="280" y="110"/>
                  </a:lnTo>
                  <a:lnTo>
                    <a:pt x="265" y="95"/>
                  </a:lnTo>
                  <a:lnTo>
                    <a:pt x="265" y="95"/>
                  </a:lnTo>
                  <a:lnTo>
                    <a:pt x="242" y="77"/>
                  </a:lnTo>
                  <a:lnTo>
                    <a:pt x="217" y="63"/>
                  </a:lnTo>
                  <a:lnTo>
                    <a:pt x="188" y="52"/>
                  </a:lnTo>
                  <a:lnTo>
                    <a:pt x="159" y="45"/>
                  </a:lnTo>
                  <a:lnTo>
                    <a:pt x="127" y="38"/>
                  </a:lnTo>
                  <a:lnTo>
                    <a:pt x="93" y="36"/>
                  </a:lnTo>
                  <a:lnTo>
                    <a:pt x="57" y="36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2" y="40"/>
                  </a:lnTo>
                  <a:lnTo>
                    <a:pt x="7" y="36"/>
                  </a:lnTo>
                  <a:lnTo>
                    <a:pt x="2" y="3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3" y="11"/>
                  </a:lnTo>
                  <a:lnTo>
                    <a:pt x="9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57" y="0"/>
                  </a:lnTo>
                  <a:lnTo>
                    <a:pt x="97" y="0"/>
                  </a:lnTo>
                  <a:lnTo>
                    <a:pt x="134" y="4"/>
                  </a:lnTo>
                  <a:lnTo>
                    <a:pt x="170" y="9"/>
                  </a:lnTo>
                  <a:lnTo>
                    <a:pt x="202" y="20"/>
                  </a:lnTo>
                  <a:lnTo>
                    <a:pt x="233" y="33"/>
                  </a:lnTo>
                  <a:lnTo>
                    <a:pt x="262" y="49"/>
                  </a:lnTo>
                  <a:lnTo>
                    <a:pt x="288" y="68"/>
                  </a:lnTo>
                  <a:lnTo>
                    <a:pt x="288" y="68"/>
                  </a:lnTo>
                  <a:lnTo>
                    <a:pt x="305" y="85"/>
                  </a:lnTo>
                  <a:lnTo>
                    <a:pt x="321" y="101"/>
                  </a:lnTo>
                  <a:lnTo>
                    <a:pt x="333" y="119"/>
                  </a:lnTo>
                  <a:lnTo>
                    <a:pt x="344" y="135"/>
                  </a:lnTo>
                  <a:lnTo>
                    <a:pt x="355" y="153"/>
                  </a:lnTo>
                  <a:lnTo>
                    <a:pt x="362" y="171"/>
                  </a:lnTo>
                  <a:lnTo>
                    <a:pt x="375" y="205"/>
                  </a:lnTo>
                  <a:lnTo>
                    <a:pt x="384" y="233"/>
                  </a:lnTo>
                  <a:lnTo>
                    <a:pt x="387" y="258"/>
                  </a:lnTo>
                  <a:lnTo>
                    <a:pt x="391" y="282"/>
                  </a:lnTo>
                  <a:lnTo>
                    <a:pt x="391" y="282"/>
                  </a:lnTo>
                  <a:lnTo>
                    <a:pt x="389" y="289"/>
                  </a:lnTo>
                  <a:lnTo>
                    <a:pt x="385" y="294"/>
                  </a:lnTo>
                  <a:lnTo>
                    <a:pt x="380" y="300"/>
                  </a:lnTo>
                  <a:lnTo>
                    <a:pt x="373" y="301"/>
                  </a:lnTo>
                  <a:lnTo>
                    <a:pt x="373" y="30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56" name="Freeform 24">
              <a:extLst>
                <a:ext uri="{FF2B5EF4-FFF2-40B4-BE49-F238E27FC236}">
                  <a16:creationId xmlns:a16="http://schemas.microsoft.com/office/drawing/2014/main" id="{BB3AB537-8D5A-E941-A355-114A53325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138" y="3956050"/>
              <a:ext cx="677863" cy="466725"/>
            </a:xfrm>
            <a:custGeom>
              <a:avLst/>
              <a:gdLst>
                <a:gd name="T0" fmla="*/ 0 w 427"/>
                <a:gd name="T1" fmla="*/ 165 h 294"/>
                <a:gd name="T2" fmla="*/ 0 w 427"/>
                <a:gd name="T3" fmla="*/ 165 h 294"/>
                <a:gd name="T4" fmla="*/ 9 w 427"/>
                <a:gd name="T5" fmla="*/ 139 h 294"/>
                <a:gd name="T6" fmla="*/ 30 w 427"/>
                <a:gd name="T7" fmla="*/ 82 h 294"/>
                <a:gd name="T8" fmla="*/ 43 w 427"/>
                <a:gd name="T9" fmla="*/ 52 h 294"/>
                <a:gd name="T10" fmla="*/ 57 w 427"/>
                <a:gd name="T11" fmla="*/ 25 h 294"/>
                <a:gd name="T12" fmla="*/ 63 w 427"/>
                <a:gd name="T13" fmla="*/ 14 h 294"/>
                <a:gd name="T14" fmla="*/ 70 w 427"/>
                <a:gd name="T15" fmla="*/ 7 h 294"/>
                <a:gd name="T16" fmla="*/ 77 w 427"/>
                <a:gd name="T17" fmla="*/ 1 h 294"/>
                <a:gd name="T18" fmla="*/ 82 w 427"/>
                <a:gd name="T19" fmla="*/ 0 h 294"/>
                <a:gd name="T20" fmla="*/ 82 w 427"/>
                <a:gd name="T21" fmla="*/ 0 h 294"/>
                <a:gd name="T22" fmla="*/ 104 w 427"/>
                <a:gd name="T23" fmla="*/ 3 h 294"/>
                <a:gd name="T24" fmla="*/ 142 w 427"/>
                <a:gd name="T25" fmla="*/ 12 h 294"/>
                <a:gd name="T26" fmla="*/ 190 w 427"/>
                <a:gd name="T27" fmla="*/ 25 h 294"/>
                <a:gd name="T28" fmla="*/ 244 w 427"/>
                <a:gd name="T29" fmla="*/ 39 h 294"/>
                <a:gd name="T30" fmla="*/ 299 w 427"/>
                <a:gd name="T31" fmla="*/ 57 h 294"/>
                <a:gd name="T32" fmla="*/ 348 w 427"/>
                <a:gd name="T33" fmla="*/ 75 h 294"/>
                <a:gd name="T34" fmla="*/ 389 w 427"/>
                <a:gd name="T35" fmla="*/ 91 h 294"/>
                <a:gd name="T36" fmla="*/ 403 w 427"/>
                <a:gd name="T37" fmla="*/ 100 h 294"/>
                <a:gd name="T38" fmla="*/ 412 w 427"/>
                <a:gd name="T39" fmla="*/ 107 h 294"/>
                <a:gd name="T40" fmla="*/ 412 w 427"/>
                <a:gd name="T41" fmla="*/ 107 h 294"/>
                <a:gd name="T42" fmla="*/ 420 w 427"/>
                <a:gd name="T43" fmla="*/ 114 h 294"/>
                <a:gd name="T44" fmla="*/ 423 w 427"/>
                <a:gd name="T45" fmla="*/ 125 h 294"/>
                <a:gd name="T46" fmla="*/ 425 w 427"/>
                <a:gd name="T47" fmla="*/ 138 h 294"/>
                <a:gd name="T48" fmla="*/ 427 w 427"/>
                <a:gd name="T49" fmla="*/ 152 h 294"/>
                <a:gd name="T50" fmla="*/ 427 w 427"/>
                <a:gd name="T51" fmla="*/ 166 h 294"/>
                <a:gd name="T52" fmla="*/ 425 w 427"/>
                <a:gd name="T53" fmla="*/ 182 h 294"/>
                <a:gd name="T54" fmla="*/ 420 w 427"/>
                <a:gd name="T55" fmla="*/ 213 h 294"/>
                <a:gd name="T56" fmla="*/ 412 w 427"/>
                <a:gd name="T57" fmla="*/ 243 h 294"/>
                <a:gd name="T58" fmla="*/ 403 w 427"/>
                <a:gd name="T59" fmla="*/ 268 h 294"/>
                <a:gd name="T60" fmla="*/ 396 w 427"/>
                <a:gd name="T61" fmla="*/ 294 h 294"/>
                <a:gd name="T62" fmla="*/ 337 w 427"/>
                <a:gd name="T63" fmla="*/ 274 h 294"/>
                <a:gd name="T64" fmla="*/ 337 w 427"/>
                <a:gd name="T65" fmla="*/ 274 h 294"/>
                <a:gd name="T66" fmla="*/ 342 w 427"/>
                <a:gd name="T67" fmla="*/ 256 h 294"/>
                <a:gd name="T68" fmla="*/ 351 w 427"/>
                <a:gd name="T69" fmla="*/ 215 h 294"/>
                <a:gd name="T70" fmla="*/ 357 w 427"/>
                <a:gd name="T71" fmla="*/ 191 h 294"/>
                <a:gd name="T72" fmla="*/ 359 w 427"/>
                <a:gd name="T73" fmla="*/ 168 h 294"/>
                <a:gd name="T74" fmla="*/ 359 w 427"/>
                <a:gd name="T75" fmla="*/ 150 h 294"/>
                <a:gd name="T76" fmla="*/ 357 w 427"/>
                <a:gd name="T77" fmla="*/ 143 h 294"/>
                <a:gd name="T78" fmla="*/ 355 w 427"/>
                <a:gd name="T79" fmla="*/ 139 h 294"/>
                <a:gd name="T80" fmla="*/ 355 w 427"/>
                <a:gd name="T81" fmla="*/ 139 h 294"/>
                <a:gd name="T82" fmla="*/ 350 w 427"/>
                <a:gd name="T83" fmla="*/ 134 h 294"/>
                <a:gd name="T84" fmla="*/ 339 w 427"/>
                <a:gd name="T85" fmla="*/ 129 h 294"/>
                <a:gd name="T86" fmla="*/ 310 w 427"/>
                <a:gd name="T87" fmla="*/ 118 h 294"/>
                <a:gd name="T88" fmla="*/ 271 w 427"/>
                <a:gd name="T89" fmla="*/ 105 h 294"/>
                <a:gd name="T90" fmla="*/ 226 w 427"/>
                <a:gd name="T91" fmla="*/ 93 h 294"/>
                <a:gd name="T92" fmla="*/ 181 w 427"/>
                <a:gd name="T93" fmla="*/ 82 h 294"/>
                <a:gd name="T94" fmla="*/ 142 w 427"/>
                <a:gd name="T95" fmla="*/ 73 h 294"/>
                <a:gd name="T96" fmla="*/ 111 w 427"/>
                <a:gd name="T97" fmla="*/ 68 h 294"/>
                <a:gd name="T98" fmla="*/ 102 w 427"/>
                <a:gd name="T99" fmla="*/ 66 h 294"/>
                <a:gd name="T100" fmla="*/ 97 w 427"/>
                <a:gd name="T101" fmla="*/ 68 h 294"/>
                <a:gd name="T102" fmla="*/ 97 w 427"/>
                <a:gd name="T103" fmla="*/ 68 h 294"/>
                <a:gd name="T104" fmla="*/ 93 w 427"/>
                <a:gd name="T105" fmla="*/ 70 h 294"/>
                <a:gd name="T106" fmla="*/ 90 w 427"/>
                <a:gd name="T107" fmla="*/ 73 h 294"/>
                <a:gd name="T108" fmla="*/ 82 w 427"/>
                <a:gd name="T109" fmla="*/ 87 h 294"/>
                <a:gd name="T110" fmla="*/ 66 w 427"/>
                <a:gd name="T111" fmla="*/ 125 h 294"/>
                <a:gd name="T112" fmla="*/ 52 w 427"/>
                <a:gd name="T113" fmla="*/ 163 h 294"/>
                <a:gd name="T114" fmla="*/ 47 w 427"/>
                <a:gd name="T115" fmla="*/ 181 h 294"/>
                <a:gd name="T116" fmla="*/ 0 w 427"/>
                <a:gd name="T117" fmla="*/ 165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7" h="294">
                  <a:moveTo>
                    <a:pt x="0" y="165"/>
                  </a:moveTo>
                  <a:lnTo>
                    <a:pt x="0" y="165"/>
                  </a:lnTo>
                  <a:lnTo>
                    <a:pt x="9" y="139"/>
                  </a:lnTo>
                  <a:lnTo>
                    <a:pt x="30" y="82"/>
                  </a:lnTo>
                  <a:lnTo>
                    <a:pt x="43" y="52"/>
                  </a:lnTo>
                  <a:lnTo>
                    <a:pt x="57" y="25"/>
                  </a:lnTo>
                  <a:lnTo>
                    <a:pt x="63" y="14"/>
                  </a:lnTo>
                  <a:lnTo>
                    <a:pt x="70" y="7"/>
                  </a:lnTo>
                  <a:lnTo>
                    <a:pt x="77" y="1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104" y="3"/>
                  </a:lnTo>
                  <a:lnTo>
                    <a:pt x="142" y="12"/>
                  </a:lnTo>
                  <a:lnTo>
                    <a:pt x="190" y="25"/>
                  </a:lnTo>
                  <a:lnTo>
                    <a:pt x="244" y="39"/>
                  </a:lnTo>
                  <a:lnTo>
                    <a:pt x="299" y="57"/>
                  </a:lnTo>
                  <a:lnTo>
                    <a:pt x="348" y="75"/>
                  </a:lnTo>
                  <a:lnTo>
                    <a:pt x="389" y="91"/>
                  </a:lnTo>
                  <a:lnTo>
                    <a:pt x="403" y="100"/>
                  </a:lnTo>
                  <a:lnTo>
                    <a:pt x="412" y="107"/>
                  </a:lnTo>
                  <a:lnTo>
                    <a:pt x="412" y="107"/>
                  </a:lnTo>
                  <a:lnTo>
                    <a:pt x="420" y="114"/>
                  </a:lnTo>
                  <a:lnTo>
                    <a:pt x="423" y="125"/>
                  </a:lnTo>
                  <a:lnTo>
                    <a:pt x="425" y="138"/>
                  </a:lnTo>
                  <a:lnTo>
                    <a:pt x="427" y="152"/>
                  </a:lnTo>
                  <a:lnTo>
                    <a:pt x="427" y="166"/>
                  </a:lnTo>
                  <a:lnTo>
                    <a:pt x="425" y="182"/>
                  </a:lnTo>
                  <a:lnTo>
                    <a:pt x="420" y="213"/>
                  </a:lnTo>
                  <a:lnTo>
                    <a:pt x="412" y="243"/>
                  </a:lnTo>
                  <a:lnTo>
                    <a:pt x="403" y="268"/>
                  </a:lnTo>
                  <a:lnTo>
                    <a:pt x="396" y="294"/>
                  </a:lnTo>
                  <a:lnTo>
                    <a:pt x="337" y="274"/>
                  </a:lnTo>
                  <a:lnTo>
                    <a:pt x="337" y="274"/>
                  </a:lnTo>
                  <a:lnTo>
                    <a:pt x="342" y="256"/>
                  </a:lnTo>
                  <a:lnTo>
                    <a:pt x="351" y="215"/>
                  </a:lnTo>
                  <a:lnTo>
                    <a:pt x="357" y="191"/>
                  </a:lnTo>
                  <a:lnTo>
                    <a:pt x="359" y="168"/>
                  </a:lnTo>
                  <a:lnTo>
                    <a:pt x="359" y="150"/>
                  </a:lnTo>
                  <a:lnTo>
                    <a:pt x="357" y="143"/>
                  </a:lnTo>
                  <a:lnTo>
                    <a:pt x="355" y="139"/>
                  </a:lnTo>
                  <a:lnTo>
                    <a:pt x="355" y="139"/>
                  </a:lnTo>
                  <a:lnTo>
                    <a:pt x="350" y="134"/>
                  </a:lnTo>
                  <a:lnTo>
                    <a:pt x="339" y="129"/>
                  </a:lnTo>
                  <a:lnTo>
                    <a:pt x="310" y="118"/>
                  </a:lnTo>
                  <a:lnTo>
                    <a:pt x="271" y="105"/>
                  </a:lnTo>
                  <a:lnTo>
                    <a:pt x="226" y="93"/>
                  </a:lnTo>
                  <a:lnTo>
                    <a:pt x="181" y="82"/>
                  </a:lnTo>
                  <a:lnTo>
                    <a:pt x="142" y="73"/>
                  </a:lnTo>
                  <a:lnTo>
                    <a:pt x="111" y="68"/>
                  </a:lnTo>
                  <a:lnTo>
                    <a:pt x="102" y="66"/>
                  </a:lnTo>
                  <a:lnTo>
                    <a:pt x="97" y="68"/>
                  </a:lnTo>
                  <a:lnTo>
                    <a:pt x="97" y="68"/>
                  </a:lnTo>
                  <a:lnTo>
                    <a:pt x="93" y="70"/>
                  </a:lnTo>
                  <a:lnTo>
                    <a:pt x="90" y="73"/>
                  </a:lnTo>
                  <a:lnTo>
                    <a:pt x="82" y="87"/>
                  </a:lnTo>
                  <a:lnTo>
                    <a:pt x="66" y="125"/>
                  </a:lnTo>
                  <a:lnTo>
                    <a:pt x="52" y="163"/>
                  </a:lnTo>
                  <a:lnTo>
                    <a:pt x="47" y="181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27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57" name="Freeform 25">
              <a:extLst>
                <a:ext uri="{FF2B5EF4-FFF2-40B4-BE49-F238E27FC236}">
                  <a16:creationId xmlns:a16="http://schemas.microsoft.com/office/drawing/2014/main" id="{64838028-D6FC-3E4F-BB77-C603FDE87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" y="4103688"/>
              <a:ext cx="1600200" cy="1365250"/>
            </a:xfrm>
            <a:custGeom>
              <a:avLst/>
              <a:gdLst>
                <a:gd name="T0" fmla="*/ 825 w 1008"/>
                <a:gd name="T1" fmla="*/ 846 h 860"/>
                <a:gd name="T2" fmla="*/ 825 w 1008"/>
                <a:gd name="T3" fmla="*/ 846 h 860"/>
                <a:gd name="T4" fmla="*/ 819 w 1008"/>
                <a:gd name="T5" fmla="*/ 853 h 860"/>
                <a:gd name="T6" fmla="*/ 814 w 1008"/>
                <a:gd name="T7" fmla="*/ 858 h 860"/>
                <a:gd name="T8" fmla="*/ 805 w 1008"/>
                <a:gd name="T9" fmla="*/ 860 h 860"/>
                <a:gd name="T10" fmla="*/ 796 w 1008"/>
                <a:gd name="T11" fmla="*/ 860 h 860"/>
                <a:gd name="T12" fmla="*/ 14 w 1008"/>
                <a:gd name="T13" fmla="*/ 607 h 860"/>
                <a:gd name="T14" fmla="*/ 14 w 1008"/>
                <a:gd name="T15" fmla="*/ 607 h 860"/>
                <a:gd name="T16" fmla="*/ 7 w 1008"/>
                <a:gd name="T17" fmla="*/ 604 h 860"/>
                <a:gd name="T18" fmla="*/ 2 w 1008"/>
                <a:gd name="T19" fmla="*/ 597 h 860"/>
                <a:gd name="T20" fmla="*/ 0 w 1008"/>
                <a:gd name="T21" fmla="*/ 590 h 860"/>
                <a:gd name="T22" fmla="*/ 2 w 1008"/>
                <a:gd name="T23" fmla="*/ 581 h 860"/>
                <a:gd name="T24" fmla="*/ 185 w 1008"/>
                <a:gd name="T25" fmla="*/ 14 h 860"/>
                <a:gd name="T26" fmla="*/ 185 w 1008"/>
                <a:gd name="T27" fmla="*/ 14 h 860"/>
                <a:gd name="T28" fmla="*/ 188 w 1008"/>
                <a:gd name="T29" fmla="*/ 7 h 860"/>
                <a:gd name="T30" fmla="*/ 195 w 1008"/>
                <a:gd name="T31" fmla="*/ 2 h 860"/>
                <a:gd name="T32" fmla="*/ 203 w 1008"/>
                <a:gd name="T33" fmla="*/ 0 h 860"/>
                <a:gd name="T34" fmla="*/ 212 w 1008"/>
                <a:gd name="T35" fmla="*/ 0 h 860"/>
                <a:gd name="T36" fmla="*/ 993 w 1008"/>
                <a:gd name="T37" fmla="*/ 253 h 860"/>
                <a:gd name="T38" fmla="*/ 993 w 1008"/>
                <a:gd name="T39" fmla="*/ 253 h 860"/>
                <a:gd name="T40" fmla="*/ 1000 w 1008"/>
                <a:gd name="T41" fmla="*/ 256 h 860"/>
                <a:gd name="T42" fmla="*/ 1006 w 1008"/>
                <a:gd name="T43" fmla="*/ 263 h 860"/>
                <a:gd name="T44" fmla="*/ 1008 w 1008"/>
                <a:gd name="T45" fmla="*/ 271 h 860"/>
                <a:gd name="T46" fmla="*/ 1008 w 1008"/>
                <a:gd name="T47" fmla="*/ 279 h 860"/>
                <a:gd name="T48" fmla="*/ 825 w 1008"/>
                <a:gd name="T49" fmla="*/ 846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8" h="860">
                  <a:moveTo>
                    <a:pt x="825" y="846"/>
                  </a:moveTo>
                  <a:lnTo>
                    <a:pt x="825" y="846"/>
                  </a:lnTo>
                  <a:lnTo>
                    <a:pt x="819" y="853"/>
                  </a:lnTo>
                  <a:lnTo>
                    <a:pt x="814" y="858"/>
                  </a:lnTo>
                  <a:lnTo>
                    <a:pt x="805" y="860"/>
                  </a:lnTo>
                  <a:lnTo>
                    <a:pt x="796" y="860"/>
                  </a:lnTo>
                  <a:lnTo>
                    <a:pt x="14" y="607"/>
                  </a:lnTo>
                  <a:lnTo>
                    <a:pt x="14" y="607"/>
                  </a:lnTo>
                  <a:lnTo>
                    <a:pt x="7" y="604"/>
                  </a:lnTo>
                  <a:lnTo>
                    <a:pt x="2" y="597"/>
                  </a:lnTo>
                  <a:lnTo>
                    <a:pt x="0" y="590"/>
                  </a:lnTo>
                  <a:lnTo>
                    <a:pt x="2" y="581"/>
                  </a:lnTo>
                  <a:lnTo>
                    <a:pt x="185" y="14"/>
                  </a:lnTo>
                  <a:lnTo>
                    <a:pt x="185" y="14"/>
                  </a:lnTo>
                  <a:lnTo>
                    <a:pt x="188" y="7"/>
                  </a:lnTo>
                  <a:lnTo>
                    <a:pt x="195" y="2"/>
                  </a:lnTo>
                  <a:lnTo>
                    <a:pt x="203" y="0"/>
                  </a:lnTo>
                  <a:lnTo>
                    <a:pt x="212" y="0"/>
                  </a:lnTo>
                  <a:lnTo>
                    <a:pt x="993" y="253"/>
                  </a:lnTo>
                  <a:lnTo>
                    <a:pt x="993" y="253"/>
                  </a:lnTo>
                  <a:lnTo>
                    <a:pt x="1000" y="256"/>
                  </a:lnTo>
                  <a:lnTo>
                    <a:pt x="1006" y="263"/>
                  </a:lnTo>
                  <a:lnTo>
                    <a:pt x="1008" y="271"/>
                  </a:lnTo>
                  <a:lnTo>
                    <a:pt x="1008" y="279"/>
                  </a:lnTo>
                  <a:lnTo>
                    <a:pt x="825" y="846"/>
                  </a:lnTo>
                  <a:close/>
                </a:path>
              </a:pathLst>
            </a:custGeom>
            <a:solidFill>
              <a:srgbClr val="27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58" name="Freeform 26">
              <a:extLst>
                <a:ext uri="{FF2B5EF4-FFF2-40B4-BE49-F238E27FC236}">
                  <a16:creationId xmlns:a16="http://schemas.microsoft.com/office/drawing/2014/main" id="{43F47DD8-D364-9540-A991-642C575BD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5188" y="4478338"/>
              <a:ext cx="344488" cy="979488"/>
            </a:xfrm>
            <a:custGeom>
              <a:avLst/>
              <a:gdLst>
                <a:gd name="T0" fmla="*/ 198 w 217"/>
                <a:gd name="T1" fmla="*/ 8 h 617"/>
                <a:gd name="T2" fmla="*/ 198 w 217"/>
                <a:gd name="T3" fmla="*/ 8 h 617"/>
                <a:gd name="T4" fmla="*/ 203 w 217"/>
                <a:gd name="T5" fmla="*/ 11 h 617"/>
                <a:gd name="T6" fmla="*/ 208 w 217"/>
                <a:gd name="T7" fmla="*/ 15 h 617"/>
                <a:gd name="T8" fmla="*/ 210 w 217"/>
                <a:gd name="T9" fmla="*/ 20 h 617"/>
                <a:gd name="T10" fmla="*/ 210 w 217"/>
                <a:gd name="T11" fmla="*/ 26 h 617"/>
                <a:gd name="T12" fmla="*/ 210 w 217"/>
                <a:gd name="T13" fmla="*/ 26 h 617"/>
                <a:gd name="T14" fmla="*/ 210 w 217"/>
                <a:gd name="T15" fmla="*/ 31 h 617"/>
                <a:gd name="T16" fmla="*/ 27 w 217"/>
                <a:gd name="T17" fmla="*/ 597 h 617"/>
                <a:gd name="T18" fmla="*/ 27 w 217"/>
                <a:gd name="T19" fmla="*/ 597 h 617"/>
                <a:gd name="T20" fmla="*/ 24 w 217"/>
                <a:gd name="T21" fmla="*/ 603 h 617"/>
                <a:gd name="T22" fmla="*/ 20 w 217"/>
                <a:gd name="T23" fmla="*/ 606 h 617"/>
                <a:gd name="T24" fmla="*/ 15 w 217"/>
                <a:gd name="T25" fmla="*/ 608 h 617"/>
                <a:gd name="T26" fmla="*/ 9 w 217"/>
                <a:gd name="T27" fmla="*/ 610 h 617"/>
                <a:gd name="T28" fmla="*/ 9 w 217"/>
                <a:gd name="T29" fmla="*/ 610 h 617"/>
                <a:gd name="T30" fmla="*/ 4 w 217"/>
                <a:gd name="T31" fmla="*/ 608 h 617"/>
                <a:gd name="T32" fmla="*/ 4 w 217"/>
                <a:gd name="T33" fmla="*/ 608 h 617"/>
                <a:gd name="T34" fmla="*/ 2 w 217"/>
                <a:gd name="T35" fmla="*/ 608 h 617"/>
                <a:gd name="T36" fmla="*/ 0 w 217"/>
                <a:gd name="T37" fmla="*/ 612 h 617"/>
                <a:gd name="T38" fmla="*/ 0 w 217"/>
                <a:gd name="T39" fmla="*/ 612 h 617"/>
                <a:gd name="T40" fmla="*/ 0 w 217"/>
                <a:gd name="T41" fmla="*/ 613 h 617"/>
                <a:gd name="T42" fmla="*/ 2 w 217"/>
                <a:gd name="T43" fmla="*/ 615 h 617"/>
                <a:gd name="T44" fmla="*/ 2 w 217"/>
                <a:gd name="T45" fmla="*/ 615 h 617"/>
                <a:gd name="T46" fmla="*/ 9 w 217"/>
                <a:gd name="T47" fmla="*/ 617 h 617"/>
                <a:gd name="T48" fmla="*/ 9 w 217"/>
                <a:gd name="T49" fmla="*/ 617 h 617"/>
                <a:gd name="T50" fmla="*/ 18 w 217"/>
                <a:gd name="T51" fmla="*/ 615 h 617"/>
                <a:gd name="T52" fmla="*/ 24 w 217"/>
                <a:gd name="T53" fmla="*/ 612 h 617"/>
                <a:gd name="T54" fmla="*/ 31 w 217"/>
                <a:gd name="T55" fmla="*/ 606 h 617"/>
                <a:gd name="T56" fmla="*/ 34 w 217"/>
                <a:gd name="T57" fmla="*/ 599 h 617"/>
                <a:gd name="T58" fmla="*/ 217 w 217"/>
                <a:gd name="T59" fmla="*/ 33 h 617"/>
                <a:gd name="T60" fmla="*/ 217 w 217"/>
                <a:gd name="T61" fmla="*/ 33 h 617"/>
                <a:gd name="T62" fmla="*/ 217 w 217"/>
                <a:gd name="T63" fmla="*/ 26 h 617"/>
                <a:gd name="T64" fmla="*/ 217 w 217"/>
                <a:gd name="T65" fmla="*/ 26 h 617"/>
                <a:gd name="T66" fmla="*/ 217 w 217"/>
                <a:gd name="T67" fmla="*/ 18 h 617"/>
                <a:gd name="T68" fmla="*/ 214 w 217"/>
                <a:gd name="T69" fmla="*/ 11 h 617"/>
                <a:gd name="T70" fmla="*/ 208 w 217"/>
                <a:gd name="T71" fmla="*/ 6 h 617"/>
                <a:gd name="T72" fmla="*/ 201 w 217"/>
                <a:gd name="T73" fmla="*/ 0 h 617"/>
                <a:gd name="T74" fmla="*/ 201 w 217"/>
                <a:gd name="T75" fmla="*/ 0 h 617"/>
                <a:gd name="T76" fmla="*/ 198 w 217"/>
                <a:gd name="T77" fmla="*/ 2 h 617"/>
                <a:gd name="T78" fmla="*/ 196 w 217"/>
                <a:gd name="T79" fmla="*/ 4 h 617"/>
                <a:gd name="T80" fmla="*/ 196 w 217"/>
                <a:gd name="T81" fmla="*/ 4 h 617"/>
                <a:gd name="T82" fmla="*/ 196 w 217"/>
                <a:gd name="T83" fmla="*/ 6 h 617"/>
                <a:gd name="T84" fmla="*/ 198 w 217"/>
                <a:gd name="T85" fmla="*/ 8 h 617"/>
                <a:gd name="T86" fmla="*/ 198 w 217"/>
                <a:gd name="T87" fmla="*/ 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7" h="617">
                  <a:moveTo>
                    <a:pt x="198" y="8"/>
                  </a:moveTo>
                  <a:lnTo>
                    <a:pt x="198" y="8"/>
                  </a:lnTo>
                  <a:lnTo>
                    <a:pt x="203" y="11"/>
                  </a:lnTo>
                  <a:lnTo>
                    <a:pt x="208" y="15"/>
                  </a:lnTo>
                  <a:lnTo>
                    <a:pt x="210" y="20"/>
                  </a:lnTo>
                  <a:lnTo>
                    <a:pt x="210" y="26"/>
                  </a:lnTo>
                  <a:lnTo>
                    <a:pt x="210" y="26"/>
                  </a:lnTo>
                  <a:lnTo>
                    <a:pt x="210" y="31"/>
                  </a:lnTo>
                  <a:lnTo>
                    <a:pt x="27" y="597"/>
                  </a:lnTo>
                  <a:lnTo>
                    <a:pt x="27" y="597"/>
                  </a:lnTo>
                  <a:lnTo>
                    <a:pt x="24" y="603"/>
                  </a:lnTo>
                  <a:lnTo>
                    <a:pt x="20" y="606"/>
                  </a:lnTo>
                  <a:lnTo>
                    <a:pt x="15" y="608"/>
                  </a:lnTo>
                  <a:lnTo>
                    <a:pt x="9" y="610"/>
                  </a:lnTo>
                  <a:lnTo>
                    <a:pt x="9" y="610"/>
                  </a:lnTo>
                  <a:lnTo>
                    <a:pt x="4" y="608"/>
                  </a:lnTo>
                  <a:lnTo>
                    <a:pt x="4" y="608"/>
                  </a:lnTo>
                  <a:lnTo>
                    <a:pt x="2" y="608"/>
                  </a:lnTo>
                  <a:lnTo>
                    <a:pt x="0" y="612"/>
                  </a:lnTo>
                  <a:lnTo>
                    <a:pt x="0" y="612"/>
                  </a:lnTo>
                  <a:lnTo>
                    <a:pt x="0" y="613"/>
                  </a:lnTo>
                  <a:lnTo>
                    <a:pt x="2" y="615"/>
                  </a:lnTo>
                  <a:lnTo>
                    <a:pt x="2" y="615"/>
                  </a:lnTo>
                  <a:lnTo>
                    <a:pt x="9" y="617"/>
                  </a:lnTo>
                  <a:lnTo>
                    <a:pt x="9" y="617"/>
                  </a:lnTo>
                  <a:lnTo>
                    <a:pt x="18" y="615"/>
                  </a:lnTo>
                  <a:lnTo>
                    <a:pt x="24" y="612"/>
                  </a:lnTo>
                  <a:lnTo>
                    <a:pt x="31" y="606"/>
                  </a:lnTo>
                  <a:lnTo>
                    <a:pt x="34" y="599"/>
                  </a:lnTo>
                  <a:lnTo>
                    <a:pt x="217" y="33"/>
                  </a:lnTo>
                  <a:lnTo>
                    <a:pt x="217" y="33"/>
                  </a:lnTo>
                  <a:lnTo>
                    <a:pt x="217" y="26"/>
                  </a:lnTo>
                  <a:lnTo>
                    <a:pt x="217" y="26"/>
                  </a:lnTo>
                  <a:lnTo>
                    <a:pt x="217" y="18"/>
                  </a:lnTo>
                  <a:lnTo>
                    <a:pt x="214" y="11"/>
                  </a:lnTo>
                  <a:lnTo>
                    <a:pt x="208" y="6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198" y="2"/>
                  </a:lnTo>
                  <a:lnTo>
                    <a:pt x="196" y="4"/>
                  </a:lnTo>
                  <a:lnTo>
                    <a:pt x="196" y="4"/>
                  </a:lnTo>
                  <a:lnTo>
                    <a:pt x="196" y="6"/>
                  </a:lnTo>
                  <a:lnTo>
                    <a:pt x="198" y="8"/>
                  </a:lnTo>
                  <a:lnTo>
                    <a:pt x="198" y="8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59" name="Freeform 27">
              <a:extLst>
                <a:ext uri="{FF2B5EF4-FFF2-40B4-BE49-F238E27FC236}">
                  <a16:creationId xmlns:a16="http://schemas.microsoft.com/office/drawing/2014/main" id="{800D8699-E857-DC44-A895-A9C7D0DB3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050" y="4049713"/>
              <a:ext cx="1600200" cy="1368425"/>
            </a:xfrm>
            <a:custGeom>
              <a:avLst/>
              <a:gdLst>
                <a:gd name="T0" fmla="*/ 825 w 1008"/>
                <a:gd name="T1" fmla="*/ 846 h 862"/>
                <a:gd name="T2" fmla="*/ 825 w 1008"/>
                <a:gd name="T3" fmla="*/ 846 h 862"/>
                <a:gd name="T4" fmla="*/ 819 w 1008"/>
                <a:gd name="T5" fmla="*/ 853 h 862"/>
                <a:gd name="T6" fmla="*/ 814 w 1008"/>
                <a:gd name="T7" fmla="*/ 858 h 862"/>
                <a:gd name="T8" fmla="*/ 805 w 1008"/>
                <a:gd name="T9" fmla="*/ 862 h 862"/>
                <a:gd name="T10" fmla="*/ 796 w 1008"/>
                <a:gd name="T11" fmla="*/ 860 h 862"/>
                <a:gd name="T12" fmla="*/ 14 w 1008"/>
                <a:gd name="T13" fmla="*/ 607 h 862"/>
                <a:gd name="T14" fmla="*/ 14 w 1008"/>
                <a:gd name="T15" fmla="*/ 607 h 862"/>
                <a:gd name="T16" fmla="*/ 7 w 1008"/>
                <a:gd name="T17" fmla="*/ 604 h 862"/>
                <a:gd name="T18" fmla="*/ 2 w 1008"/>
                <a:gd name="T19" fmla="*/ 597 h 862"/>
                <a:gd name="T20" fmla="*/ 0 w 1008"/>
                <a:gd name="T21" fmla="*/ 590 h 862"/>
                <a:gd name="T22" fmla="*/ 0 w 1008"/>
                <a:gd name="T23" fmla="*/ 581 h 862"/>
                <a:gd name="T24" fmla="*/ 183 w 1008"/>
                <a:gd name="T25" fmla="*/ 14 h 862"/>
                <a:gd name="T26" fmla="*/ 183 w 1008"/>
                <a:gd name="T27" fmla="*/ 14 h 862"/>
                <a:gd name="T28" fmla="*/ 188 w 1008"/>
                <a:gd name="T29" fmla="*/ 7 h 862"/>
                <a:gd name="T30" fmla="*/ 194 w 1008"/>
                <a:gd name="T31" fmla="*/ 2 h 862"/>
                <a:gd name="T32" fmla="*/ 203 w 1008"/>
                <a:gd name="T33" fmla="*/ 0 h 862"/>
                <a:gd name="T34" fmla="*/ 212 w 1008"/>
                <a:gd name="T35" fmla="*/ 0 h 862"/>
                <a:gd name="T36" fmla="*/ 993 w 1008"/>
                <a:gd name="T37" fmla="*/ 253 h 862"/>
                <a:gd name="T38" fmla="*/ 993 w 1008"/>
                <a:gd name="T39" fmla="*/ 253 h 862"/>
                <a:gd name="T40" fmla="*/ 1000 w 1008"/>
                <a:gd name="T41" fmla="*/ 258 h 862"/>
                <a:gd name="T42" fmla="*/ 1006 w 1008"/>
                <a:gd name="T43" fmla="*/ 263 h 862"/>
                <a:gd name="T44" fmla="*/ 1008 w 1008"/>
                <a:gd name="T45" fmla="*/ 272 h 862"/>
                <a:gd name="T46" fmla="*/ 1008 w 1008"/>
                <a:gd name="T47" fmla="*/ 279 h 862"/>
                <a:gd name="T48" fmla="*/ 825 w 1008"/>
                <a:gd name="T49" fmla="*/ 846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8" h="862">
                  <a:moveTo>
                    <a:pt x="825" y="846"/>
                  </a:moveTo>
                  <a:lnTo>
                    <a:pt x="825" y="846"/>
                  </a:lnTo>
                  <a:lnTo>
                    <a:pt x="819" y="853"/>
                  </a:lnTo>
                  <a:lnTo>
                    <a:pt x="814" y="858"/>
                  </a:lnTo>
                  <a:lnTo>
                    <a:pt x="805" y="862"/>
                  </a:lnTo>
                  <a:lnTo>
                    <a:pt x="796" y="860"/>
                  </a:lnTo>
                  <a:lnTo>
                    <a:pt x="14" y="607"/>
                  </a:lnTo>
                  <a:lnTo>
                    <a:pt x="14" y="607"/>
                  </a:lnTo>
                  <a:lnTo>
                    <a:pt x="7" y="604"/>
                  </a:lnTo>
                  <a:lnTo>
                    <a:pt x="2" y="597"/>
                  </a:lnTo>
                  <a:lnTo>
                    <a:pt x="0" y="590"/>
                  </a:lnTo>
                  <a:lnTo>
                    <a:pt x="0" y="581"/>
                  </a:lnTo>
                  <a:lnTo>
                    <a:pt x="183" y="14"/>
                  </a:lnTo>
                  <a:lnTo>
                    <a:pt x="183" y="14"/>
                  </a:lnTo>
                  <a:lnTo>
                    <a:pt x="188" y="7"/>
                  </a:lnTo>
                  <a:lnTo>
                    <a:pt x="194" y="2"/>
                  </a:lnTo>
                  <a:lnTo>
                    <a:pt x="203" y="0"/>
                  </a:lnTo>
                  <a:lnTo>
                    <a:pt x="212" y="0"/>
                  </a:lnTo>
                  <a:lnTo>
                    <a:pt x="993" y="253"/>
                  </a:lnTo>
                  <a:lnTo>
                    <a:pt x="993" y="253"/>
                  </a:lnTo>
                  <a:lnTo>
                    <a:pt x="1000" y="258"/>
                  </a:lnTo>
                  <a:lnTo>
                    <a:pt x="1006" y="263"/>
                  </a:lnTo>
                  <a:lnTo>
                    <a:pt x="1008" y="272"/>
                  </a:lnTo>
                  <a:lnTo>
                    <a:pt x="1008" y="279"/>
                  </a:lnTo>
                  <a:lnTo>
                    <a:pt x="825" y="846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60" name="Freeform 28">
              <a:extLst>
                <a:ext uri="{FF2B5EF4-FFF2-40B4-BE49-F238E27FC236}">
                  <a16:creationId xmlns:a16="http://schemas.microsoft.com/office/drawing/2014/main" id="{7A511E80-2734-1B4C-90F3-D503586A5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3816350"/>
              <a:ext cx="420688" cy="446088"/>
            </a:xfrm>
            <a:custGeom>
              <a:avLst/>
              <a:gdLst>
                <a:gd name="T0" fmla="*/ 208 w 265"/>
                <a:gd name="T1" fmla="*/ 73 h 281"/>
                <a:gd name="T2" fmla="*/ 236 w 265"/>
                <a:gd name="T3" fmla="*/ 98 h 281"/>
                <a:gd name="T4" fmla="*/ 256 w 265"/>
                <a:gd name="T5" fmla="*/ 120 h 281"/>
                <a:gd name="T6" fmla="*/ 265 w 265"/>
                <a:gd name="T7" fmla="*/ 138 h 281"/>
                <a:gd name="T8" fmla="*/ 265 w 265"/>
                <a:gd name="T9" fmla="*/ 147 h 281"/>
                <a:gd name="T10" fmla="*/ 254 w 265"/>
                <a:gd name="T11" fmla="*/ 165 h 281"/>
                <a:gd name="T12" fmla="*/ 235 w 265"/>
                <a:gd name="T13" fmla="*/ 186 h 281"/>
                <a:gd name="T14" fmla="*/ 229 w 265"/>
                <a:gd name="T15" fmla="*/ 192 h 281"/>
                <a:gd name="T16" fmla="*/ 208 w 265"/>
                <a:gd name="T17" fmla="*/ 240 h 281"/>
                <a:gd name="T18" fmla="*/ 188 w 265"/>
                <a:gd name="T19" fmla="*/ 272 h 281"/>
                <a:gd name="T20" fmla="*/ 177 w 265"/>
                <a:gd name="T21" fmla="*/ 281 h 281"/>
                <a:gd name="T22" fmla="*/ 166 w 265"/>
                <a:gd name="T23" fmla="*/ 281 h 281"/>
                <a:gd name="T24" fmla="*/ 158 w 265"/>
                <a:gd name="T25" fmla="*/ 278 h 281"/>
                <a:gd name="T26" fmla="*/ 136 w 265"/>
                <a:gd name="T27" fmla="*/ 260 h 281"/>
                <a:gd name="T28" fmla="*/ 127 w 265"/>
                <a:gd name="T29" fmla="*/ 247 h 281"/>
                <a:gd name="T30" fmla="*/ 122 w 265"/>
                <a:gd name="T31" fmla="*/ 254 h 281"/>
                <a:gd name="T32" fmla="*/ 102 w 265"/>
                <a:gd name="T33" fmla="*/ 272 h 281"/>
                <a:gd name="T34" fmla="*/ 86 w 265"/>
                <a:gd name="T35" fmla="*/ 279 h 281"/>
                <a:gd name="T36" fmla="*/ 79 w 265"/>
                <a:gd name="T37" fmla="*/ 278 h 281"/>
                <a:gd name="T38" fmla="*/ 71 w 265"/>
                <a:gd name="T39" fmla="*/ 272 h 281"/>
                <a:gd name="T40" fmla="*/ 64 w 265"/>
                <a:gd name="T41" fmla="*/ 258 h 281"/>
                <a:gd name="T42" fmla="*/ 59 w 265"/>
                <a:gd name="T43" fmla="*/ 235 h 281"/>
                <a:gd name="T44" fmla="*/ 57 w 265"/>
                <a:gd name="T45" fmla="*/ 229 h 281"/>
                <a:gd name="T46" fmla="*/ 39 w 265"/>
                <a:gd name="T47" fmla="*/ 236 h 281"/>
                <a:gd name="T48" fmla="*/ 23 w 265"/>
                <a:gd name="T49" fmla="*/ 238 h 281"/>
                <a:gd name="T50" fmla="*/ 5 w 265"/>
                <a:gd name="T51" fmla="*/ 233 h 281"/>
                <a:gd name="T52" fmla="*/ 2 w 265"/>
                <a:gd name="T53" fmla="*/ 229 h 281"/>
                <a:gd name="T54" fmla="*/ 0 w 265"/>
                <a:gd name="T55" fmla="*/ 211 h 281"/>
                <a:gd name="T56" fmla="*/ 7 w 265"/>
                <a:gd name="T57" fmla="*/ 168 h 281"/>
                <a:gd name="T58" fmla="*/ 30 w 265"/>
                <a:gd name="T59" fmla="*/ 98 h 281"/>
                <a:gd name="T60" fmla="*/ 61 w 265"/>
                <a:gd name="T61" fmla="*/ 34 h 281"/>
                <a:gd name="T62" fmla="*/ 77 w 265"/>
                <a:gd name="T63" fmla="*/ 11 h 281"/>
                <a:gd name="T64" fmla="*/ 86 w 265"/>
                <a:gd name="T65" fmla="*/ 3 h 281"/>
                <a:gd name="T66" fmla="*/ 104 w 265"/>
                <a:gd name="T67" fmla="*/ 0 h 281"/>
                <a:gd name="T68" fmla="*/ 125 w 265"/>
                <a:gd name="T69" fmla="*/ 5 h 281"/>
                <a:gd name="T70" fmla="*/ 158 w 265"/>
                <a:gd name="T71" fmla="*/ 25 h 281"/>
                <a:gd name="T72" fmla="*/ 193 w 265"/>
                <a:gd name="T73" fmla="*/ 57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5" h="281">
                  <a:moveTo>
                    <a:pt x="208" y="73"/>
                  </a:moveTo>
                  <a:lnTo>
                    <a:pt x="208" y="73"/>
                  </a:lnTo>
                  <a:lnTo>
                    <a:pt x="217" y="80"/>
                  </a:lnTo>
                  <a:lnTo>
                    <a:pt x="236" y="98"/>
                  </a:lnTo>
                  <a:lnTo>
                    <a:pt x="247" y="109"/>
                  </a:lnTo>
                  <a:lnTo>
                    <a:pt x="256" y="120"/>
                  </a:lnTo>
                  <a:lnTo>
                    <a:pt x="262" y="129"/>
                  </a:lnTo>
                  <a:lnTo>
                    <a:pt x="265" y="138"/>
                  </a:lnTo>
                  <a:lnTo>
                    <a:pt x="265" y="138"/>
                  </a:lnTo>
                  <a:lnTo>
                    <a:pt x="265" y="147"/>
                  </a:lnTo>
                  <a:lnTo>
                    <a:pt x="262" y="156"/>
                  </a:lnTo>
                  <a:lnTo>
                    <a:pt x="254" y="165"/>
                  </a:lnTo>
                  <a:lnTo>
                    <a:pt x="249" y="174"/>
                  </a:lnTo>
                  <a:lnTo>
                    <a:pt x="235" y="186"/>
                  </a:lnTo>
                  <a:lnTo>
                    <a:pt x="229" y="192"/>
                  </a:lnTo>
                  <a:lnTo>
                    <a:pt x="229" y="192"/>
                  </a:lnTo>
                  <a:lnTo>
                    <a:pt x="224" y="208"/>
                  </a:lnTo>
                  <a:lnTo>
                    <a:pt x="208" y="240"/>
                  </a:lnTo>
                  <a:lnTo>
                    <a:pt x="199" y="258"/>
                  </a:lnTo>
                  <a:lnTo>
                    <a:pt x="188" y="272"/>
                  </a:lnTo>
                  <a:lnTo>
                    <a:pt x="183" y="278"/>
                  </a:lnTo>
                  <a:lnTo>
                    <a:pt x="177" y="281"/>
                  </a:lnTo>
                  <a:lnTo>
                    <a:pt x="172" y="281"/>
                  </a:lnTo>
                  <a:lnTo>
                    <a:pt x="166" y="281"/>
                  </a:lnTo>
                  <a:lnTo>
                    <a:pt x="166" y="281"/>
                  </a:lnTo>
                  <a:lnTo>
                    <a:pt x="158" y="278"/>
                  </a:lnTo>
                  <a:lnTo>
                    <a:pt x="149" y="272"/>
                  </a:lnTo>
                  <a:lnTo>
                    <a:pt x="136" y="260"/>
                  </a:lnTo>
                  <a:lnTo>
                    <a:pt x="131" y="251"/>
                  </a:lnTo>
                  <a:lnTo>
                    <a:pt x="127" y="247"/>
                  </a:lnTo>
                  <a:lnTo>
                    <a:pt x="127" y="247"/>
                  </a:lnTo>
                  <a:lnTo>
                    <a:pt x="122" y="254"/>
                  </a:lnTo>
                  <a:lnTo>
                    <a:pt x="109" y="267"/>
                  </a:lnTo>
                  <a:lnTo>
                    <a:pt x="102" y="272"/>
                  </a:lnTo>
                  <a:lnTo>
                    <a:pt x="93" y="278"/>
                  </a:lnTo>
                  <a:lnTo>
                    <a:pt x="86" y="279"/>
                  </a:lnTo>
                  <a:lnTo>
                    <a:pt x="82" y="279"/>
                  </a:lnTo>
                  <a:lnTo>
                    <a:pt x="79" y="278"/>
                  </a:lnTo>
                  <a:lnTo>
                    <a:pt x="79" y="278"/>
                  </a:lnTo>
                  <a:lnTo>
                    <a:pt x="71" y="272"/>
                  </a:lnTo>
                  <a:lnTo>
                    <a:pt x="68" y="265"/>
                  </a:lnTo>
                  <a:lnTo>
                    <a:pt x="64" y="258"/>
                  </a:lnTo>
                  <a:lnTo>
                    <a:pt x="61" y="249"/>
                  </a:lnTo>
                  <a:lnTo>
                    <a:pt x="59" y="235"/>
                  </a:lnTo>
                  <a:lnTo>
                    <a:pt x="57" y="229"/>
                  </a:lnTo>
                  <a:lnTo>
                    <a:pt x="57" y="229"/>
                  </a:lnTo>
                  <a:lnTo>
                    <a:pt x="52" y="231"/>
                  </a:lnTo>
                  <a:lnTo>
                    <a:pt x="39" y="236"/>
                  </a:lnTo>
                  <a:lnTo>
                    <a:pt x="32" y="238"/>
                  </a:lnTo>
                  <a:lnTo>
                    <a:pt x="23" y="238"/>
                  </a:lnTo>
                  <a:lnTo>
                    <a:pt x="14" y="236"/>
                  </a:lnTo>
                  <a:lnTo>
                    <a:pt x="5" y="233"/>
                  </a:lnTo>
                  <a:lnTo>
                    <a:pt x="5" y="233"/>
                  </a:lnTo>
                  <a:lnTo>
                    <a:pt x="2" y="229"/>
                  </a:lnTo>
                  <a:lnTo>
                    <a:pt x="0" y="222"/>
                  </a:lnTo>
                  <a:lnTo>
                    <a:pt x="0" y="211"/>
                  </a:lnTo>
                  <a:lnTo>
                    <a:pt x="2" y="199"/>
                  </a:lnTo>
                  <a:lnTo>
                    <a:pt x="7" y="168"/>
                  </a:lnTo>
                  <a:lnTo>
                    <a:pt x="18" y="134"/>
                  </a:lnTo>
                  <a:lnTo>
                    <a:pt x="30" y="98"/>
                  </a:lnTo>
                  <a:lnTo>
                    <a:pt x="45" y="64"/>
                  </a:lnTo>
                  <a:lnTo>
                    <a:pt x="61" y="34"/>
                  </a:lnTo>
                  <a:lnTo>
                    <a:pt x="70" y="2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86" y="3"/>
                  </a:lnTo>
                  <a:lnTo>
                    <a:pt x="95" y="0"/>
                  </a:lnTo>
                  <a:lnTo>
                    <a:pt x="104" y="0"/>
                  </a:lnTo>
                  <a:lnTo>
                    <a:pt x="114" y="2"/>
                  </a:lnTo>
                  <a:lnTo>
                    <a:pt x="125" y="5"/>
                  </a:lnTo>
                  <a:lnTo>
                    <a:pt x="136" y="11"/>
                  </a:lnTo>
                  <a:lnTo>
                    <a:pt x="158" y="25"/>
                  </a:lnTo>
                  <a:lnTo>
                    <a:pt x="177" y="41"/>
                  </a:lnTo>
                  <a:lnTo>
                    <a:pt x="193" y="57"/>
                  </a:lnTo>
                  <a:lnTo>
                    <a:pt x="208" y="73"/>
                  </a:lnTo>
                  <a:close/>
                </a:path>
              </a:pathLst>
            </a:custGeom>
            <a:solidFill>
              <a:srgbClr val="FE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61" name="Freeform 29">
              <a:extLst>
                <a:ext uri="{FF2B5EF4-FFF2-40B4-BE49-F238E27FC236}">
                  <a16:creationId xmlns:a16="http://schemas.microsoft.com/office/drawing/2014/main" id="{C0A7C6DB-C3FF-1C41-BF4A-4C36799C3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3816350"/>
              <a:ext cx="420688" cy="446088"/>
            </a:xfrm>
            <a:custGeom>
              <a:avLst/>
              <a:gdLst>
                <a:gd name="T0" fmla="*/ 208 w 265"/>
                <a:gd name="T1" fmla="*/ 73 h 281"/>
                <a:gd name="T2" fmla="*/ 236 w 265"/>
                <a:gd name="T3" fmla="*/ 98 h 281"/>
                <a:gd name="T4" fmla="*/ 256 w 265"/>
                <a:gd name="T5" fmla="*/ 120 h 281"/>
                <a:gd name="T6" fmla="*/ 265 w 265"/>
                <a:gd name="T7" fmla="*/ 138 h 281"/>
                <a:gd name="T8" fmla="*/ 265 w 265"/>
                <a:gd name="T9" fmla="*/ 147 h 281"/>
                <a:gd name="T10" fmla="*/ 254 w 265"/>
                <a:gd name="T11" fmla="*/ 165 h 281"/>
                <a:gd name="T12" fmla="*/ 235 w 265"/>
                <a:gd name="T13" fmla="*/ 186 h 281"/>
                <a:gd name="T14" fmla="*/ 229 w 265"/>
                <a:gd name="T15" fmla="*/ 192 h 281"/>
                <a:gd name="T16" fmla="*/ 208 w 265"/>
                <a:gd name="T17" fmla="*/ 240 h 281"/>
                <a:gd name="T18" fmla="*/ 188 w 265"/>
                <a:gd name="T19" fmla="*/ 272 h 281"/>
                <a:gd name="T20" fmla="*/ 177 w 265"/>
                <a:gd name="T21" fmla="*/ 281 h 281"/>
                <a:gd name="T22" fmla="*/ 166 w 265"/>
                <a:gd name="T23" fmla="*/ 281 h 281"/>
                <a:gd name="T24" fmla="*/ 158 w 265"/>
                <a:gd name="T25" fmla="*/ 278 h 281"/>
                <a:gd name="T26" fmla="*/ 136 w 265"/>
                <a:gd name="T27" fmla="*/ 260 h 281"/>
                <a:gd name="T28" fmla="*/ 127 w 265"/>
                <a:gd name="T29" fmla="*/ 247 h 281"/>
                <a:gd name="T30" fmla="*/ 122 w 265"/>
                <a:gd name="T31" fmla="*/ 254 h 281"/>
                <a:gd name="T32" fmla="*/ 102 w 265"/>
                <a:gd name="T33" fmla="*/ 272 h 281"/>
                <a:gd name="T34" fmla="*/ 86 w 265"/>
                <a:gd name="T35" fmla="*/ 279 h 281"/>
                <a:gd name="T36" fmla="*/ 79 w 265"/>
                <a:gd name="T37" fmla="*/ 278 h 281"/>
                <a:gd name="T38" fmla="*/ 71 w 265"/>
                <a:gd name="T39" fmla="*/ 272 h 281"/>
                <a:gd name="T40" fmla="*/ 64 w 265"/>
                <a:gd name="T41" fmla="*/ 258 h 281"/>
                <a:gd name="T42" fmla="*/ 59 w 265"/>
                <a:gd name="T43" fmla="*/ 235 h 281"/>
                <a:gd name="T44" fmla="*/ 57 w 265"/>
                <a:gd name="T45" fmla="*/ 229 h 281"/>
                <a:gd name="T46" fmla="*/ 39 w 265"/>
                <a:gd name="T47" fmla="*/ 236 h 281"/>
                <a:gd name="T48" fmla="*/ 23 w 265"/>
                <a:gd name="T49" fmla="*/ 238 h 281"/>
                <a:gd name="T50" fmla="*/ 5 w 265"/>
                <a:gd name="T51" fmla="*/ 233 h 281"/>
                <a:gd name="T52" fmla="*/ 2 w 265"/>
                <a:gd name="T53" fmla="*/ 229 h 281"/>
                <a:gd name="T54" fmla="*/ 0 w 265"/>
                <a:gd name="T55" fmla="*/ 211 h 281"/>
                <a:gd name="T56" fmla="*/ 7 w 265"/>
                <a:gd name="T57" fmla="*/ 168 h 281"/>
                <a:gd name="T58" fmla="*/ 30 w 265"/>
                <a:gd name="T59" fmla="*/ 98 h 281"/>
                <a:gd name="T60" fmla="*/ 61 w 265"/>
                <a:gd name="T61" fmla="*/ 34 h 281"/>
                <a:gd name="T62" fmla="*/ 77 w 265"/>
                <a:gd name="T63" fmla="*/ 11 h 281"/>
                <a:gd name="T64" fmla="*/ 86 w 265"/>
                <a:gd name="T65" fmla="*/ 3 h 281"/>
                <a:gd name="T66" fmla="*/ 104 w 265"/>
                <a:gd name="T67" fmla="*/ 0 h 281"/>
                <a:gd name="T68" fmla="*/ 125 w 265"/>
                <a:gd name="T69" fmla="*/ 5 h 281"/>
                <a:gd name="T70" fmla="*/ 158 w 265"/>
                <a:gd name="T71" fmla="*/ 25 h 281"/>
                <a:gd name="T72" fmla="*/ 193 w 265"/>
                <a:gd name="T73" fmla="*/ 57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5" h="281">
                  <a:moveTo>
                    <a:pt x="208" y="73"/>
                  </a:moveTo>
                  <a:lnTo>
                    <a:pt x="208" y="73"/>
                  </a:lnTo>
                  <a:lnTo>
                    <a:pt x="217" y="80"/>
                  </a:lnTo>
                  <a:lnTo>
                    <a:pt x="236" y="98"/>
                  </a:lnTo>
                  <a:lnTo>
                    <a:pt x="247" y="109"/>
                  </a:lnTo>
                  <a:lnTo>
                    <a:pt x="256" y="120"/>
                  </a:lnTo>
                  <a:lnTo>
                    <a:pt x="262" y="129"/>
                  </a:lnTo>
                  <a:lnTo>
                    <a:pt x="265" y="138"/>
                  </a:lnTo>
                  <a:lnTo>
                    <a:pt x="265" y="138"/>
                  </a:lnTo>
                  <a:lnTo>
                    <a:pt x="265" y="147"/>
                  </a:lnTo>
                  <a:lnTo>
                    <a:pt x="262" y="156"/>
                  </a:lnTo>
                  <a:lnTo>
                    <a:pt x="254" y="165"/>
                  </a:lnTo>
                  <a:lnTo>
                    <a:pt x="249" y="174"/>
                  </a:lnTo>
                  <a:lnTo>
                    <a:pt x="235" y="186"/>
                  </a:lnTo>
                  <a:lnTo>
                    <a:pt x="229" y="192"/>
                  </a:lnTo>
                  <a:lnTo>
                    <a:pt x="229" y="192"/>
                  </a:lnTo>
                  <a:lnTo>
                    <a:pt x="224" y="208"/>
                  </a:lnTo>
                  <a:lnTo>
                    <a:pt x="208" y="240"/>
                  </a:lnTo>
                  <a:lnTo>
                    <a:pt x="199" y="258"/>
                  </a:lnTo>
                  <a:lnTo>
                    <a:pt x="188" y="272"/>
                  </a:lnTo>
                  <a:lnTo>
                    <a:pt x="183" y="278"/>
                  </a:lnTo>
                  <a:lnTo>
                    <a:pt x="177" y="281"/>
                  </a:lnTo>
                  <a:lnTo>
                    <a:pt x="172" y="281"/>
                  </a:lnTo>
                  <a:lnTo>
                    <a:pt x="166" y="281"/>
                  </a:lnTo>
                  <a:lnTo>
                    <a:pt x="166" y="281"/>
                  </a:lnTo>
                  <a:lnTo>
                    <a:pt x="158" y="278"/>
                  </a:lnTo>
                  <a:lnTo>
                    <a:pt x="149" y="272"/>
                  </a:lnTo>
                  <a:lnTo>
                    <a:pt x="136" y="260"/>
                  </a:lnTo>
                  <a:lnTo>
                    <a:pt x="131" y="251"/>
                  </a:lnTo>
                  <a:lnTo>
                    <a:pt x="127" y="247"/>
                  </a:lnTo>
                  <a:lnTo>
                    <a:pt x="127" y="247"/>
                  </a:lnTo>
                  <a:lnTo>
                    <a:pt x="122" y="254"/>
                  </a:lnTo>
                  <a:lnTo>
                    <a:pt x="109" y="267"/>
                  </a:lnTo>
                  <a:lnTo>
                    <a:pt x="102" y="272"/>
                  </a:lnTo>
                  <a:lnTo>
                    <a:pt x="93" y="278"/>
                  </a:lnTo>
                  <a:lnTo>
                    <a:pt x="86" y="279"/>
                  </a:lnTo>
                  <a:lnTo>
                    <a:pt x="82" y="279"/>
                  </a:lnTo>
                  <a:lnTo>
                    <a:pt x="79" y="278"/>
                  </a:lnTo>
                  <a:lnTo>
                    <a:pt x="79" y="278"/>
                  </a:lnTo>
                  <a:lnTo>
                    <a:pt x="71" y="272"/>
                  </a:lnTo>
                  <a:lnTo>
                    <a:pt x="68" y="265"/>
                  </a:lnTo>
                  <a:lnTo>
                    <a:pt x="64" y="258"/>
                  </a:lnTo>
                  <a:lnTo>
                    <a:pt x="61" y="249"/>
                  </a:lnTo>
                  <a:lnTo>
                    <a:pt x="59" y="235"/>
                  </a:lnTo>
                  <a:lnTo>
                    <a:pt x="57" y="229"/>
                  </a:lnTo>
                  <a:lnTo>
                    <a:pt x="57" y="229"/>
                  </a:lnTo>
                  <a:lnTo>
                    <a:pt x="52" y="231"/>
                  </a:lnTo>
                  <a:lnTo>
                    <a:pt x="39" y="236"/>
                  </a:lnTo>
                  <a:lnTo>
                    <a:pt x="32" y="238"/>
                  </a:lnTo>
                  <a:lnTo>
                    <a:pt x="23" y="238"/>
                  </a:lnTo>
                  <a:lnTo>
                    <a:pt x="14" y="236"/>
                  </a:lnTo>
                  <a:lnTo>
                    <a:pt x="5" y="233"/>
                  </a:lnTo>
                  <a:lnTo>
                    <a:pt x="5" y="233"/>
                  </a:lnTo>
                  <a:lnTo>
                    <a:pt x="2" y="229"/>
                  </a:lnTo>
                  <a:lnTo>
                    <a:pt x="0" y="222"/>
                  </a:lnTo>
                  <a:lnTo>
                    <a:pt x="0" y="211"/>
                  </a:lnTo>
                  <a:lnTo>
                    <a:pt x="2" y="199"/>
                  </a:lnTo>
                  <a:lnTo>
                    <a:pt x="7" y="168"/>
                  </a:lnTo>
                  <a:lnTo>
                    <a:pt x="18" y="134"/>
                  </a:lnTo>
                  <a:lnTo>
                    <a:pt x="30" y="98"/>
                  </a:lnTo>
                  <a:lnTo>
                    <a:pt x="45" y="64"/>
                  </a:lnTo>
                  <a:lnTo>
                    <a:pt x="61" y="34"/>
                  </a:lnTo>
                  <a:lnTo>
                    <a:pt x="70" y="21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86" y="3"/>
                  </a:lnTo>
                  <a:lnTo>
                    <a:pt x="95" y="0"/>
                  </a:lnTo>
                  <a:lnTo>
                    <a:pt x="104" y="0"/>
                  </a:lnTo>
                  <a:lnTo>
                    <a:pt x="114" y="2"/>
                  </a:lnTo>
                  <a:lnTo>
                    <a:pt x="125" y="5"/>
                  </a:lnTo>
                  <a:lnTo>
                    <a:pt x="136" y="11"/>
                  </a:lnTo>
                  <a:lnTo>
                    <a:pt x="158" y="25"/>
                  </a:lnTo>
                  <a:lnTo>
                    <a:pt x="177" y="41"/>
                  </a:lnTo>
                  <a:lnTo>
                    <a:pt x="193" y="57"/>
                  </a:lnTo>
                  <a:lnTo>
                    <a:pt x="208" y="7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62" name="Freeform 30">
              <a:extLst>
                <a:ext uri="{FF2B5EF4-FFF2-40B4-BE49-F238E27FC236}">
                  <a16:creationId xmlns:a16="http://schemas.microsoft.com/office/drawing/2014/main" id="{680EDD62-4950-1A4E-86CE-EC99D14FC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0" y="2071688"/>
              <a:ext cx="914400" cy="1844675"/>
            </a:xfrm>
            <a:custGeom>
              <a:avLst/>
              <a:gdLst>
                <a:gd name="T0" fmla="*/ 569 w 576"/>
                <a:gd name="T1" fmla="*/ 39 h 1162"/>
                <a:gd name="T2" fmla="*/ 549 w 576"/>
                <a:gd name="T3" fmla="*/ 13 h 1162"/>
                <a:gd name="T4" fmla="*/ 536 w 576"/>
                <a:gd name="T5" fmla="*/ 4 h 1162"/>
                <a:gd name="T6" fmla="*/ 522 w 576"/>
                <a:gd name="T7" fmla="*/ 0 h 1162"/>
                <a:gd name="T8" fmla="*/ 504 w 576"/>
                <a:gd name="T9" fmla="*/ 4 h 1162"/>
                <a:gd name="T10" fmla="*/ 483 w 576"/>
                <a:gd name="T11" fmla="*/ 16 h 1162"/>
                <a:gd name="T12" fmla="*/ 458 w 576"/>
                <a:gd name="T13" fmla="*/ 38 h 1162"/>
                <a:gd name="T14" fmla="*/ 427 w 576"/>
                <a:gd name="T15" fmla="*/ 70 h 1162"/>
                <a:gd name="T16" fmla="*/ 384 w 576"/>
                <a:gd name="T17" fmla="*/ 122 h 1162"/>
                <a:gd name="T18" fmla="*/ 325 w 576"/>
                <a:gd name="T19" fmla="*/ 203 h 1162"/>
                <a:gd name="T20" fmla="*/ 257 w 576"/>
                <a:gd name="T21" fmla="*/ 308 h 1162"/>
                <a:gd name="T22" fmla="*/ 187 w 576"/>
                <a:gd name="T23" fmla="*/ 437 h 1162"/>
                <a:gd name="T24" fmla="*/ 119 w 576"/>
                <a:gd name="T25" fmla="*/ 588 h 1162"/>
                <a:gd name="T26" fmla="*/ 74 w 576"/>
                <a:gd name="T27" fmla="*/ 712 h 1162"/>
                <a:gd name="T28" fmla="*/ 49 w 576"/>
                <a:gd name="T29" fmla="*/ 799 h 1162"/>
                <a:gd name="T30" fmla="*/ 27 w 576"/>
                <a:gd name="T31" fmla="*/ 891 h 1162"/>
                <a:gd name="T32" fmla="*/ 11 w 576"/>
                <a:gd name="T33" fmla="*/ 984 h 1162"/>
                <a:gd name="T34" fmla="*/ 2 w 576"/>
                <a:gd name="T35" fmla="*/ 1083 h 1162"/>
                <a:gd name="T36" fmla="*/ 0 w 576"/>
                <a:gd name="T37" fmla="*/ 1133 h 1162"/>
                <a:gd name="T38" fmla="*/ 33 w 576"/>
                <a:gd name="T39" fmla="*/ 1144 h 1162"/>
                <a:gd name="T40" fmla="*/ 79 w 576"/>
                <a:gd name="T41" fmla="*/ 1156 h 1162"/>
                <a:gd name="T42" fmla="*/ 135 w 576"/>
                <a:gd name="T43" fmla="*/ 1162 h 1162"/>
                <a:gd name="T44" fmla="*/ 162 w 576"/>
                <a:gd name="T45" fmla="*/ 1158 h 1162"/>
                <a:gd name="T46" fmla="*/ 162 w 576"/>
                <a:gd name="T47" fmla="*/ 1138 h 1162"/>
                <a:gd name="T48" fmla="*/ 173 w 576"/>
                <a:gd name="T49" fmla="*/ 1011 h 1162"/>
                <a:gd name="T50" fmla="*/ 185 w 576"/>
                <a:gd name="T51" fmla="*/ 916 h 1162"/>
                <a:gd name="T52" fmla="*/ 205 w 576"/>
                <a:gd name="T53" fmla="*/ 810 h 1162"/>
                <a:gd name="T54" fmla="*/ 232 w 576"/>
                <a:gd name="T55" fmla="*/ 701 h 1162"/>
                <a:gd name="T56" fmla="*/ 268 w 576"/>
                <a:gd name="T57" fmla="*/ 593 h 1162"/>
                <a:gd name="T58" fmla="*/ 302 w 576"/>
                <a:gd name="T59" fmla="*/ 520 h 1162"/>
                <a:gd name="T60" fmla="*/ 314 w 576"/>
                <a:gd name="T61" fmla="*/ 496 h 1162"/>
                <a:gd name="T62" fmla="*/ 368 w 576"/>
                <a:gd name="T63" fmla="*/ 412 h 1162"/>
                <a:gd name="T64" fmla="*/ 467 w 576"/>
                <a:gd name="T65" fmla="*/ 267 h 1162"/>
                <a:gd name="T66" fmla="*/ 542 w 576"/>
                <a:gd name="T67" fmla="*/ 152 h 1162"/>
                <a:gd name="T68" fmla="*/ 565 w 576"/>
                <a:gd name="T69" fmla="*/ 108 h 1162"/>
                <a:gd name="T70" fmla="*/ 576 w 576"/>
                <a:gd name="T71" fmla="*/ 70 h 1162"/>
                <a:gd name="T72" fmla="*/ 572 w 576"/>
                <a:gd name="T73" fmla="*/ 47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6" h="1162">
                  <a:moveTo>
                    <a:pt x="569" y="39"/>
                  </a:moveTo>
                  <a:lnTo>
                    <a:pt x="569" y="39"/>
                  </a:lnTo>
                  <a:lnTo>
                    <a:pt x="560" y="25"/>
                  </a:lnTo>
                  <a:lnTo>
                    <a:pt x="549" y="13"/>
                  </a:lnTo>
                  <a:lnTo>
                    <a:pt x="544" y="7"/>
                  </a:lnTo>
                  <a:lnTo>
                    <a:pt x="536" y="4"/>
                  </a:lnTo>
                  <a:lnTo>
                    <a:pt x="529" y="2"/>
                  </a:lnTo>
                  <a:lnTo>
                    <a:pt x="522" y="0"/>
                  </a:lnTo>
                  <a:lnTo>
                    <a:pt x="513" y="2"/>
                  </a:lnTo>
                  <a:lnTo>
                    <a:pt x="504" y="4"/>
                  </a:lnTo>
                  <a:lnTo>
                    <a:pt x="495" y="9"/>
                  </a:lnTo>
                  <a:lnTo>
                    <a:pt x="483" y="16"/>
                  </a:lnTo>
                  <a:lnTo>
                    <a:pt x="470" y="25"/>
                  </a:lnTo>
                  <a:lnTo>
                    <a:pt x="458" y="38"/>
                  </a:lnTo>
                  <a:lnTo>
                    <a:pt x="427" y="70"/>
                  </a:lnTo>
                  <a:lnTo>
                    <a:pt x="427" y="70"/>
                  </a:lnTo>
                  <a:lnTo>
                    <a:pt x="407" y="91"/>
                  </a:lnTo>
                  <a:lnTo>
                    <a:pt x="384" y="122"/>
                  </a:lnTo>
                  <a:lnTo>
                    <a:pt x="355" y="159"/>
                  </a:lnTo>
                  <a:lnTo>
                    <a:pt x="325" y="203"/>
                  </a:lnTo>
                  <a:lnTo>
                    <a:pt x="291" y="253"/>
                  </a:lnTo>
                  <a:lnTo>
                    <a:pt x="257" y="308"/>
                  </a:lnTo>
                  <a:lnTo>
                    <a:pt x="221" y="371"/>
                  </a:lnTo>
                  <a:lnTo>
                    <a:pt x="187" y="437"/>
                  </a:lnTo>
                  <a:lnTo>
                    <a:pt x="151" y="511"/>
                  </a:lnTo>
                  <a:lnTo>
                    <a:pt x="119" y="588"/>
                  </a:lnTo>
                  <a:lnTo>
                    <a:pt x="88" y="669"/>
                  </a:lnTo>
                  <a:lnTo>
                    <a:pt x="74" y="712"/>
                  </a:lnTo>
                  <a:lnTo>
                    <a:pt x="61" y="755"/>
                  </a:lnTo>
                  <a:lnTo>
                    <a:pt x="49" y="799"/>
                  </a:lnTo>
                  <a:lnTo>
                    <a:pt x="38" y="844"/>
                  </a:lnTo>
                  <a:lnTo>
                    <a:pt x="27" y="891"/>
                  </a:lnTo>
                  <a:lnTo>
                    <a:pt x="18" y="937"/>
                  </a:lnTo>
                  <a:lnTo>
                    <a:pt x="11" y="984"/>
                  </a:lnTo>
                  <a:lnTo>
                    <a:pt x="6" y="1032"/>
                  </a:lnTo>
                  <a:lnTo>
                    <a:pt x="2" y="1083"/>
                  </a:lnTo>
                  <a:lnTo>
                    <a:pt x="0" y="1133"/>
                  </a:lnTo>
                  <a:lnTo>
                    <a:pt x="0" y="1133"/>
                  </a:lnTo>
                  <a:lnTo>
                    <a:pt x="15" y="1138"/>
                  </a:lnTo>
                  <a:lnTo>
                    <a:pt x="33" y="1144"/>
                  </a:lnTo>
                  <a:lnTo>
                    <a:pt x="54" y="1151"/>
                  </a:lnTo>
                  <a:lnTo>
                    <a:pt x="79" y="1156"/>
                  </a:lnTo>
                  <a:lnTo>
                    <a:pt x="106" y="1160"/>
                  </a:lnTo>
                  <a:lnTo>
                    <a:pt x="135" y="1162"/>
                  </a:lnTo>
                  <a:lnTo>
                    <a:pt x="147" y="1160"/>
                  </a:lnTo>
                  <a:lnTo>
                    <a:pt x="162" y="1158"/>
                  </a:lnTo>
                  <a:lnTo>
                    <a:pt x="162" y="1158"/>
                  </a:lnTo>
                  <a:lnTo>
                    <a:pt x="162" y="1138"/>
                  </a:lnTo>
                  <a:lnTo>
                    <a:pt x="165" y="1088"/>
                  </a:lnTo>
                  <a:lnTo>
                    <a:pt x="173" y="1011"/>
                  </a:lnTo>
                  <a:lnTo>
                    <a:pt x="178" y="966"/>
                  </a:lnTo>
                  <a:lnTo>
                    <a:pt x="185" y="916"/>
                  </a:lnTo>
                  <a:lnTo>
                    <a:pt x="194" y="864"/>
                  </a:lnTo>
                  <a:lnTo>
                    <a:pt x="205" y="810"/>
                  </a:lnTo>
                  <a:lnTo>
                    <a:pt x="217" y="755"/>
                  </a:lnTo>
                  <a:lnTo>
                    <a:pt x="232" y="701"/>
                  </a:lnTo>
                  <a:lnTo>
                    <a:pt x="248" y="645"/>
                  </a:lnTo>
                  <a:lnTo>
                    <a:pt x="268" y="593"/>
                  </a:lnTo>
                  <a:lnTo>
                    <a:pt x="289" y="543"/>
                  </a:lnTo>
                  <a:lnTo>
                    <a:pt x="302" y="520"/>
                  </a:lnTo>
                  <a:lnTo>
                    <a:pt x="314" y="496"/>
                  </a:lnTo>
                  <a:lnTo>
                    <a:pt x="314" y="496"/>
                  </a:lnTo>
                  <a:lnTo>
                    <a:pt x="341" y="453"/>
                  </a:lnTo>
                  <a:lnTo>
                    <a:pt x="368" y="412"/>
                  </a:lnTo>
                  <a:lnTo>
                    <a:pt x="418" y="335"/>
                  </a:lnTo>
                  <a:lnTo>
                    <a:pt x="467" y="267"/>
                  </a:lnTo>
                  <a:lnTo>
                    <a:pt x="510" y="206"/>
                  </a:lnTo>
                  <a:lnTo>
                    <a:pt x="542" y="152"/>
                  </a:lnTo>
                  <a:lnTo>
                    <a:pt x="556" y="129"/>
                  </a:lnTo>
                  <a:lnTo>
                    <a:pt x="565" y="108"/>
                  </a:lnTo>
                  <a:lnTo>
                    <a:pt x="572" y="88"/>
                  </a:lnTo>
                  <a:lnTo>
                    <a:pt x="576" y="70"/>
                  </a:lnTo>
                  <a:lnTo>
                    <a:pt x="574" y="54"/>
                  </a:lnTo>
                  <a:lnTo>
                    <a:pt x="572" y="47"/>
                  </a:lnTo>
                  <a:lnTo>
                    <a:pt x="569" y="39"/>
                  </a:lnTo>
                  <a:close/>
                </a:path>
              </a:pathLst>
            </a:custGeom>
            <a:solidFill>
              <a:srgbClr val="474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63" name="Freeform 31">
              <a:extLst>
                <a:ext uri="{FF2B5EF4-FFF2-40B4-BE49-F238E27FC236}">
                  <a16:creationId xmlns:a16="http://schemas.microsoft.com/office/drawing/2014/main" id="{0317C300-5A12-A34C-B2F5-A50F82E44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150" y="2071688"/>
              <a:ext cx="914400" cy="1844675"/>
            </a:xfrm>
            <a:custGeom>
              <a:avLst/>
              <a:gdLst>
                <a:gd name="T0" fmla="*/ 569 w 576"/>
                <a:gd name="T1" fmla="*/ 39 h 1162"/>
                <a:gd name="T2" fmla="*/ 549 w 576"/>
                <a:gd name="T3" fmla="*/ 13 h 1162"/>
                <a:gd name="T4" fmla="*/ 536 w 576"/>
                <a:gd name="T5" fmla="*/ 4 h 1162"/>
                <a:gd name="T6" fmla="*/ 522 w 576"/>
                <a:gd name="T7" fmla="*/ 0 h 1162"/>
                <a:gd name="T8" fmla="*/ 504 w 576"/>
                <a:gd name="T9" fmla="*/ 4 h 1162"/>
                <a:gd name="T10" fmla="*/ 483 w 576"/>
                <a:gd name="T11" fmla="*/ 16 h 1162"/>
                <a:gd name="T12" fmla="*/ 458 w 576"/>
                <a:gd name="T13" fmla="*/ 38 h 1162"/>
                <a:gd name="T14" fmla="*/ 427 w 576"/>
                <a:gd name="T15" fmla="*/ 70 h 1162"/>
                <a:gd name="T16" fmla="*/ 384 w 576"/>
                <a:gd name="T17" fmla="*/ 122 h 1162"/>
                <a:gd name="T18" fmla="*/ 325 w 576"/>
                <a:gd name="T19" fmla="*/ 203 h 1162"/>
                <a:gd name="T20" fmla="*/ 257 w 576"/>
                <a:gd name="T21" fmla="*/ 308 h 1162"/>
                <a:gd name="T22" fmla="*/ 187 w 576"/>
                <a:gd name="T23" fmla="*/ 437 h 1162"/>
                <a:gd name="T24" fmla="*/ 119 w 576"/>
                <a:gd name="T25" fmla="*/ 588 h 1162"/>
                <a:gd name="T26" fmla="*/ 74 w 576"/>
                <a:gd name="T27" fmla="*/ 712 h 1162"/>
                <a:gd name="T28" fmla="*/ 49 w 576"/>
                <a:gd name="T29" fmla="*/ 799 h 1162"/>
                <a:gd name="T30" fmla="*/ 27 w 576"/>
                <a:gd name="T31" fmla="*/ 891 h 1162"/>
                <a:gd name="T32" fmla="*/ 11 w 576"/>
                <a:gd name="T33" fmla="*/ 984 h 1162"/>
                <a:gd name="T34" fmla="*/ 2 w 576"/>
                <a:gd name="T35" fmla="*/ 1083 h 1162"/>
                <a:gd name="T36" fmla="*/ 0 w 576"/>
                <a:gd name="T37" fmla="*/ 1133 h 1162"/>
                <a:gd name="T38" fmla="*/ 33 w 576"/>
                <a:gd name="T39" fmla="*/ 1144 h 1162"/>
                <a:gd name="T40" fmla="*/ 79 w 576"/>
                <a:gd name="T41" fmla="*/ 1156 h 1162"/>
                <a:gd name="T42" fmla="*/ 135 w 576"/>
                <a:gd name="T43" fmla="*/ 1162 h 1162"/>
                <a:gd name="T44" fmla="*/ 162 w 576"/>
                <a:gd name="T45" fmla="*/ 1158 h 1162"/>
                <a:gd name="T46" fmla="*/ 162 w 576"/>
                <a:gd name="T47" fmla="*/ 1138 h 1162"/>
                <a:gd name="T48" fmla="*/ 173 w 576"/>
                <a:gd name="T49" fmla="*/ 1011 h 1162"/>
                <a:gd name="T50" fmla="*/ 185 w 576"/>
                <a:gd name="T51" fmla="*/ 916 h 1162"/>
                <a:gd name="T52" fmla="*/ 205 w 576"/>
                <a:gd name="T53" fmla="*/ 810 h 1162"/>
                <a:gd name="T54" fmla="*/ 232 w 576"/>
                <a:gd name="T55" fmla="*/ 701 h 1162"/>
                <a:gd name="T56" fmla="*/ 268 w 576"/>
                <a:gd name="T57" fmla="*/ 593 h 1162"/>
                <a:gd name="T58" fmla="*/ 302 w 576"/>
                <a:gd name="T59" fmla="*/ 520 h 1162"/>
                <a:gd name="T60" fmla="*/ 314 w 576"/>
                <a:gd name="T61" fmla="*/ 496 h 1162"/>
                <a:gd name="T62" fmla="*/ 368 w 576"/>
                <a:gd name="T63" fmla="*/ 412 h 1162"/>
                <a:gd name="T64" fmla="*/ 467 w 576"/>
                <a:gd name="T65" fmla="*/ 267 h 1162"/>
                <a:gd name="T66" fmla="*/ 542 w 576"/>
                <a:gd name="T67" fmla="*/ 152 h 1162"/>
                <a:gd name="T68" fmla="*/ 565 w 576"/>
                <a:gd name="T69" fmla="*/ 108 h 1162"/>
                <a:gd name="T70" fmla="*/ 576 w 576"/>
                <a:gd name="T71" fmla="*/ 70 h 1162"/>
                <a:gd name="T72" fmla="*/ 572 w 576"/>
                <a:gd name="T73" fmla="*/ 47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6" h="1162">
                  <a:moveTo>
                    <a:pt x="569" y="39"/>
                  </a:moveTo>
                  <a:lnTo>
                    <a:pt x="569" y="39"/>
                  </a:lnTo>
                  <a:lnTo>
                    <a:pt x="560" y="25"/>
                  </a:lnTo>
                  <a:lnTo>
                    <a:pt x="549" y="13"/>
                  </a:lnTo>
                  <a:lnTo>
                    <a:pt x="544" y="7"/>
                  </a:lnTo>
                  <a:lnTo>
                    <a:pt x="536" y="4"/>
                  </a:lnTo>
                  <a:lnTo>
                    <a:pt x="529" y="2"/>
                  </a:lnTo>
                  <a:lnTo>
                    <a:pt x="522" y="0"/>
                  </a:lnTo>
                  <a:lnTo>
                    <a:pt x="513" y="2"/>
                  </a:lnTo>
                  <a:lnTo>
                    <a:pt x="504" y="4"/>
                  </a:lnTo>
                  <a:lnTo>
                    <a:pt x="495" y="9"/>
                  </a:lnTo>
                  <a:lnTo>
                    <a:pt x="483" y="16"/>
                  </a:lnTo>
                  <a:lnTo>
                    <a:pt x="470" y="25"/>
                  </a:lnTo>
                  <a:lnTo>
                    <a:pt x="458" y="38"/>
                  </a:lnTo>
                  <a:lnTo>
                    <a:pt x="427" y="70"/>
                  </a:lnTo>
                  <a:lnTo>
                    <a:pt x="427" y="70"/>
                  </a:lnTo>
                  <a:lnTo>
                    <a:pt x="407" y="91"/>
                  </a:lnTo>
                  <a:lnTo>
                    <a:pt x="384" y="122"/>
                  </a:lnTo>
                  <a:lnTo>
                    <a:pt x="355" y="159"/>
                  </a:lnTo>
                  <a:lnTo>
                    <a:pt x="325" y="203"/>
                  </a:lnTo>
                  <a:lnTo>
                    <a:pt x="291" y="253"/>
                  </a:lnTo>
                  <a:lnTo>
                    <a:pt x="257" y="308"/>
                  </a:lnTo>
                  <a:lnTo>
                    <a:pt x="221" y="371"/>
                  </a:lnTo>
                  <a:lnTo>
                    <a:pt x="187" y="437"/>
                  </a:lnTo>
                  <a:lnTo>
                    <a:pt x="151" y="511"/>
                  </a:lnTo>
                  <a:lnTo>
                    <a:pt x="119" y="588"/>
                  </a:lnTo>
                  <a:lnTo>
                    <a:pt x="88" y="669"/>
                  </a:lnTo>
                  <a:lnTo>
                    <a:pt x="74" y="712"/>
                  </a:lnTo>
                  <a:lnTo>
                    <a:pt x="61" y="755"/>
                  </a:lnTo>
                  <a:lnTo>
                    <a:pt x="49" y="799"/>
                  </a:lnTo>
                  <a:lnTo>
                    <a:pt x="38" y="844"/>
                  </a:lnTo>
                  <a:lnTo>
                    <a:pt x="27" y="891"/>
                  </a:lnTo>
                  <a:lnTo>
                    <a:pt x="18" y="937"/>
                  </a:lnTo>
                  <a:lnTo>
                    <a:pt x="11" y="984"/>
                  </a:lnTo>
                  <a:lnTo>
                    <a:pt x="6" y="1032"/>
                  </a:lnTo>
                  <a:lnTo>
                    <a:pt x="2" y="1083"/>
                  </a:lnTo>
                  <a:lnTo>
                    <a:pt x="0" y="1133"/>
                  </a:lnTo>
                  <a:lnTo>
                    <a:pt x="0" y="1133"/>
                  </a:lnTo>
                  <a:lnTo>
                    <a:pt x="15" y="1138"/>
                  </a:lnTo>
                  <a:lnTo>
                    <a:pt x="33" y="1144"/>
                  </a:lnTo>
                  <a:lnTo>
                    <a:pt x="54" y="1151"/>
                  </a:lnTo>
                  <a:lnTo>
                    <a:pt x="79" y="1156"/>
                  </a:lnTo>
                  <a:lnTo>
                    <a:pt x="106" y="1160"/>
                  </a:lnTo>
                  <a:lnTo>
                    <a:pt x="135" y="1162"/>
                  </a:lnTo>
                  <a:lnTo>
                    <a:pt x="147" y="1160"/>
                  </a:lnTo>
                  <a:lnTo>
                    <a:pt x="162" y="1158"/>
                  </a:lnTo>
                  <a:lnTo>
                    <a:pt x="162" y="1158"/>
                  </a:lnTo>
                  <a:lnTo>
                    <a:pt x="162" y="1138"/>
                  </a:lnTo>
                  <a:lnTo>
                    <a:pt x="165" y="1088"/>
                  </a:lnTo>
                  <a:lnTo>
                    <a:pt x="173" y="1011"/>
                  </a:lnTo>
                  <a:lnTo>
                    <a:pt x="178" y="966"/>
                  </a:lnTo>
                  <a:lnTo>
                    <a:pt x="185" y="916"/>
                  </a:lnTo>
                  <a:lnTo>
                    <a:pt x="194" y="864"/>
                  </a:lnTo>
                  <a:lnTo>
                    <a:pt x="205" y="810"/>
                  </a:lnTo>
                  <a:lnTo>
                    <a:pt x="217" y="755"/>
                  </a:lnTo>
                  <a:lnTo>
                    <a:pt x="232" y="701"/>
                  </a:lnTo>
                  <a:lnTo>
                    <a:pt x="248" y="645"/>
                  </a:lnTo>
                  <a:lnTo>
                    <a:pt x="268" y="593"/>
                  </a:lnTo>
                  <a:lnTo>
                    <a:pt x="289" y="543"/>
                  </a:lnTo>
                  <a:lnTo>
                    <a:pt x="302" y="520"/>
                  </a:lnTo>
                  <a:lnTo>
                    <a:pt x="314" y="496"/>
                  </a:lnTo>
                  <a:lnTo>
                    <a:pt x="314" y="496"/>
                  </a:lnTo>
                  <a:lnTo>
                    <a:pt x="341" y="453"/>
                  </a:lnTo>
                  <a:lnTo>
                    <a:pt x="368" y="412"/>
                  </a:lnTo>
                  <a:lnTo>
                    <a:pt x="418" y="335"/>
                  </a:lnTo>
                  <a:lnTo>
                    <a:pt x="467" y="267"/>
                  </a:lnTo>
                  <a:lnTo>
                    <a:pt x="510" y="206"/>
                  </a:lnTo>
                  <a:lnTo>
                    <a:pt x="542" y="152"/>
                  </a:lnTo>
                  <a:lnTo>
                    <a:pt x="556" y="129"/>
                  </a:lnTo>
                  <a:lnTo>
                    <a:pt x="565" y="108"/>
                  </a:lnTo>
                  <a:lnTo>
                    <a:pt x="572" y="88"/>
                  </a:lnTo>
                  <a:lnTo>
                    <a:pt x="576" y="70"/>
                  </a:lnTo>
                  <a:lnTo>
                    <a:pt x="574" y="54"/>
                  </a:lnTo>
                  <a:lnTo>
                    <a:pt x="572" y="47"/>
                  </a:lnTo>
                  <a:lnTo>
                    <a:pt x="569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64" name="Freeform 32">
              <a:extLst>
                <a:ext uri="{FF2B5EF4-FFF2-40B4-BE49-F238E27FC236}">
                  <a16:creationId xmlns:a16="http://schemas.microsoft.com/office/drawing/2014/main" id="{889CB640-3EA9-6B41-ACEB-3DCC99632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538" y="1590675"/>
              <a:ext cx="74613" cy="76200"/>
            </a:xfrm>
            <a:custGeom>
              <a:avLst/>
              <a:gdLst>
                <a:gd name="T0" fmla="*/ 43 w 47"/>
                <a:gd name="T1" fmla="*/ 13 h 48"/>
                <a:gd name="T2" fmla="*/ 43 w 47"/>
                <a:gd name="T3" fmla="*/ 13 h 48"/>
                <a:gd name="T4" fmla="*/ 47 w 47"/>
                <a:gd name="T5" fmla="*/ 22 h 48"/>
                <a:gd name="T6" fmla="*/ 45 w 47"/>
                <a:gd name="T7" fmla="*/ 30 h 48"/>
                <a:gd name="T8" fmla="*/ 41 w 47"/>
                <a:gd name="T9" fmla="*/ 39 h 48"/>
                <a:gd name="T10" fmla="*/ 34 w 47"/>
                <a:gd name="T11" fmla="*/ 45 h 48"/>
                <a:gd name="T12" fmla="*/ 34 w 47"/>
                <a:gd name="T13" fmla="*/ 45 h 48"/>
                <a:gd name="T14" fmla="*/ 25 w 47"/>
                <a:gd name="T15" fmla="*/ 48 h 48"/>
                <a:gd name="T16" fmla="*/ 16 w 47"/>
                <a:gd name="T17" fmla="*/ 47 h 48"/>
                <a:gd name="T18" fmla="*/ 7 w 47"/>
                <a:gd name="T19" fmla="*/ 43 h 48"/>
                <a:gd name="T20" fmla="*/ 2 w 47"/>
                <a:gd name="T21" fmla="*/ 36 h 48"/>
                <a:gd name="T22" fmla="*/ 2 w 47"/>
                <a:gd name="T23" fmla="*/ 36 h 48"/>
                <a:gd name="T24" fmla="*/ 0 w 47"/>
                <a:gd name="T25" fmla="*/ 27 h 48"/>
                <a:gd name="T26" fmla="*/ 0 w 47"/>
                <a:gd name="T27" fmla="*/ 18 h 48"/>
                <a:gd name="T28" fmla="*/ 4 w 47"/>
                <a:gd name="T29" fmla="*/ 9 h 48"/>
                <a:gd name="T30" fmla="*/ 11 w 47"/>
                <a:gd name="T31" fmla="*/ 4 h 48"/>
                <a:gd name="T32" fmla="*/ 11 w 47"/>
                <a:gd name="T33" fmla="*/ 4 h 48"/>
                <a:gd name="T34" fmla="*/ 20 w 47"/>
                <a:gd name="T35" fmla="*/ 0 h 48"/>
                <a:gd name="T36" fmla="*/ 31 w 47"/>
                <a:gd name="T37" fmla="*/ 2 h 48"/>
                <a:gd name="T38" fmla="*/ 38 w 47"/>
                <a:gd name="T39" fmla="*/ 5 h 48"/>
                <a:gd name="T40" fmla="*/ 43 w 47"/>
                <a:gd name="T41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48">
                  <a:moveTo>
                    <a:pt x="43" y="13"/>
                  </a:moveTo>
                  <a:lnTo>
                    <a:pt x="43" y="13"/>
                  </a:lnTo>
                  <a:lnTo>
                    <a:pt x="47" y="22"/>
                  </a:lnTo>
                  <a:lnTo>
                    <a:pt x="45" y="30"/>
                  </a:lnTo>
                  <a:lnTo>
                    <a:pt x="41" y="39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25" y="48"/>
                  </a:lnTo>
                  <a:lnTo>
                    <a:pt x="16" y="47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0" y="27"/>
                  </a:lnTo>
                  <a:lnTo>
                    <a:pt x="0" y="18"/>
                  </a:lnTo>
                  <a:lnTo>
                    <a:pt x="4" y="9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20" y="0"/>
                  </a:lnTo>
                  <a:lnTo>
                    <a:pt x="31" y="2"/>
                  </a:lnTo>
                  <a:lnTo>
                    <a:pt x="38" y="5"/>
                  </a:lnTo>
                  <a:lnTo>
                    <a:pt x="43" y="13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65" name="Freeform 33">
              <a:extLst>
                <a:ext uri="{FF2B5EF4-FFF2-40B4-BE49-F238E27FC236}">
                  <a16:creationId xmlns:a16="http://schemas.microsoft.com/office/drawing/2014/main" id="{B6792AE8-4134-214A-9543-F41576D6C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8538" y="1590675"/>
              <a:ext cx="74613" cy="76200"/>
            </a:xfrm>
            <a:custGeom>
              <a:avLst/>
              <a:gdLst>
                <a:gd name="T0" fmla="*/ 43 w 47"/>
                <a:gd name="T1" fmla="*/ 13 h 48"/>
                <a:gd name="T2" fmla="*/ 43 w 47"/>
                <a:gd name="T3" fmla="*/ 13 h 48"/>
                <a:gd name="T4" fmla="*/ 47 w 47"/>
                <a:gd name="T5" fmla="*/ 22 h 48"/>
                <a:gd name="T6" fmla="*/ 45 w 47"/>
                <a:gd name="T7" fmla="*/ 30 h 48"/>
                <a:gd name="T8" fmla="*/ 41 w 47"/>
                <a:gd name="T9" fmla="*/ 39 h 48"/>
                <a:gd name="T10" fmla="*/ 34 w 47"/>
                <a:gd name="T11" fmla="*/ 45 h 48"/>
                <a:gd name="T12" fmla="*/ 34 w 47"/>
                <a:gd name="T13" fmla="*/ 45 h 48"/>
                <a:gd name="T14" fmla="*/ 25 w 47"/>
                <a:gd name="T15" fmla="*/ 48 h 48"/>
                <a:gd name="T16" fmla="*/ 16 w 47"/>
                <a:gd name="T17" fmla="*/ 47 h 48"/>
                <a:gd name="T18" fmla="*/ 7 w 47"/>
                <a:gd name="T19" fmla="*/ 43 h 48"/>
                <a:gd name="T20" fmla="*/ 2 w 47"/>
                <a:gd name="T21" fmla="*/ 36 h 48"/>
                <a:gd name="T22" fmla="*/ 2 w 47"/>
                <a:gd name="T23" fmla="*/ 36 h 48"/>
                <a:gd name="T24" fmla="*/ 0 w 47"/>
                <a:gd name="T25" fmla="*/ 27 h 48"/>
                <a:gd name="T26" fmla="*/ 0 w 47"/>
                <a:gd name="T27" fmla="*/ 18 h 48"/>
                <a:gd name="T28" fmla="*/ 4 w 47"/>
                <a:gd name="T29" fmla="*/ 9 h 48"/>
                <a:gd name="T30" fmla="*/ 11 w 47"/>
                <a:gd name="T31" fmla="*/ 4 h 48"/>
                <a:gd name="T32" fmla="*/ 11 w 47"/>
                <a:gd name="T33" fmla="*/ 4 h 48"/>
                <a:gd name="T34" fmla="*/ 20 w 47"/>
                <a:gd name="T35" fmla="*/ 0 h 48"/>
                <a:gd name="T36" fmla="*/ 31 w 47"/>
                <a:gd name="T37" fmla="*/ 2 h 48"/>
                <a:gd name="T38" fmla="*/ 38 w 47"/>
                <a:gd name="T39" fmla="*/ 5 h 48"/>
                <a:gd name="T40" fmla="*/ 43 w 47"/>
                <a:gd name="T41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48">
                  <a:moveTo>
                    <a:pt x="43" y="13"/>
                  </a:moveTo>
                  <a:lnTo>
                    <a:pt x="43" y="13"/>
                  </a:lnTo>
                  <a:lnTo>
                    <a:pt x="47" y="22"/>
                  </a:lnTo>
                  <a:lnTo>
                    <a:pt x="45" y="30"/>
                  </a:lnTo>
                  <a:lnTo>
                    <a:pt x="41" y="39"/>
                  </a:lnTo>
                  <a:lnTo>
                    <a:pt x="34" y="45"/>
                  </a:lnTo>
                  <a:lnTo>
                    <a:pt x="34" y="45"/>
                  </a:lnTo>
                  <a:lnTo>
                    <a:pt x="25" y="48"/>
                  </a:lnTo>
                  <a:lnTo>
                    <a:pt x="16" y="47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0" y="27"/>
                  </a:lnTo>
                  <a:lnTo>
                    <a:pt x="0" y="18"/>
                  </a:lnTo>
                  <a:lnTo>
                    <a:pt x="4" y="9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20" y="0"/>
                  </a:lnTo>
                  <a:lnTo>
                    <a:pt x="31" y="2"/>
                  </a:lnTo>
                  <a:lnTo>
                    <a:pt x="38" y="5"/>
                  </a:lnTo>
                  <a:lnTo>
                    <a:pt x="43" y="1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66" name="Freeform 34">
              <a:extLst>
                <a:ext uri="{FF2B5EF4-FFF2-40B4-BE49-F238E27FC236}">
                  <a16:creationId xmlns:a16="http://schemas.microsoft.com/office/drawing/2014/main" id="{93C2F81B-EE16-CC4D-B05F-38C0F3D8D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713" y="6149975"/>
              <a:ext cx="955675" cy="708025"/>
            </a:xfrm>
            <a:custGeom>
              <a:avLst/>
              <a:gdLst>
                <a:gd name="T0" fmla="*/ 263 w 602"/>
                <a:gd name="T1" fmla="*/ 66 h 446"/>
                <a:gd name="T2" fmla="*/ 301 w 602"/>
                <a:gd name="T3" fmla="*/ 152 h 446"/>
                <a:gd name="T4" fmla="*/ 333 w 602"/>
                <a:gd name="T5" fmla="*/ 215 h 446"/>
                <a:gd name="T6" fmla="*/ 349 w 602"/>
                <a:gd name="T7" fmla="*/ 238 h 446"/>
                <a:gd name="T8" fmla="*/ 363 w 602"/>
                <a:gd name="T9" fmla="*/ 251 h 446"/>
                <a:gd name="T10" fmla="*/ 381 w 602"/>
                <a:gd name="T11" fmla="*/ 256 h 446"/>
                <a:gd name="T12" fmla="*/ 476 w 602"/>
                <a:gd name="T13" fmla="*/ 272 h 446"/>
                <a:gd name="T14" fmla="*/ 568 w 602"/>
                <a:gd name="T15" fmla="*/ 288 h 446"/>
                <a:gd name="T16" fmla="*/ 584 w 602"/>
                <a:gd name="T17" fmla="*/ 294 h 446"/>
                <a:gd name="T18" fmla="*/ 595 w 602"/>
                <a:gd name="T19" fmla="*/ 304 h 446"/>
                <a:gd name="T20" fmla="*/ 600 w 602"/>
                <a:gd name="T21" fmla="*/ 324 h 446"/>
                <a:gd name="T22" fmla="*/ 602 w 602"/>
                <a:gd name="T23" fmla="*/ 376 h 446"/>
                <a:gd name="T24" fmla="*/ 598 w 602"/>
                <a:gd name="T25" fmla="*/ 424 h 446"/>
                <a:gd name="T26" fmla="*/ 596 w 602"/>
                <a:gd name="T27" fmla="*/ 446 h 446"/>
                <a:gd name="T28" fmla="*/ 485 w 602"/>
                <a:gd name="T29" fmla="*/ 442 h 446"/>
                <a:gd name="T30" fmla="*/ 383 w 602"/>
                <a:gd name="T31" fmla="*/ 432 h 446"/>
                <a:gd name="T32" fmla="*/ 313 w 602"/>
                <a:gd name="T33" fmla="*/ 419 h 446"/>
                <a:gd name="T34" fmla="*/ 249 w 602"/>
                <a:gd name="T35" fmla="*/ 403 h 446"/>
                <a:gd name="T36" fmla="*/ 199 w 602"/>
                <a:gd name="T37" fmla="*/ 380 h 446"/>
                <a:gd name="T38" fmla="*/ 181 w 602"/>
                <a:gd name="T39" fmla="*/ 365 h 446"/>
                <a:gd name="T40" fmla="*/ 181 w 602"/>
                <a:gd name="T41" fmla="*/ 355 h 446"/>
                <a:gd name="T42" fmla="*/ 177 w 602"/>
                <a:gd name="T43" fmla="*/ 295 h 446"/>
                <a:gd name="T44" fmla="*/ 170 w 602"/>
                <a:gd name="T45" fmla="*/ 269 h 446"/>
                <a:gd name="T46" fmla="*/ 159 w 602"/>
                <a:gd name="T47" fmla="*/ 276 h 446"/>
                <a:gd name="T48" fmla="*/ 123 w 602"/>
                <a:gd name="T49" fmla="*/ 297 h 446"/>
                <a:gd name="T50" fmla="*/ 100 w 602"/>
                <a:gd name="T51" fmla="*/ 306 h 446"/>
                <a:gd name="T52" fmla="*/ 93 w 602"/>
                <a:gd name="T53" fmla="*/ 303 h 446"/>
                <a:gd name="T54" fmla="*/ 71 w 602"/>
                <a:gd name="T55" fmla="*/ 285 h 446"/>
                <a:gd name="T56" fmla="*/ 23 w 602"/>
                <a:gd name="T57" fmla="*/ 236 h 446"/>
                <a:gd name="T58" fmla="*/ 5 w 602"/>
                <a:gd name="T59" fmla="*/ 209 h 446"/>
                <a:gd name="T60" fmla="*/ 0 w 602"/>
                <a:gd name="T61" fmla="*/ 195 h 446"/>
                <a:gd name="T62" fmla="*/ 0 w 602"/>
                <a:gd name="T63" fmla="*/ 188 h 446"/>
                <a:gd name="T64" fmla="*/ 8 w 602"/>
                <a:gd name="T65" fmla="*/ 168 h 446"/>
                <a:gd name="T66" fmla="*/ 51 w 602"/>
                <a:gd name="T67" fmla="*/ 113 h 446"/>
                <a:gd name="T68" fmla="*/ 132 w 602"/>
                <a:gd name="T69" fmla="*/ 23 h 446"/>
                <a:gd name="T70" fmla="*/ 154 w 602"/>
                <a:gd name="T71" fmla="*/ 0 h 446"/>
                <a:gd name="T72" fmla="*/ 197 w 602"/>
                <a:gd name="T73" fmla="*/ 18 h 446"/>
                <a:gd name="T74" fmla="*/ 233 w 602"/>
                <a:gd name="T75" fmla="*/ 37 h 446"/>
                <a:gd name="T76" fmla="*/ 263 w 602"/>
                <a:gd name="T77" fmla="*/ 6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2" h="446">
                  <a:moveTo>
                    <a:pt x="263" y="66"/>
                  </a:moveTo>
                  <a:lnTo>
                    <a:pt x="263" y="66"/>
                  </a:lnTo>
                  <a:lnTo>
                    <a:pt x="274" y="93"/>
                  </a:lnTo>
                  <a:lnTo>
                    <a:pt x="301" y="152"/>
                  </a:lnTo>
                  <a:lnTo>
                    <a:pt x="315" y="184"/>
                  </a:lnTo>
                  <a:lnTo>
                    <a:pt x="333" y="215"/>
                  </a:lnTo>
                  <a:lnTo>
                    <a:pt x="340" y="227"/>
                  </a:lnTo>
                  <a:lnTo>
                    <a:pt x="349" y="238"/>
                  </a:lnTo>
                  <a:lnTo>
                    <a:pt x="356" y="245"/>
                  </a:lnTo>
                  <a:lnTo>
                    <a:pt x="363" y="251"/>
                  </a:lnTo>
                  <a:lnTo>
                    <a:pt x="363" y="251"/>
                  </a:lnTo>
                  <a:lnTo>
                    <a:pt x="381" y="256"/>
                  </a:lnTo>
                  <a:lnTo>
                    <a:pt x="408" y="261"/>
                  </a:lnTo>
                  <a:lnTo>
                    <a:pt x="476" y="272"/>
                  </a:lnTo>
                  <a:lnTo>
                    <a:pt x="541" y="283"/>
                  </a:lnTo>
                  <a:lnTo>
                    <a:pt x="568" y="288"/>
                  </a:lnTo>
                  <a:lnTo>
                    <a:pt x="584" y="294"/>
                  </a:lnTo>
                  <a:lnTo>
                    <a:pt x="584" y="294"/>
                  </a:lnTo>
                  <a:lnTo>
                    <a:pt x="591" y="297"/>
                  </a:lnTo>
                  <a:lnTo>
                    <a:pt x="595" y="304"/>
                  </a:lnTo>
                  <a:lnTo>
                    <a:pt x="598" y="313"/>
                  </a:lnTo>
                  <a:lnTo>
                    <a:pt x="600" y="324"/>
                  </a:lnTo>
                  <a:lnTo>
                    <a:pt x="602" y="349"/>
                  </a:lnTo>
                  <a:lnTo>
                    <a:pt x="602" y="376"/>
                  </a:lnTo>
                  <a:lnTo>
                    <a:pt x="602" y="401"/>
                  </a:lnTo>
                  <a:lnTo>
                    <a:pt x="598" y="424"/>
                  </a:lnTo>
                  <a:lnTo>
                    <a:pt x="596" y="446"/>
                  </a:lnTo>
                  <a:lnTo>
                    <a:pt x="596" y="446"/>
                  </a:lnTo>
                  <a:lnTo>
                    <a:pt x="543" y="444"/>
                  </a:lnTo>
                  <a:lnTo>
                    <a:pt x="485" y="442"/>
                  </a:lnTo>
                  <a:lnTo>
                    <a:pt x="419" y="435"/>
                  </a:lnTo>
                  <a:lnTo>
                    <a:pt x="383" y="432"/>
                  </a:lnTo>
                  <a:lnTo>
                    <a:pt x="347" y="426"/>
                  </a:lnTo>
                  <a:lnTo>
                    <a:pt x="313" y="419"/>
                  </a:lnTo>
                  <a:lnTo>
                    <a:pt x="279" y="412"/>
                  </a:lnTo>
                  <a:lnTo>
                    <a:pt x="249" y="403"/>
                  </a:lnTo>
                  <a:lnTo>
                    <a:pt x="222" y="392"/>
                  </a:lnTo>
                  <a:lnTo>
                    <a:pt x="199" y="380"/>
                  </a:lnTo>
                  <a:lnTo>
                    <a:pt x="190" y="373"/>
                  </a:lnTo>
                  <a:lnTo>
                    <a:pt x="181" y="365"/>
                  </a:lnTo>
                  <a:lnTo>
                    <a:pt x="181" y="365"/>
                  </a:lnTo>
                  <a:lnTo>
                    <a:pt x="181" y="355"/>
                  </a:lnTo>
                  <a:lnTo>
                    <a:pt x="181" y="328"/>
                  </a:lnTo>
                  <a:lnTo>
                    <a:pt x="177" y="295"/>
                  </a:lnTo>
                  <a:lnTo>
                    <a:pt x="175" y="281"/>
                  </a:lnTo>
                  <a:lnTo>
                    <a:pt x="170" y="269"/>
                  </a:lnTo>
                  <a:lnTo>
                    <a:pt x="170" y="269"/>
                  </a:lnTo>
                  <a:lnTo>
                    <a:pt x="159" y="276"/>
                  </a:lnTo>
                  <a:lnTo>
                    <a:pt x="136" y="290"/>
                  </a:lnTo>
                  <a:lnTo>
                    <a:pt x="123" y="297"/>
                  </a:lnTo>
                  <a:lnTo>
                    <a:pt x="111" y="303"/>
                  </a:lnTo>
                  <a:lnTo>
                    <a:pt x="100" y="306"/>
                  </a:lnTo>
                  <a:lnTo>
                    <a:pt x="96" y="304"/>
                  </a:lnTo>
                  <a:lnTo>
                    <a:pt x="93" y="303"/>
                  </a:lnTo>
                  <a:lnTo>
                    <a:pt x="93" y="303"/>
                  </a:lnTo>
                  <a:lnTo>
                    <a:pt x="71" y="285"/>
                  </a:lnTo>
                  <a:lnTo>
                    <a:pt x="39" y="254"/>
                  </a:lnTo>
                  <a:lnTo>
                    <a:pt x="23" y="236"/>
                  </a:lnTo>
                  <a:lnTo>
                    <a:pt x="10" y="218"/>
                  </a:lnTo>
                  <a:lnTo>
                    <a:pt x="5" y="209"/>
                  </a:lnTo>
                  <a:lnTo>
                    <a:pt x="1" y="202"/>
                  </a:lnTo>
                  <a:lnTo>
                    <a:pt x="0" y="195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3" y="179"/>
                  </a:lnTo>
                  <a:lnTo>
                    <a:pt x="8" y="168"/>
                  </a:lnTo>
                  <a:lnTo>
                    <a:pt x="26" y="143"/>
                  </a:lnTo>
                  <a:lnTo>
                    <a:pt x="51" y="113"/>
                  </a:lnTo>
                  <a:lnTo>
                    <a:pt x="80" y="80"/>
                  </a:lnTo>
                  <a:lnTo>
                    <a:pt x="132" y="23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66" y="3"/>
                  </a:lnTo>
                  <a:lnTo>
                    <a:pt x="197" y="18"/>
                  </a:lnTo>
                  <a:lnTo>
                    <a:pt x="215" y="27"/>
                  </a:lnTo>
                  <a:lnTo>
                    <a:pt x="233" y="37"/>
                  </a:lnTo>
                  <a:lnTo>
                    <a:pt x="249" y="52"/>
                  </a:lnTo>
                  <a:lnTo>
                    <a:pt x="263" y="66"/>
                  </a:lnTo>
                  <a:close/>
                </a:path>
              </a:pathLst>
            </a:custGeom>
            <a:solidFill>
              <a:srgbClr val="382C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67" name="Freeform 35">
              <a:extLst>
                <a:ext uri="{FF2B5EF4-FFF2-40B4-BE49-F238E27FC236}">
                  <a16:creationId xmlns:a16="http://schemas.microsoft.com/office/drawing/2014/main" id="{581B43B2-3C42-DB4F-BAF1-677ADE46A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713" y="6149975"/>
              <a:ext cx="955675" cy="708025"/>
            </a:xfrm>
            <a:custGeom>
              <a:avLst/>
              <a:gdLst>
                <a:gd name="T0" fmla="*/ 263 w 602"/>
                <a:gd name="T1" fmla="*/ 66 h 446"/>
                <a:gd name="T2" fmla="*/ 301 w 602"/>
                <a:gd name="T3" fmla="*/ 152 h 446"/>
                <a:gd name="T4" fmla="*/ 333 w 602"/>
                <a:gd name="T5" fmla="*/ 215 h 446"/>
                <a:gd name="T6" fmla="*/ 349 w 602"/>
                <a:gd name="T7" fmla="*/ 238 h 446"/>
                <a:gd name="T8" fmla="*/ 363 w 602"/>
                <a:gd name="T9" fmla="*/ 251 h 446"/>
                <a:gd name="T10" fmla="*/ 381 w 602"/>
                <a:gd name="T11" fmla="*/ 256 h 446"/>
                <a:gd name="T12" fmla="*/ 476 w 602"/>
                <a:gd name="T13" fmla="*/ 272 h 446"/>
                <a:gd name="T14" fmla="*/ 568 w 602"/>
                <a:gd name="T15" fmla="*/ 288 h 446"/>
                <a:gd name="T16" fmla="*/ 584 w 602"/>
                <a:gd name="T17" fmla="*/ 294 h 446"/>
                <a:gd name="T18" fmla="*/ 595 w 602"/>
                <a:gd name="T19" fmla="*/ 304 h 446"/>
                <a:gd name="T20" fmla="*/ 600 w 602"/>
                <a:gd name="T21" fmla="*/ 324 h 446"/>
                <a:gd name="T22" fmla="*/ 602 w 602"/>
                <a:gd name="T23" fmla="*/ 376 h 446"/>
                <a:gd name="T24" fmla="*/ 598 w 602"/>
                <a:gd name="T25" fmla="*/ 424 h 446"/>
                <a:gd name="T26" fmla="*/ 596 w 602"/>
                <a:gd name="T27" fmla="*/ 446 h 446"/>
                <a:gd name="T28" fmla="*/ 485 w 602"/>
                <a:gd name="T29" fmla="*/ 442 h 446"/>
                <a:gd name="T30" fmla="*/ 383 w 602"/>
                <a:gd name="T31" fmla="*/ 432 h 446"/>
                <a:gd name="T32" fmla="*/ 313 w 602"/>
                <a:gd name="T33" fmla="*/ 419 h 446"/>
                <a:gd name="T34" fmla="*/ 249 w 602"/>
                <a:gd name="T35" fmla="*/ 403 h 446"/>
                <a:gd name="T36" fmla="*/ 199 w 602"/>
                <a:gd name="T37" fmla="*/ 380 h 446"/>
                <a:gd name="T38" fmla="*/ 181 w 602"/>
                <a:gd name="T39" fmla="*/ 365 h 446"/>
                <a:gd name="T40" fmla="*/ 181 w 602"/>
                <a:gd name="T41" fmla="*/ 355 h 446"/>
                <a:gd name="T42" fmla="*/ 177 w 602"/>
                <a:gd name="T43" fmla="*/ 295 h 446"/>
                <a:gd name="T44" fmla="*/ 170 w 602"/>
                <a:gd name="T45" fmla="*/ 269 h 446"/>
                <a:gd name="T46" fmla="*/ 159 w 602"/>
                <a:gd name="T47" fmla="*/ 276 h 446"/>
                <a:gd name="T48" fmla="*/ 123 w 602"/>
                <a:gd name="T49" fmla="*/ 297 h 446"/>
                <a:gd name="T50" fmla="*/ 100 w 602"/>
                <a:gd name="T51" fmla="*/ 306 h 446"/>
                <a:gd name="T52" fmla="*/ 93 w 602"/>
                <a:gd name="T53" fmla="*/ 303 h 446"/>
                <a:gd name="T54" fmla="*/ 71 w 602"/>
                <a:gd name="T55" fmla="*/ 285 h 446"/>
                <a:gd name="T56" fmla="*/ 23 w 602"/>
                <a:gd name="T57" fmla="*/ 236 h 446"/>
                <a:gd name="T58" fmla="*/ 5 w 602"/>
                <a:gd name="T59" fmla="*/ 209 h 446"/>
                <a:gd name="T60" fmla="*/ 0 w 602"/>
                <a:gd name="T61" fmla="*/ 195 h 446"/>
                <a:gd name="T62" fmla="*/ 0 w 602"/>
                <a:gd name="T63" fmla="*/ 188 h 446"/>
                <a:gd name="T64" fmla="*/ 8 w 602"/>
                <a:gd name="T65" fmla="*/ 168 h 446"/>
                <a:gd name="T66" fmla="*/ 51 w 602"/>
                <a:gd name="T67" fmla="*/ 113 h 446"/>
                <a:gd name="T68" fmla="*/ 132 w 602"/>
                <a:gd name="T69" fmla="*/ 23 h 446"/>
                <a:gd name="T70" fmla="*/ 154 w 602"/>
                <a:gd name="T71" fmla="*/ 0 h 446"/>
                <a:gd name="T72" fmla="*/ 197 w 602"/>
                <a:gd name="T73" fmla="*/ 18 h 446"/>
                <a:gd name="T74" fmla="*/ 233 w 602"/>
                <a:gd name="T75" fmla="*/ 37 h 446"/>
                <a:gd name="T76" fmla="*/ 263 w 602"/>
                <a:gd name="T77" fmla="*/ 66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2" h="446">
                  <a:moveTo>
                    <a:pt x="263" y="66"/>
                  </a:moveTo>
                  <a:lnTo>
                    <a:pt x="263" y="66"/>
                  </a:lnTo>
                  <a:lnTo>
                    <a:pt x="274" y="93"/>
                  </a:lnTo>
                  <a:lnTo>
                    <a:pt x="301" y="152"/>
                  </a:lnTo>
                  <a:lnTo>
                    <a:pt x="315" y="184"/>
                  </a:lnTo>
                  <a:lnTo>
                    <a:pt x="333" y="215"/>
                  </a:lnTo>
                  <a:lnTo>
                    <a:pt x="340" y="227"/>
                  </a:lnTo>
                  <a:lnTo>
                    <a:pt x="349" y="238"/>
                  </a:lnTo>
                  <a:lnTo>
                    <a:pt x="356" y="245"/>
                  </a:lnTo>
                  <a:lnTo>
                    <a:pt x="363" y="251"/>
                  </a:lnTo>
                  <a:lnTo>
                    <a:pt x="363" y="251"/>
                  </a:lnTo>
                  <a:lnTo>
                    <a:pt x="381" y="256"/>
                  </a:lnTo>
                  <a:lnTo>
                    <a:pt x="408" y="261"/>
                  </a:lnTo>
                  <a:lnTo>
                    <a:pt x="476" y="272"/>
                  </a:lnTo>
                  <a:lnTo>
                    <a:pt x="541" y="283"/>
                  </a:lnTo>
                  <a:lnTo>
                    <a:pt x="568" y="288"/>
                  </a:lnTo>
                  <a:lnTo>
                    <a:pt x="584" y="294"/>
                  </a:lnTo>
                  <a:lnTo>
                    <a:pt x="584" y="294"/>
                  </a:lnTo>
                  <a:lnTo>
                    <a:pt x="591" y="297"/>
                  </a:lnTo>
                  <a:lnTo>
                    <a:pt x="595" y="304"/>
                  </a:lnTo>
                  <a:lnTo>
                    <a:pt x="598" y="313"/>
                  </a:lnTo>
                  <a:lnTo>
                    <a:pt x="600" y="324"/>
                  </a:lnTo>
                  <a:lnTo>
                    <a:pt x="602" y="349"/>
                  </a:lnTo>
                  <a:lnTo>
                    <a:pt x="602" y="376"/>
                  </a:lnTo>
                  <a:lnTo>
                    <a:pt x="602" y="401"/>
                  </a:lnTo>
                  <a:lnTo>
                    <a:pt x="598" y="424"/>
                  </a:lnTo>
                  <a:lnTo>
                    <a:pt x="596" y="446"/>
                  </a:lnTo>
                  <a:lnTo>
                    <a:pt x="596" y="446"/>
                  </a:lnTo>
                  <a:lnTo>
                    <a:pt x="543" y="444"/>
                  </a:lnTo>
                  <a:lnTo>
                    <a:pt x="485" y="442"/>
                  </a:lnTo>
                  <a:lnTo>
                    <a:pt x="419" y="435"/>
                  </a:lnTo>
                  <a:lnTo>
                    <a:pt x="383" y="432"/>
                  </a:lnTo>
                  <a:lnTo>
                    <a:pt x="347" y="426"/>
                  </a:lnTo>
                  <a:lnTo>
                    <a:pt x="313" y="419"/>
                  </a:lnTo>
                  <a:lnTo>
                    <a:pt x="279" y="412"/>
                  </a:lnTo>
                  <a:lnTo>
                    <a:pt x="249" y="403"/>
                  </a:lnTo>
                  <a:lnTo>
                    <a:pt x="222" y="392"/>
                  </a:lnTo>
                  <a:lnTo>
                    <a:pt x="199" y="380"/>
                  </a:lnTo>
                  <a:lnTo>
                    <a:pt x="190" y="373"/>
                  </a:lnTo>
                  <a:lnTo>
                    <a:pt x="181" y="365"/>
                  </a:lnTo>
                  <a:lnTo>
                    <a:pt x="181" y="365"/>
                  </a:lnTo>
                  <a:lnTo>
                    <a:pt x="181" y="355"/>
                  </a:lnTo>
                  <a:lnTo>
                    <a:pt x="181" y="328"/>
                  </a:lnTo>
                  <a:lnTo>
                    <a:pt x="177" y="295"/>
                  </a:lnTo>
                  <a:lnTo>
                    <a:pt x="175" y="281"/>
                  </a:lnTo>
                  <a:lnTo>
                    <a:pt x="170" y="269"/>
                  </a:lnTo>
                  <a:lnTo>
                    <a:pt x="170" y="269"/>
                  </a:lnTo>
                  <a:lnTo>
                    <a:pt x="159" y="276"/>
                  </a:lnTo>
                  <a:lnTo>
                    <a:pt x="136" y="290"/>
                  </a:lnTo>
                  <a:lnTo>
                    <a:pt x="123" y="297"/>
                  </a:lnTo>
                  <a:lnTo>
                    <a:pt x="111" y="303"/>
                  </a:lnTo>
                  <a:lnTo>
                    <a:pt x="100" y="306"/>
                  </a:lnTo>
                  <a:lnTo>
                    <a:pt x="96" y="304"/>
                  </a:lnTo>
                  <a:lnTo>
                    <a:pt x="93" y="303"/>
                  </a:lnTo>
                  <a:lnTo>
                    <a:pt x="93" y="303"/>
                  </a:lnTo>
                  <a:lnTo>
                    <a:pt x="71" y="285"/>
                  </a:lnTo>
                  <a:lnTo>
                    <a:pt x="39" y="254"/>
                  </a:lnTo>
                  <a:lnTo>
                    <a:pt x="23" y="236"/>
                  </a:lnTo>
                  <a:lnTo>
                    <a:pt x="10" y="218"/>
                  </a:lnTo>
                  <a:lnTo>
                    <a:pt x="5" y="209"/>
                  </a:lnTo>
                  <a:lnTo>
                    <a:pt x="1" y="202"/>
                  </a:lnTo>
                  <a:lnTo>
                    <a:pt x="0" y="195"/>
                  </a:lnTo>
                  <a:lnTo>
                    <a:pt x="0" y="188"/>
                  </a:lnTo>
                  <a:lnTo>
                    <a:pt x="0" y="188"/>
                  </a:lnTo>
                  <a:lnTo>
                    <a:pt x="3" y="179"/>
                  </a:lnTo>
                  <a:lnTo>
                    <a:pt x="8" y="168"/>
                  </a:lnTo>
                  <a:lnTo>
                    <a:pt x="26" y="143"/>
                  </a:lnTo>
                  <a:lnTo>
                    <a:pt x="51" y="113"/>
                  </a:lnTo>
                  <a:lnTo>
                    <a:pt x="80" y="80"/>
                  </a:lnTo>
                  <a:lnTo>
                    <a:pt x="132" y="23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66" y="3"/>
                  </a:lnTo>
                  <a:lnTo>
                    <a:pt x="197" y="18"/>
                  </a:lnTo>
                  <a:lnTo>
                    <a:pt x="215" y="27"/>
                  </a:lnTo>
                  <a:lnTo>
                    <a:pt x="233" y="37"/>
                  </a:lnTo>
                  <a:lnTo>
                    <a:pt x="249" y="52"/>
                  </a:lnTo>
                  <a:lnTo>
                    <a:pt x="263" y="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68" name="Freeform 36">
              <a:extLst>
                <a:ext uri="{FF2B5EF4-FFF2-40B4-BE49-F238E27FC236}">
                  <a16:creationId xmlns:a16="http://schemas.microsoft.com/office/drawing/2014/main" id="{F7CD1DB8-10C6-C146-B9E6-A5841DD86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3597275"/>
              <a:ext cx="1711325" cy="2751138"/>
            </a:xfrm>
            <a:custGeom>
              <a:avLst/>
              <a:gdLst>
                <a:gd name="T0" fmla="*/ 516 w 1078"/>
                <a:gd name="T1" fmla="*/ 111 h 1733"/>
                <a:gd name="T2" fmla="*/ 511 w 1078"/>
                <a:gd name="T3" fmla="*/ 118 h 1733"/>
                <a:gd name="T4" fmla="*/ 500 w 1078"/>
                <a:gd name="T5" fmla="*/ 147 h 1733"/>
                <a:gd name="T6" fmla="*/ 495 w 1078"/>
                <a:gd name="T7" fmla="*/ 213 h 1733"/>
                <a:gd name="T8" fmla="*/ 504 w 1078"/>
                <a:gd name="T9" fmla="*/ 328 h 1733"/>
                <a:gd name="T10" fmla="*/ 507 w 1078"/>
                <a:gd name="T11" fmla="*/ 364 h 1733"/>
                <a:gd name="T12" fmla="*/ 509 w 1078"/>
                <a:gd name="T13" fmla="*/ 441 h 1733"/>
                <a:gd name="T14" fmla="*/ 507 w 1078"/>
                <a:gd name="T15" fmla="*/ 520 h 1733"/>
                <a:gd name="T16" fmla="*/ 495 w 1078"/>
                <a:gd name="T17" fmla="*/ 638 h 1733"/>
                <a:gd name="T18" fmla="*/ 472 w 1078"/>
                <a:gd name="T19" fmla="*/ 780 h 1733"/>
                <a:gd name="T20" fmla="*/ 445 w 1078"/>
                <a:gd name="T21" fmla="*/ 885 h 1733"/>
                <a:gd name="T22" fmla="*/ 434 w 1078"/>
                <a:gd name="T23" fmla="*/ 918 h 1733"/>
                <a:gd name="T24" fmla="*/ 393 w 1078"/>
                <a:gd name="T25" fmla="*/ 1016 h 1733"/>
                <a:gd name="T26" fmla="*/ 326 w 1078"/>
                <a:gd name="T27" fmla="*/ 1145 h 1733"/>
                <a:gd name="T28" fmla="*/ 253 w 1078"/>
                <a:gd name="T29" fmla="*/ 1267 h 1733"/>
                <a:gd name="T30" fmla="*/ 179 w 1078"/>
                <a:gd name="T31" fmla="*/ 1376 h 1733"/>
                <a:gd name="T32" fmla="*/ 109 w 1078"/>
                <a:gd name="T33" fmla="*/ 1470 h 1733"/>
                <a:gd name="T34" fmla="*/ 14 w 1078"/>
                <a:gd name="T35" fmla="*/ 1588 h 1733"/>
                <a:gd name="T36" fmla="*/ 0 w 1078"/>
                <a:gd name="T37" fmla="*/ 1604 h 1733"/>
                <a:gd name="T38" fmla="*/ 49 w 1078"/>
                <a:gd name="T39" fmla="*/ 1649 h 1733"/>
                <a:gd name="T40" fmla="*/ 113 w 1078"/>
                <a:gd name="T41" fmla="*/ 1699 h 1733"/>
                <a:gd name="T42" fmla="*/ 147 w 1078"/>
                <a:gd name="T43" fmla="*/ 1719 h 1733"/>
                <a:gd name="T44" fmla="*/ 181 w 1078"/>
                <a:gd name="T45" fmla="*/ 1731 h 1733"/>
                <a:gd name="T46" fmla="*/ 208 w 1078"/>
                <a:gd name="T47" fmla="*/ 1731 h 1733"/>
                <a:gd name="T48" fmla="*/ 215 w 1078"/>
                <a:gd name="T49" fmla="*/ 1728 h 1733"/>
                <a:gd name="T50" fmla="*/ 244 w 1078"/>
                <a:gd name="T51" fmla="*/ 1703 h 1733"/>
                <a:gd name="T52" fmla="*/ 294 w 1078"/>
                <a:gd name="T53" fmla="*/ 1638 h 1733"/>
                <a:gd name="T54" fmla="*/ 355 w 1078"/>
                <a:gd name="T55" fmla="*/ 1545 h 1733"/>
                <a:gd name="T56" fmla="*/ 421 w 1078"/>
                <a:gd name="T57" fmla="*/ 1436 h 1733"/>
                <a:gd name="T58" fmla="*/ 549 w 1078"/>
                <a:gd name="T59" fmla="*/ 1206 h 1733"/>
                <a:gd name="T60" fmla="*/ 599 w 1078"/>
                <a:gd name="T61" fmla="*/ 1104 h 1733"/>
                <a:gd name="T62" fmla="*/ 633 w 1078"/>
                <a:gd name="T63" fmla="*/ 1023 h 1733"/>
                <a:gd name="T64" fmla="*/ 660 w 1078"/>
                <a:gd name="T65" fmla="*/ 944 h 1733"/>
                <a:gd name="T66" fmla="*/ 741 w 1078"/>
                <a:gd name="T67" fmla="*/ 681 h 1733"/>
                <a:gd name="T68" fmla="*/ 793 w 1078"/>
                <a:gd name="T69" fmla="*/ 529 h 1733"/>
                <a:gd name="T70" fmla="*/ 816 w 1078"/>
                <a:gd name="T71" fmla="*/ 471 h 1733"/>
                <a:gd name="T72" fmla="*/ 836 w 1078"/>
                <a:gd name="T73" fmla="*/ 434 h 1733"/>
                <a:gd name="T74" fmla="*/ 848 w 1078"/>
                <a:gd name="T75" fmla="*/ 419 h 1733"/>
                <a:gd name="T76" fmla="*/ 896 w 1078"/>
                <a:gd name="T77" fmla="*/ 365 h 1733"/>
                <a:gd name="T78" fmla="*/ 979 w 1078"/>
                <a:gd name="T79" fmla="*/ 274 h 1733"/>
                <a:gd name="T80" fmla="*/ 1018 w 1078"/>
                <a:gd name="T81" fmla="*/ 224 h 1733"/>
                <a:gd name="T82" fmla="*/ 1051 w 1078"/>
                <a:gd name="T83" fmla="*/ 170 h 1733"/>
                <a:gd name="T84" fmla="*/ 1070 w 1078"/>
                <a:gd name="T85" fmla="*/ 113 h 1733"/>
                <a:gd name="T86" fmla="*/ 1078 w 1078"/>
                <a:gd name="T87" fmla="*/ 71 h 1733"/>
                <a:gd name="T88" fmla="*/ 1078 w 1078"/>
                <a:gd name="T89" fmla="*/ 57 h 1733"/>
                <a:gd name="T90" fmla="*/ 1070 w 1078"/>
                <a:gd name="T91" fmla="*/ 32 h 1733"/>
                <a:gd name="T92" fmla="*/ 1051 w 1078"/>
                <a:gd name="T93" fmla="*/ 16 h 1733"/>
                <a:gd name="T94" fmla="*/ 1022 w 1078"/>
                <a:gd name="T95" fmla="*/ 5 h 1733"/>
                <a:gd name="T96" fmla="*/ 986 w 1078"/>
                <a:gd name="T97" fmla="*/ 0 h 1733"/>
                <a:gd name="T98" fmla="*/ 943 w 1078"/>
                <a:gd name="T99" fmla="*/ 2 h 1733"/>
                <a:gd name="T100" fmla="*/ 846 w 1078"/>
                <a:gd name="T101" fmla="*/ 16 h 1733"/>
                <a:gd name="T102" fmla="*/ 742 w 1078"/>
                <a:gd name="T103" fmla="*/ 39 h 1733"/>
                <a:gd name="T104" fmla="*/ 602 w 1078"/>
                <a:gd name="T105" fmla="*/ 80 h 1733"/>
                <a:gd name="T106" fmla="*/ 516 w 1078"/>
                <a:gd name="T107" fmla="*/ 111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8" h="1733">
                  <a:moveTo>
                    <a:pt x="516" y="111"/>
                  </a:moveTo>
                  <a:lnTo>
                    <a:pt x="516" y="111"/>
                  </a:lnTo>
                  <a:lnTo>
                    <a:pt x="515" y="113"/>
                  </a:lnTo>
                  <a:lnTo>
                    <a:pt x="511" y="118"/>
                  </a:lnTo>
                  <a:lnTo>
                    <a:pt x="506" y="129"/>
                  </a:lnTo>
                  <a:lnTo>
                    <a:pt x="500" y="147"/>
                  </a:lnTo>
                  <a:lnTo>
                    <a:pt x="497" y="174"/>
                  </a:lnTo>
                  <a:lnTo>
                    <a:pt x="495" y="213"/>
                  </a:lnTo>
                  <a:lnTo>
                    <a:pt x="497" y="263"/>
                  </a:lnTo>
                  <a:lnTo>
                    <a:pt x="504" y="328"/>
                  </a:lnTo>
                  <a:lnTo>
                    <a:pt x="504" y="328"/>
                  </a:lnTo>
                  <a:lnTo>
                    <a:pt x="507" y="364"/>
                  </a:lnTo>
                  <a:lnTo>
                    <a:pt x="509" y="401"/>
                  </a:lnTo>
                  <a:lnTo>
                    <a:pt x="509" y="441"/>
                  </a:lnTo>
                  <a:lnTo>
                    <a:pt x="509" y="480"/>
                  </a:lnTo>
                  <a:lnTo>
                    <a:pt x="507" y="520"/>
                  </a:lnTo>
                  <a:lnTo>
                    <a:pt x="504" y="559"/>
                  </a:lnTo>
                  <a:lnTo>
                    <a:pt x="495" y="638"/>
                  </a:lnTo>
                  <a:lnTo>
                    <a:pt x="484" y="713"/>
                  </a:lnTo>
                  <a:lnTo>
                    <a:pt x="472" y="780"/>
                  </a:lnTo>
                  <a:lnTo>
                    <a:pt x="457" y="839"/>
                  </a:lnTo>
                  <a:lnTo>
                    <a:pt x="445" y="885"/>
                  </a:lnTo>
                  <a:lnTo>
                    <a:pt x="445" y="885"/>
                  </a:lnTo>
                  <a:lnTo>
                    <a:pt x="434" y="918"/>
                  </a:lnTo>
                  <a:lnTo>
                    <a:pt x="421" y="950"/>
                  </a:lnTo>
                  <a:lnTo>
                    <a:pt x="393" y="1016"/>
                  </a:lnTo>
                  <a:lnTo>
                    <a:pt x="360" y="1081"/>
                  </a:lnTo>
                  <a:lnTo>
                    <a:pt x="326" y="1145"/>
                  </a:lnTo>
                  <a:lnTo>
                    <a:pt x="291" y="1206"/>
                  </a:lnTo>
                  <a:lnTo>
                    <a:pt x="253" y="1267"/>
                  </a:lnTo>
                  <a:lnTo>
                    <a:pt x="215" y="1323"/>
                  </a:lnTo>
                  <a:lnTo>
                    <a:pt x="179" y="1376"/>
                  </a:lnTo>
                  <a:lnTo>
                    <a:pt x="144" y="1425"/>
                  </a:lnTo>
                  <a:lnTo>
                    <a:pt x="109" y="1470"/>
                  </a:lnTo>
                  <a:lnTo>
                    <a:pt x="52" y="1541"/>
                  </a:lnTo>
                  <a:lnTo>
                    <a:pt x="14" y="1588"/>
                  </a:lnTo>
                  <a:lnTo>
                    <a:pt x="0" y="1604"/>
                  </a:lnTo>
                  <a:lnTo>
                    <a:pt x="0" y="1604"/>
                  </a:lnTo>
                  <a:lnTo>
                    <a:pt x="23" y="1627"/>
                  </a:lnTo>
                  <a:lnTo>
                    <a:pt x="49" y="1649"/>
                  </a:lnTo>
                  <a:lnTo>
                    <a:pt x="79" y="1674"/>
                  </a:lnTo>
                  <a:lnTo>
                    <a:pt x="113" y="1699"/>
                  </a:lnTo>
                  <a:lnTo>
                    <a:pt x="131" y="1710"/>
                  </a:lnTo>
                  <a:lnTo>
                    <a:pt x="147" y="1719"/>
                  </a:lnTo>
                  <a:lnTo>
                    <a:pt x="165" y="1726"/>
                  </a:lnTo>
                  <a:lnTo>
                    <a:pt x="181" y="1731"/>
                  </a:lnTo>
                  <a:lnTo>
                    <a:pt x="196" y="1733"/>
                  </a:lnTo>
                  <a:lnTo>
                    <a:pt x="208" y="1731"/>
                  </a:lnTo>
                  <a:lnTo>
                    <a:pt x="208" y="1731"/>
                  </a:lnTo>
                  <a:lnTo>
                    <a:pt x="215" y="1728"/>
                  </a:lnTo>
                  <a:lnTo>
                    <a:pt x="224" y="1722"/>
                  </a:lnTo>
                  <a:lnTo>
                    <a:pt x="244" y="1703"/>
                  </a:lnTo>
                  <a:lnTo>
                    <a:pt x="267" y="1674"/>
                  </a:lnTo>
                  <a:lnTo>
                    <a:pt x="294" y="1638"/>
                  </a:lnTo>
                  <a:lnTo>
                    <a:pt x="323" y="1595"/>
                  </a:lnTo>
                  <a:lnTo>
                    <a:pt x="355" y="1545"/>
                  </a:lnTo>
                  <a:lnTo>
                    <a:pt x="389" y="1493"/>
                  </a:lnTo>
                  <a:lnTo>
                    <a:pt x="421" y="1436"/>
                  </a:lnTo>
                  <a:lnTo>
                    <a:pt x="488" y="1319"/>
                  </a:lnTo>
                  <a:lnTo>
                    <a:pt x="549" y="1206"/>
                  </a:lnTo>
                  <a:lnTo>
                    <a:pt x="576" y="1152"/>
                  </a:lnTo>
                  <a:lnTo>
                    <a:pt x="599" y="1104"/>
                  </a:lnTo>
                  <a:lnTo>
                    <a:pt x="619" y="1059"/>
                  </a:lnTo>
                  <a:lnTo>
                    <a:pt x="633" y="1023"/>
                  </a:lnTo>
                  <a:lnTo>
                    <a:pt x="633" y="1023"/>
                  </a:lnTo>
                  <a:lnTo>
                    <a:pt x="660" y="944"/>
                  </a:lnTo>
                  <a:lnTo>
                    <a:pt x="687" y="858"/>
                  </a:lnTo>
                  <a:lnTo>
                    <a:pt x="741" y="681"/>
                  </a:lnTo>
                  <a:lnTo>
                    <a:pt x="767" y="600"/>
                  </a:lnTo>
                  <a:lnTo>
                    <a:pt x="793" y="529"/>
                  </a:lnTo>
                  <a:lnTo>
                    <a:pt x="803" y="498"/>
                  </a:lnTo>
                  <a:lnTo>
                    <a:pt x="816" y="471"/>
                  </a:lnTo>
                  <a:lnTo>
                    <a:pt x="827" y="450"/>
                  </a:lnTo>
                  <a:lnTo>
                    <a:pt x="836" y="434"/>
                  </a:lnTo>
                  <a:lnTo>
                    <a:pt x="836" y="434"/>
                  </a:lnTo>
                  <a:lnTo>
                    <a:pt x="848" y="419"/>
                  </a:lnTo>
                  <a:lnTo>
                    <a:pt x="862" y="403"/>
                  </a:lnTo>
                  <a:lnTo>
                    <a:pt x="896" y="365"/>
                  </a:lnTo>
                  <a:lnTo>
                    <a:pt x="938" y="322"/>
                  </a:lnTo>
                  <a:lnTo>
                    <a:pt x="979" y="274"/>
                  </a:lnTo>
                  <a:lnTo>
                    <a:pt x="999" y="249"/>
                  </a:lnTo>
                  <a:lnTo>
                    <a:pt x="1018" y="224"/>
                  </a:lnTo>
                  <a:lnTo>
                    <a:pt x="1035" y="197"/>
                  </a:lnTo>
                  <a:lnTo>
                    <a:pt x="1051" y="170"/>
                  </a:lnTo>
                  <a:lnTo>
                    <a:pt x="1061" y="141"/>
                  </a:lnTo>
                  <a:lnTo>
                    <a:pt x="1070" y="113"/>
                  </a:lnTo>
                  <a:lnTo>
                    <a:pt x="1076" y="86"/>
                  </a:lnTo>
                  <a:lnTo>
                    <a:pt x="1078" y="71"/>
                  </a:lnTo>
                  <a:lnTo>
                    <a:pt x="1078" y="57"/>
                  </a:lnTo>
                  <a:lnTo>
                    <a:pt x="1078" y="57"/>
                  </a:lnTo>
                  <a:lnTo>
                    <a:pt x="1076" y="43"/>
                  </a:lnTo>
                  <a:lnTo>
                    <a:pt x="1070" y="32"/>
                  </a:lnTo>
                  <a:lnTo>
                    <a:pt x="1061" y="23"/>
                  </a:lnTo>
                  <a:lnTo>
                    <a:pt x="1051" y="16"/>
                  </a:lnTo>
                  <a:lnTo>
                    <a:pt x="1038" y="9"/>
                  </a:lnTo>
                  <a:lnTo>
                    <a:pt x="1022" y="5"/>
                  </a:lnTo>
                  <a:lnTo>
                    <a:pt x="1006" y="2"/>
                  </a:lnTo>
                  <a:lnTo>
                    <a:pt x="986" y="0"/>
                  </a:lnTo>
                  <a:lnTo>
                    <a:pt x="966" y="0"/>
                  </a:lnTo>
                  <a:lnTo>
                    <a:pt x="943" y="2"/>
                  </a:lnTo>
                  <a:lnTo>
                    <a:pt x="896" y="7"/>
                  </a:lnTo>
                  <a:lnTo>
                    <a:pt x="846" y="16"/>
                  </a:lnTo>
                  <a:lnTo>
                    <a:pt x="794" y="27"/>
                  </a:lnTo>
                  <a:lnTo>
                    <a:pt x="742" y="39"/>
                  </a:lnTo>
                  <a:lnTo>
                    <a:pt x="692" y="54"/>
                  </a:lnTo>
                  <a:lnTo>
                    <a:pt x="602" y="80"/>
                  </a:lnTo>
                  <a:lnTo>
                    <a:pt x="540" y="102"/>
                  </a:lnTo>
                  <a:lnTo>
                    <a:pt x="516" y="111"/>
                  </a:lnTo>
                  <a:close/>
                </a:path>
              </a:pathLst>
            </a:custGeom>
            <a:solidFill>
              <a:srgbClr val="474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69" name="Freeform 37">
              <a:extLst>
                <a:ext uri="{FF2B5EF4-FFF2-40B4-BE49-F238E27FC236}">
                  <a16:creationId xmlns:a16="http://schemas.microsoft.com/office/drawing/2014/main" id="{1A8196B0-B834-8543-AC8F-9A6A5A3C5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288" y="3597275"/>
              <a:ext cx="1711325" cy="2751138"/>
            </a:xfrm>
            <a:custGeom>
              <a:avLst/>
              <a:gdLst>
                <a:gd name="T0" fmla="*/ 516 w 1078"/>
                <a:gd name="T1" fmla="*/ 111 h 1733"/>
                <a:gd name="T2" fmla="*/ 511 w 1078"/>
                <a:gd name="T3" fmla="*/ 118 h 1733"/>
                <a:gd name="T4" fmla="*/ 500 w 1078"/>
                <a:gd name="T5" fmla="*/ 147 h 1733"/>
                <a:gd name="T6" fmla="*/ 495 w 1078"/>
                <a:gd name="T7" fmla="*/ 213 h 1733"/>
                <a:gd name="T8" fmla="*/ 504 w 1078"/>
                <a:gd name="T9" fmla="*/ 328 h 1733"/>
                <a:gd name="T10" fmla="*/ 507 w 1078"/>
                <a:gd name="T11" fmla="*/ 364 h 1733"/>
                <a:gd name="T12" fmla="*/ 509 w 1078"/>
                <a:gd name="T13" fmla="*/ 441 h 1733"/>
                <a:gd name="T14" fmla="*/ 507 w 1078"/>
                <a:gd name="T15" fmla="*/ 520 h 1733"/>
                <a:gd name="T16" fmla="*/ 495 w 1078"/>
                <a:gd name="T17" fmla="*/ 638 h 1733"/>
                <a:gd name="T18" fmla="*/ 472 w 1078"/>
                <a:gd name="T19" fmla="*/ 780 h 1733"/>
                <a:gd name="T20" fmla="*/ 445 w 1078"/>
                <a:gd name="T21" fmla="*/ 885 h 1733"/>
                <a:gd name="T22" fmla="*/ 434 w 1078"/>
                <a:gd name="T23" fmla="*/ 918 h 1733"/>
                <a:gd name="T24" fmla="*/ 393 w 1078"/>
                <a:gd name="T25" fmla="*/ 1016 h 1733"/>
                <a:gd name="T26" fmla="*/ 326 w 1078"/>
                <a:gd name="T27" fmla="*/ 1145 h 1733"/>
                <a:gd name="T28" fmla="*/ 253 w 1078"/>
                <a:gd name="T29" fmla="*/ 1267 h 1733"/>
                <a:gd name="T30" fmla="*/ 179 w 1078"/>
                <a:gd name="T31" fmla="*/ 1376 h 1733"/>
                <a:gd name="T32" fmla="*/ 109 w 1078"/>
                <a:gd name="T33" fmla="*/ 1470 h 1733"/>
                <a:gd name="T34" fmla="*/ 14 w 1078"/>
                <a:gd name="T35" fmla="*/ 1588 h 1733"/>
                <a:gd name="T36" fmla="*/ 0 w 1078"/>
                <a:gd name="T37" fmla="*/ 1604 h 1733"/>
                <a:gd name="T38" fmla="*/ 49 w 1078"/>
                <a:gd name="T39" fmla="*/ 1649 h 1733"/>
                <a:gd name="T40" fmla="*/ 113 w 1078"/>
                <a:gd name="T41" fmla="*/ 1699 h 1733"/>
                <a:gd name="T42" fmla="*/ 147 w 1078"/>
                <a:gd name="T43" fmla="*/ 1719 h 1733"/>
                <a:gd name="T44" fmla="*/ 181 w 1078"/>
                <a:gd name="T45" fmla="*/ 1731 h 1733"/>
                <a:gd name="T46" fmla="*/ 208 w 1078"/>
                <a:gd name="T47" fmla="*/ 1731 h 1733"/>
                <a:gd name="T48" fmla="*/ 215 w 1078"/>
                <a:gd name="T49" fmla="*/ 1728 h 1733"/>
                <a:gd name="T50" fmla="*/ 244 w 1078"/>
                <a:gd name="T51" fmla="*/ 1703 h 1733"/>
                <a:gd name="T52" fmla="*/ 294 w 1078"/>
                <a:gd name="T53" fmla="*/ 1638 h 1733"/>
                <a:gd name="T54" fmla="*/ 355 w 1078"/>
                <a:gd name="T55" fmla="*/ 1545 h 1733"/>
                <a:gd name="T56" fmla="*/ 421 w 1078"/>
                <a:gd name="T57" fmla="*/ 1436 h 1733"/>
                <a:gd name="T58" fmla="*/ 549 w 1078"/>
                <a:gd name="T59" fmla="*/ 1206 h 1733"/>
                <a:gd name="T60" fmla="*/ 599 w 1078"/>
                <a:gd name="T61" fmla="*/ 1104 h 1733"/>
                <a:gd name="T62" fmla="*/ 633 w 1078"/>
                <a:gd name="T63" fmla="*/ 1023 h 1733"/>
                <a:gd name="T64" fmla="*/ 660 w 1078"/>
                <a:gd name="T65" fmla="*/ 944 h 1733"/>
                <a:gd name="T66" fmla="*/ 741 w 1078"/>
                <a:gd name="T67" fmla="*/ 681 h 1733"/>
                <a:gd name="T68" fmla="*/ 793 w 1078"/>
                <a:gd name="T69" fmla="*/ 529 h 1733"/>
                <a:gd name="T70" fmla="*/ 816 w 1078"/>
                <a:gd name="T71" fmla="*/ 471 h 1733"/>
                <a:gd name="T72" fmla="*/ 836 w 1078"/>
                <a:gd name="T73" fmla="*/ 434 h 1733"/>
                <a:gd name="T74" fmla="*/ 848 w 1078"/>
                <a:gd name="T75" fmla="*/ 419 h 1733"/>
                <a:gd name="T76" fmla="*/ 896 w 1078"/>
                <a:gd name="T77" fmla="*/ 365 h 1733"/>
                <a:gd name="T78" fmla="*/ 979 w 1078"/>
                <a:gd name="T79" fmla="*/ 274 h 1733"/>
                <a:gd name="T80" fmla="*/ 1018 w 1078"/>
                <a:gd name="T81" fmla="*/ 224 h 1733"/>
                <a:gd name="T82" fmla="*/ 1051 w 1078"/>
                <a:gd name="T83" fmla="*/ 170 h 1733"/>
                <a:gd name="T84" fmla="*/ 1070 w 1078"/>
                <a:gd name="T85" fmla="*/ 113 h 1733"/>
                <a:gd name="T86" fmla="*/ 1078 w 1078"/>
                <a:gd name="T87" fmla="*/ 71 h 1733"/>
                <a:gd name="T88" fmla="*/ 1078 w 1078"/>
                <a:gd name="T89" fmla="*/ 57 h 1733"/>
                <a:gd name="T90" fmla="*/ 1070 w 1078"/>
                <a:gd name="T91" fmla="*/ 32 h 1733"/>
                <a:gd name="T92" fmla="*/ 1051 w 1078"/>
                <a:gd name="T93" fmla="*/ 16 h 1733"/>
                <a:gd name="T94" fmla="*/ 1022 w 1078"/>
                <a:gd name="T95" fmla="*/ 5 h 1733"/>
                <a:gd name="T96" fmla="*/ 986 w 1078"/>
                <a:gd name="T97" fmla="*/ 0 h 1733"/>
                <a:gd name="T98" fmla="*/ 943 w 1078"/>
                <a:gd name="T99" fmla="*/ 2 h 1733"/>
                <a:gd name="T100" fmla="*/ 846 w 1078"/>
                <a:gd name="T101" fmla="*/ 16 h 1733"/>
                <a:gd name="T102" fmla="*/ 742 w 1078"/>
                <a:gd name="T103" fmla="*/ 39 h 1733"/>
                <a:gd name="T104" fmla="*/ 602 w 1078"/>
                <a:gd name="T105" fmla="*/ 80 h 1733"/>
                <a:gd name="T106" fmla="*/ 516 w 1078"/>
                <a:gd name="T107" fmla="*/ 111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78" h="1733">
                  <a:moveTo>
                    <a:pt x="516" y="111"/>
                  </a:moveTo>
                  <a:lnTo>
                    <a:pt x="516" y="111"/>
                  </a:lnTo>
                  <a:lnTo>
                    <a:pt x="515" y="113"/>
                  </a:lnTo>
                  <a:lnTo>
                    <a:pt x="511" y="118"/>
                  </a:lnTo>
                  <a:lnTo>
                    <a:pt x="506" y="129"/>
                  </a:lnTo>
                  <a:lnTo>
                    <a:pt x="500" y="147"/>
                  </a:lnTo>
                  <a:lnTo>
                    <a:pt x="497" y="174"/>
                  </a:lnTo>
                  <a:lnTo>
                    <a:pt x="495" y="213"/>
                  </a:lnTo>
                  <a:lnTo>
                    <a:pt x="497" y="263"/>
                  </a:lnTo>
                  <a:lnTo>
                    <a:pt x="504" y="328"/>
                  </a:lnTo>
                  <a:lnTo>
                    <a:pt x="504" y="328"/>
                  </a:lnTo>
                  <a:lnTo>
                    <a:pt x="507" y="364"/>
                  </a:lnTo>
                  <a:lnTo>
                    <a:pt x="509" y="401"/>
                  </a:lnTo>
                  <a:lnTo>
                    <a:pt x="509" y="441"/>
                  </a:lnTo>
                  <a:lnTo>
                    <a:pt x="509" y="480"/>
                  </a:lnTo>
                  <a:lnTo>
                    <a:pt x="507" y="520"/>
                  </a:lnTo>
                  <a:lnTo>
                    <a:pt x="504" y="559"/>
                  </a:lnTo>
                  <a:lnTo>
                    <a:pt x="495" y="638"/>
                  </a:lnTo>
                  <a:lnTo>
                    <a:pt x="484" y="713"/>
                  </a:lnTo>
                  <a:lnTo>
                    <a:pt x="472" y="780"/>
                  </a:lnTo>
                  <a:lnTo>
                    <a:pt x="457" y="839"/>
                  </a:lnTo>
                  <a:lnTo>
                    <a:pt x="445" y="885"/>
                  </a:lnTo>
                  <a:lnTo>
                    <a:pt x="445" y="885"/>
                  </a:lnTo>
                  <a:lnTo>
                    <a:pt x="434" y="918"/>
                  </a:lnTo>
                  <a:lnTo>
                    <a:pt x="421" y="950"/>
                  </a:lnTo>
                  <a:lnTo>
                    <a:pt x="393" y="1016"/>
                  </a:lnTo>
                  <a:lnTo>
                    <a:pt x="360" y="1081"/>
                  </a:lnTo>
                  <a:lnTo>
                    <a:pt x="326" y="1145"/>
                  </a:lnTo>
                  <a:lnTo>
                    <a:pt x="291" y="1206"/>
                  </a:lnTo>
                  <a:lnTo>
                    <a:pt x="253" y="1267"/>
                  </a:lnTo>
                  <a:lnTo>
                    <a:pt x="215" y="1323"/>
                  </a:lnTo>
                  <a:lnTo>
                    <a:pt x="179" y="1376"/>
                  </a:lnTo>
                  <a:lnTo>
                    <a:pt x="144" y="1425"/>
                  </a:lnTo>
                  <a:lnTo>
                    <a:pt x="109" y="1470"/>
                  </a:lnTo>
                  <a:lnTo>
                    <a:pt x="52" y="1541"/>
                  </a:lnTo>
                  <a:lnTo>
                    <a:pt x="14" y="1588"/>
                  </a:lnTo>
                  <a:lnTo>
                    <a:pt x="0" y="1604"/>
                  </a:lnTo>
                  <a:lnTo>
                    <a:pt x="0" y="1604"/>
                  </a:lnTo>
                  <a:lnTo>
                    <a:pt x="23" y="1627"/>
                  </a:lnTo>
                  <a:lnTo>
                    <a:pt x="49" y="1649"/>
                  </a:lnTo>
                  <a:lnTo>
                    <a:pt x="79" y="1674"/>
                  </a:lnTo>
                  <a:lnTo>
                    <a:pt x="113" y="1699"/>
                  </a:lnTo>
                  <a:lnTo>
                    <a:pt x="131" y="1710"/>
                  </a:lnTo>
                  <a:lnTo>
                    <a:pt x="147" y="1719"/>
                  </a:lnTo>
                  <a:lnTo>
                    <a:pt x="165" y="1726"/>
                  </a:lnTo>
                  <a:lnTo>
                    <a:pt x="181" y="1731"/>
                  </a:lnTo>
                  <a:lnTo>
                    <a:pt x="196" y="1733"/>
                  </a:lnTo>
                  <a:lnTo>
                    <a:pt x="208" y="1731"/>
                  </a:lnTo>
                  <a:lnTo>
                    <a:pt x="208" y="1731"/>
                  </a:lnTo>
                  <a:lnTo>
                    <a:pt x="215" y="1728"/>
                  </a:lnTo>
                  <a:lnTo>
                    <a:pt x="224" y="1722"/>
                  </a:lnTo>
                  <a:lnTo>
                    <a:pt x="244" y="1703"/>
                  </a:lnTo>
                  <a:lnTo>
                    <a:pt x="267" y="1674"/>
                  </a:lnTo>
                  <a:lnTo>
                    <a:pt x="294" y="1638"/>
                  </a:lnTo>
                  <a:lnTo>
                    <a:pt x="323" y="1595"/>
                  </a:lnTo>
                  <a:lnTo>
                    <a:pt x="355" y="1545"/>
                  </a:lnTo>
                  <a:lnTo>
                    <a:pt x="389" y="1493"/>
                  </a:lnTo>
                  <a:lnTo>
                    <a:pt x="421" y="1436"/>
                  </a:lnTo>
                  <a:lnTo>
                    <a:pt x="488" y="1319"/>
                  </a:lnTo>
                  <a:lnTo>
                    <a:pt x="549" y="1206"/>
                  </a:lnTo>
                  <a:lnTo>
                    <a:pt x="576" y="1152"/>
                  </a:lnTo>
                  <a:lnTo>
                    <a:pt x="599" y="1104"/>
                  </a:lnTo>
                  <a:lnTo>
                    <a:pt x="619" y="1059"/>
                  </a:lnTo>
                  <a:lnTo>
                    <a:pt x="633" y="1023"/>
                  </a:lnTo>
                  <a:lnTo>
                    <a:pt x="633" y="1023"/>
                  </a:lnTo>
                  <a:lnTo>
                    <a:pt x="660" y="944"/>
                  </a:lnTo>
                  <a:lnTo>
                    <a:pt x="687" y="858"/>
                  </a:lnTo>
                  <a:lnTo>
                    <a:pt x="741" y="681"/>
                  </a:lnTo>
                  <a:lnTo>
                    <a:pt x="767" y="600"/>
                  </a:lnTo>
                  <a:lnTo>
                    <a:pt x="793" y="529"/>
                  </a:lnTo>
                  <a:lnTo>
                    <a:pt x="803" y="498"/>
                  </a:lnTo>
                  <a:lnTo>
                    <a:pt x="816" y="471"/>
                  </a:lnTo>
                  <a:lnTo>
                    <a:pt x="827" y="450"/>
                  </a:lnTo>
                  <a:lnTo>
                    <a:pt x="836" y="434"/>
                  </a:lnTo>
                  <a:lnTo>
                    <a:pt x="836" y="434"/>
                  </a:lnTo>
                  <a:lnTo>
                    <a:pt x="848" y="419"/>
                  </a:lnTo>
                  <a:lnTo>
                    <a:pt x="862" y="403"/>
                  </a:lnTo>
                  <a:lnTo>
                    <a:pt x="896" y="365"/>
                  </a:lnTo>
                  <a:lnTo>
                    <a:pt x="938" y="322"/>
                  </a:lnTo>
                  <a:lnTo>
                    <a:pt x="979" y="274"/>
                  </a:lnTo>
                  <a:lnTo>
                    <a:pt x="999" y="249"/>
                  </a:lnTo>
                  <a:lnTo>
                    <a:pt x="1018" y="224"/>
                  </a:lnTo>
                  <a:lnTo>
                    <a:pt x="1035" y="197"/>
                  </a:lnTo>
                  <a:lnTo>
                    <a:pt x="1051" y="170"/>
                  </a:lnTo>
                  <a:lnTo>
                    <a:pt x="1061" y="141"/>
                  </a:lnTo>
                  <a:lnTo>
                    <a:pt x="1070" y="113"/>
                  </a:lnTo>
                  <a:lnTo>
                    <a:pt x="1076" y="86"/>
                  </a:lnTo>
                  <a:lnTo>
                    <a:pt x="1078" y="71"/>
                  </a:lnTo>
                  <a:lnTo>
                    <a:pt x="1078" y="57"/>
                  </a:lnTo>
                  <a:lnTo>
                    <a:pt x="1078" y="57"/>
                  </a:lnTo>
                  <a:lnTo>
                    <a:pt x="1076" y="43"/>
                  </a:lnTo>
                  <a:lnTo>
                    <a:pt x="1070" y="32"/>
                  </a:lnTo>
                  <a:lnTo>
                    <a:pt x="1061" y="23"/>
                  </a:lnTo>
                  <a:lnTo>
                    <a:pt x="1051" y="16"/>
                  </a:lnTo>
                  <a:lnTo>
                    <a:pt x="1038" y="9"/>
                  </a:lnTo>
                  <a:lnTo>
                    <a:pt x="1022" y="5"/>
                  </a:lnTo>
                  <a:lnTo>
                    <a:pt x="1006" y="2"/>
                  </a:lnTo>
                  <a:lnTo>
                    <a:pt x="986" y="0"/>
                  </a:lnTo>
                  <a:lnTo>
                    <a:pt x="966" y="0"/>
                  </a:lnTo>
                  <a:lnTo>
                    <a:pt x="943" y="2"/>
                  </a:lnTo>
                  <a:lnTo>
                    <a:pt x="896" y="7"/>
                  </a:lnTo>
                  <a:lnTo>
                    <a:pt x="846" y="16"/>
                  </a:lnTo>
                  <a:lnTo>
                    <a:pt x="794" y="27"/>
                  </a:lnTo>
                  <a:lnTo>
                    <a:pt x="742" y="39"/>
                  </a:lnTo>
                  <a:lnTo>
                    <a:pt x="692" y="54"/>
                  </a:lnTo>
                  <a:lnTo>
                    <a:pt x="602" y="80"/>
                  </a:lnTo>
                  <a:lnTo>
                    <a:pt x="540" y="102"/>
                  </a:lnTo>
                  <a:lnTo>
                    <a:pt x="516" y="1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0" name="Freeform 38">
              <a:extLst>
                <a:ext uri="{FF2B5EF4-FFF2-40B4-BE49-F238E27FC236}">
                  <a16:creationId xmlns:a16="http://schemas.microsoft.com/office/drawing/2014/main" id="{785F138A-195E-B147-8625-E32EC6293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50" y="6056313"/>
              <a:ext cx="909638" cy="676275"/>
            </a:xfrm>
            <a:custGeom>
              <a:avLst/>
              <a:gdLst>
                <a:gd name="T0" fmla="*/ 165 w 573"/>
                <a:gd name="T1" fmla="*/ 161 h 426"/>
                <a:gd name="T2" fmla="*/ 184 w 573"/>
                <a:gd name="T3" fmla="*/ 172 h 426"/>
                <a:gd name="T4" fmla="*/ 211 w 573"/>
                <a:gd name="T5" fmla="*/ 182 h 426"/>
                <a:gd name="T6" fmla="*/ 243 w 573"/>
                <a:gd name="T7" fmla="*/ 186 h 426"/>
                <a:gd name="T8" fmla="*/ 260 w 573"/>
                <a:gd name="T9" fmla="*/ 182 h 426"/>
                <a:gd name="T10" fmla="*/ 268 w 573"/>
                <a:gd name="T11" fmla="*/ 177 h 426"/>
                <a:gd name="T12" fmla="*/ 310 w 573"/>
                <a:gd name="T13" fmla="*/ 150 h 426"/>
                <a:gd name="T14" fmla="*/ 378 w 573"/>
                <a:gd name="T15" fmla="*/ 93 h 426"/>
                <a:gd name="T16" fmla="*/ 482 w 573"/>
                <a:gd name="T17" fmla="*/ 1 h 426"/>
                <a:gd name="T18" fmla="*/ 485 w 573"/>
                <a:gd name="T19" fmla="*/ 0 h 426"/>
                <a:gd name="T20" fmla="*/ 498 w 573"/>
                <a:gd name="T21" fmla="*/ 5 h 426"/>
                <a:gd name="T22" fmla="*/ 519 w 573"/>
                <a:gd name="T23" fmla="*/ 26 h 426"/>
                <a:gd name="T24" fmla="*/ 548 w 573"/>
                <a:gd name="T25" fmla="*/ 71 h 426"/>
                <a:gd name="T26" fmla="*/ 570 w 573"/>
                <a:gd name="T27" fmla="*/ 111 h 426"/>
                <a:gd name="T28" fmla="*/ 573 w 573"/>
                <a:gd name="T29" fmla="*/ 123 h 426"/>
                <a:gd name="T30" fmla="*/ 566 w 573"/>
                <a:gd name="T31" fmla="*/ 138 h 426"/>
                <a:gd name="T32" fmla="*/ 502 w 573"/>
                <a:gd name="T33" fmla="*/ 206 h 426"/>
                <a:gd name="T34" fmla="*/ 410 w 573"/>
                <a:gd name="T35" fmla="*/ 290 h 426"/>
                <a:gd name="T36" fmla="*/ 346 w 573"/>
                <a:gd name="T37" fmla="*/ 338 h 426"/>
                <a:gd name="T38" fmla="*/ 315 w 573"/>
                <a:gd name="T39" fmla="*/ 354 h 426"/>
                <a:gd name="T40" fmla="*/ 304 w 573"/>
                <a:gd name="T41" fmla="*/ 356 h 426"/>
                <a:gd name="T42" fmla="*/ 220 w 573"/>
                <a:gd name="T43" fmla="*/ 335 h 426"/>
                <a:gd name="T44" fmla="*/ 218 w 573"/>
                <a:gd name="T45" fmla="*/ 349 h 426"/>
                <a:gd name="T46" fmla="*/ 209 w 573"/>
                <a:gd name="T47" fmla="*/ 367 h 426"/>
                <a:gd name="T48" fmla="*/ 190 w 573"/>
                <a:gd name="T49" fmla="*/ 385 h 426"/>
                <a:gd name="T50" fmla="*/ 175 w 573"/>
                <a:gd name="T51" fmla="*/ 392 h 426"/>
                <a:gd name="T52" fmla="*/ 138 w 573"/>
                <a:gd name="T53" fmla="*/ 405 h 426"/>
                <a:gd name="T54" fmla="*/ 84 w 573"/>
                <a:gd name="T55" fmla="*/ 424 h 426"/>
                <a:gd name="T56" fmla="*/ 52 w 573"/>
                <a:gd name="T57" fmla="*/ 426 h 426"/>
                <a:gd name="T58" fmla="*/ 41 w 573"/>
                <a:gd name="T59" fmla="*/ 421 h 426"/>
                <a:gd name="T60" fmla="*/ 35 w 573"/>
                <a:gd name="T61" fmla="*/ 415 h 426"/>
                <a:gd name="T62" fmla="*/ 25 w 573"/>
                <a:gd name="T63" fmla="*/ 394 h 426"/>
                <a:gd name="T64" fmla="*/ 14 w 573"/>
                <a:gd name="T65" fmla="*/ 344 h 426"/>
                <a:gd name="T66" fmla="*/ 1 w 573"/>
                <a:gd name="T67" fmla="*/ 238 h 426"/>
                <a:gd name="T68" fmla="*/ 165 w 573"/>
                <a:gd name="T69" fmla="*/ 1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3" h="426">
                  <a:moveTo>
                    <a:pt x="165" y="161"/>
                  </a:moveTo>
                  <a:lnTo>
                    <a:pt x="165" y="161"/>
                  </a:lnTo>
                  <a:lnTo>
                    <a:pt x="173" y="166"/>
                  </a:lnTo>
                  <a:lnTo>
                    <a:pt x="184" y="172"/>
                  </a:lnTo>
                  <a:lnTo>
                    <a:pt x="197" y="177"/>
                  </a:lnTo>
                  <a:lnTo>
                    <a:pt x="211" y="182"/>
                  </a:lnTo>
                  <a:lnTo>
                    <a:pt x="227" y="186"/>
                  </a:lnTo>
                  <a:lnTo>
                    <a:pt x="243" y="186"/>
                  </a:lnTo>
                  <a:lnTo>
                    <a:pt x="252" y="184"/>
                  </a:lnTo>
                  <a:lnTo>
                    <a:pt x="260" y="182"/>
                  </a:lnTo>
                  <a:lnTo>
                    <a:pt x="260" y="182"/>
                  </a:lnTo>
                  <a:lnTo>
                    <a:pt x="268" y="177"/>
                  </a:lnTo>
                  <a:lnTo>
                    <a:pt x="281" y="170"/>
                  </a:lnTo>
                  <a:lnTo>
                    <a:pt x="310" y="150"/>
                  </a:lnTo>
                  <a:lnTo>
                    <a:pt x="342" y="123"/>
                  </a:lnTo>
                  <a:lnTo>
                    <a:pt x="378" y="93"/>
                  </a:lnTo>
                  <a:lnTo>
                    <a:pt x="444" y="35"/>
                  </a:lnTo>
                  <a:lnTo>
                    <a:pt x="482" y="1"/>
                  </a:lnTo>
                  <a:lnTo>
                    <a:pt x="482" y="1"/>
                  </a:lnTo>
                  <a:lnTo>
                    <a:pt x="485" y="0"/>
                  </a:lnTo>
                  <a:lnTo>
                    <a:pt x="491" y="1"/>
                  </a:lnTo>
                  <a:lnTo>
                    <a:pt x="498" y="5"/>
                  </a:lnTo>
                  <a:lnTo>
                    <a:pt x="505" y="10"/>
                  </a:lnTo>
                  <a:lnTo>
                    <a:pt x="519" y="26"/>
                  </a:lnTo>
                  <a:lnTo>
                    <a:pt x="534" y="48"/>
                  </a:lnTo>
                  <a:lnTo>
                    <a:pt x="548" y="71"/>
                  </a:lnTo>
                  <a:lnTo>
                    <a:pt x="561" y="93"/>
                  </a:lnTo>
                  <a:lnTo>
                    <a:pt x="570" y="111"/>
                  </a:lnTo>
                  <a:lnTo>
                    <a:pt x="573" y="123"/>
                  </a:lnTo>
                  <a:lnTo>
                    <a:pt x="573" y="123"/>
                  </a:lnTo>
                  <a:lnTo>
                    <a:pt x="571" y="129"/>
                  </a:lnTo>
                  <a:lnTo>
                    <a:pt x="566" y="138"/>
                  </a:lnTo>
                  <a:lnTo>
                    <a:pt x="539" y="168"/>
                  </a:lnTo>
                  <a:lnTo>
                    <a:pt x="502" y="206"/>
                  </a:lnTo>
                  <a:lnTo>
                    <a:pt x="459" y="249"/>
                  </a:lnTo>
                  <a:lnTo>
                    <a:pt x="410" y="290"/>
                  </a:lnTo>
                  <a:lnTo>
                    <a:pt x="365" y="324"/>
                  </a:lnTo>
                  <a:lnTo>
                    <a:pt x="346" y="338"/>
                  </a:lnTo>
                  <a:lnTo>
                    <a:pt x="329" y="347"/>
                  </a:lnTo>
                  <a:lnTo>
                    <a:pt x="315" y="354"/>
                  </a:lnTo>
                  <a:lnTo>
                    <a:pt x="308" y="356"/>
                  </a:lnTo>
                  <a:lnTo>
                    <a:pt x="304" y="356"/>
                  </a:lnTo>
                  <a:lnTo>
                    <a:pt x="220" y="335"/>
                  </a:lnTo>
                  <a:lnTo>
                    <a:pt x="220" y="335"/>
                  </a:lnTo>
                  <a:lnTo>
                    <a:pt x="218" y="342"/>
                  </a:lnTo>
                  <a:lnTo>
                    <a:pt x="218" y="349"/>
                  </a:lnTo>
                  <a:lnTo>
                    <a:pt x="215" y="358"/>
                  </a:lnTo>
                  <a:lnTo>
                    <a:pt x="209" y="367"/>
                  </a:lnTo>
                  <a:lnTo>
                    <a:pt x="202" y="378"/>
                  </a:lnTo>
                  <a:lnTo>
                    <a:pt x="190" y="385"/>
                  </a:lnTo>
                  <a:lnTo>
                    <a:pt x="175" y="392"/>
                  </a:lnTo>
                  <a:lnTo>
                    <a:pt x="175" y="392"/>
                  </a:lnTo>
                  <a:lnTo>
                    <a:pt x="156" y="397"/>
                  </a:lnTo>
                  <a:lnTo>
                    <a:pt x="138" y="405"/>
                  </a:lnTo>
                  <a:lnTo>
                    <a:pt x="100" y="419"/>
                  </a:lnTo>
                  <a:lnTo>
                    <a:pt x="84" y="424"/>
                  </a:lnTo>
                  <a:lnTo>
                    <a:pt x="68" y="426"/>
                  </a:lnTo>
                  <a:lnTo>
                    <a:pt x="52" y="426"/>
                  </a:lnTo>
                  <a:lnTo>
                    <a:pt x="46" y="424"/>
                  </a:lnTo>
                  <a:lnTo>
                    <a:pt x="41" y="421"/>
                  </a:lnTo>
                  <a:lnTo>
                    <a:pt x="41" y="421"/>
                  </a:lnTo>
                  <a:lnTo>
                    <a:pt x="35" y="415"/>
                  </a:lnTo>
                  <a:lnTo>
                    <a:pt x="30" y="406"/>
                  </a:lnTo>
                  <a:lnTo>
                    <a:pt x="25" y="394"/>
                  </a:lnTo>
                  <a:lnTo>
                    <a:pt x="21" y="380"/>
                  </a:lnTo>
                  <a:lnTo>
                    <a:pt x="14" y="344"/>
                  </a:lnTo>
                  <a:lnTo>
                    <a:pt x="9" y="306"/>
                  </a:lnTo>
                  <a:lnTo>
                    <a:pt x="1" y="238"/>
                  </a:lnTo>
                  <a:lnTo>
                    <a:pt x="0" y="206"/>
                  </a:lnTo>
                  <a:lnTo>
                    <a:pt x="165" y="161"/>
                  </a:lnTo>
                  <a:close/>
                </a:path>
              </a:pathLst>
            </a:custGeom>
            <a:solidFill>
              <a:srgbClr val="382C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1" name="Freeform 39">
              <a:extLst>
                <a:ext uri="{FF2B5EF4-FFF2-40B4-BE49-F238E27FC236}">
                  <a16:creationId xmlns:a16="http://schemas.microsoft.com/office/drawing/2014/main" id="{087E3001-8039-5740-9BCF-E0E223FC6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488" y="3670300"/>
              <a:ext cx="1460500" cy="2720975"/>
            </a:xfrm>
            <a:custGeom>
              <a:avLst/>
              <a:gdLst>
                <a:gd name="T0" fmla="*/ 181 w 920"/>
                <a:gd name="T1" fmla="*/ 2 h 1714"/>
                <a:gd name="T2" fmla="*/ 360 w 920"/>
                <a:gd name="T3" fmla="*/ 278 h 1714"/>
                <a:gd name="T4" fmla="*/ 516 w 920"/>
                <a:gd name="T5" fmla="*/ 531 h 1714"/>
                <a:gd name="T6" fmla="*/ 626 w 920"/>
                <a:gd name="T7" fmla="*/ 719 h 1714"/>
                <a:gd name="T8" fmla="*/ 656 w 920"/>
                <a:gd name="T9" fmla="*/ 775 h 1714"/>
                <a:gd name="T10" fmla="*/ 714 w 920"/>
                <a:gd name="T11" fmla="*/ 898 h 1714"/>
                <a:gd name="T12" fmla="*/ 764 w 920"/>
                <a:gd name="T13" fmla="*/ 1038 h 1714"/>
                <a:gd name="T14" fmla="*/ 809 w 920"/>
                <a:gd name="T15" fmla="*/ 1187 h 1714"/>
                <a:gd name="T16" fmla="*/ 846 w 920"/>
                <a:gd name="T17" fmla="*/ 1332 h 1714"/>
                <a:gd name="T18" fmla="*/ 902 w 920"/>
                <a:gd name="T19" fmla="*/ 1569 h 1714"/>
                <a:gd name="T20" fmla="*/ 920 w 920"/>
                <a:gd name="T21" fmla="*/ 1666 h 1714"/>
                <a:gd name="T22" fmla="*/ 873 w 920"/>
                <a:gd name="T23" fmla="*/ 1687 h 1714"/>
                <a:gd name="T24" fmla="*/ 807 w 920"/>
                <a:gd name="T25" fmla="*/ 1707 h 1714"/>
                <a:gd name="T26" fmla="*/ 769 w 920"/>
                <a:gd name="T27" fmla="*/ 1712 h 1714"/>
                <a:gd name="T28" fmla="*/ 732 w 920"/>
                <a:gd name="T29" fmla="*/ 1714 h 1714"/>
                <a:gd name="T30" fmla="*/ 696 w 920"/>
                <a:gd name="T31" fmla="*/ 1709 h 1714"/>
                <a:gd name="T32" fmla="*/ 680 w 920"/>
                <a:gd name="T33" fmla="*/ 1606 h 1714"/>
                <a:gd name="T34" fmla="*/ 633 w 920"/>
                <a:gd name="T35" fmla="*/ 1370 h 1714"/>
                <a:gd name="T36" fmla="*/ 602 w 920"/>
                <a:gd name="T37" fmla="*/ 1230 h 1714"/>
                <a:gd name="T38" fmla="*/ 567 w 920"/>
                <a:gd name="T39" fmla="*/ 1094 h 1714"/>
                <a:gd name="T40" fmla="*/ 527 w 920"/>
                <a:gd name="T41" fmla="*/ 974 h 1714"/>
                <a:gd name="T42" fmla="*/ 495 w 920"/>
                <a:gd name="T43" fmla="*/ 900 h 1714"/>
                <a:gd name="T44" fmla="*/ 484 w 920"/>
                <a:gd name="T45" fmla="*/ 880 h 1714"/>
                <a:gd name="T46" fmla="*/ 380 w 920"/>
                <a:gd name="T47" fmla="*/ 708 h 1714"/>
                <a:gd name="T48" fmla="*/ 255 w 920"/>
                <a:gd name="T49" fmla="*/ 524 h 1714"/>
                <a:gd name="T50" fmla="*/ 135 w 920"/>
                <a:gd name="T51" fmla="*/ 361 h 1714"/>
                <a:gd name="T52" fmla="*/ 83 w 920"/>
                <a:gd name="T53" fmla="*/ 300 h 1714"/>
                <a:gd name="T54" fmla="*/ 41 w 920"/>
                <a:gd name="T55" fmla="*/ 258 h 1714"/>
                <a:gd name="T56" fmla="*/ 32 w 920"/>
                <a:gd name="T57" fmla="*/ 250 h 1714"/>
                <a:gd name="T58" fmla="*/ 18 w 920"/>
                <a:gd name="T59" fmla="*/ 233 h 1714"/>
                <a:gd name="T60" fmla="*/ 5 w 920"/>
                <a:gd name="T61" fmla="*/ 203 h 1714"/>
                <a:gd name="T62" fmla="*/ 0 w 920"/>
                <a:gd name="T63" fmla="*/ 158 h 1714"/>
                <a:gd name="T64" fmla="*/ 9 w 920"/>
                <a:gd name="T65" fmla="*/ 113 h 1714"/>
                <a:gd name="T66" fmla="*/ 31 w 920"/>
                <a:gd name="T67" fmla="*/ 70 h 1714"/>
                <a:gd name="T68" fmla="*/ 63 w 920"/>
                <a:gd name="T69" fmla="*/ 34 h 1714"/>
                <a:gd name="T70" fmla="*/ 104 w 920"/>
                <a:gd name="T71" fmla="*/ 9 h 1714"/>
                <a:gd name="T72" fmla="*/ 127 w 920"/>
                <a:gd name="T73" fmla="*/ 2 h 1714"/>
                <a:gd name="T74" fmla="*/ 154 w 920"/>
                <a:gd name="T75" fmla="*/ 0 h 1714"/>
                <a:gd name="T76" fmla="*/ 181 w 920"/>
                <a:gd name="T77" fmla="*/ 2 h 1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" h="1714">
                  <a:moveTo>
                    <a:pt x="181" y="2"/>
                  </a:moveTo>
                  <a:lnTo>
                    <a:pt x="181" y="2"/>
                  </a:lnTo>
                  <a:lnTo>
                    <a:pt x="233" y="81"/>
                  </a:lnTo>
                  <a:lnTo>
                    <a:pt x="360" y="278"/>
                  </a:lnTo>
                  <a:lnTo>
                    <a:pt x="438" y="402"/>
                  </a:lnTo>
                  <a:lnTo>
                    <a:pt x="516" y="531"/>
                  </a:lnTo>
                  <a:lnTo>
                    <a:pt x="592" y="658"/>
                  </a:lnTo>
                  <a:lnTo>
                    <a:pt x="626" y="719"/>
                  </a:lnTo>
                  <a:lnTo>
                    <a:pt x="656" y="775"/>
                  </a:lnTo>
                  <a:lnTo>
                    <a:pt x="656" y="775"/>
                  </a:lnTo>
                  <a:lnTo>
                    <a:pt x="685" y="834"/>
                  </a:lnTo>
                  <a:lnTo>
                    <a:pt x="714" y="898"/>
                  </a:lnTo>
                  <a:lnTo>
                    <a:pt x="739" y="967"/>
                  </a:lnTo>
                  <a:lnTo>
                    <a:pt x="764" y="1038"/>
                  </a:lnTo>
                  <a:lnTo>
                    <a:pt x="787" y="1112"/>
                  </a:lnTo>
                  <a:lnTo>
                    <a:pt x="809" y="1187"/>
                  </a:lnTo>
                  <a:lnTo>
                    <a:pt x="828" y="1261"/>
                  </a:lnTo>
                  <a:lnTo>
                    <a:pt x="846" y="1332"/>
                  </a:lnTo>
                  <a:lnTo>
                    <a:pt x="879" y="1463"/>
                  </a:lnTo>
                  <a:lnTo>
                    <a:pt x="902" y="1569"/>
                  </a:lnTo>
                  <a:lnTo>
                    <a:pt x="920" y="1666"/>
                  </a:lnTo>
                  <a:lnTo>
                    <a:pt x="920" y="1666"/>
                  </a:lnTo>
                  <a:lnTo>
                    <a:pt x="898" y="1676"/>
                  </a:lnTo>
                  <a:lnTo>
                    <a:pt x="873" y="1687"/>
                  </a:lnTo>
                  <a:lnTo>
                    <a:pt x="841" y="1698"/>
                  </a:lnTo>
                  <a:lnTo>
                    <a:pt x="807" y="1707"/>
                  </a:lnTo>
                  <a:lnTo>
                    <a:pt x="787" y="1710"/>
                  </a:lnTo>
                  <a:lnTo>
                    <a:pt x="769" y="1712"/>
                  </a:lnTo>
                  <a:lnTo>
                    <a:pt x="749" y="1714"/>
                  </a:lnTo>
                  <a:lnTo>
                    <a:pt x="732" y="1714"/>
                  </a:lnTo>
                  <a:lnTo>
                    <a:pt x="714" y="1712"/>
                  </a:lnTo>
                  <a:lnTo>
                    <a:pt x="696" y="1709"/>
                  </a:lnTo>
                  <a:lnTo>
                    <a:pt x="696" y="1709"/>
                  </a:lnTo>
                  <a:lnTo>
                    <a:pt x="680" y="1606"/>
                  </a:lnTo>
                  <a:lnTo>
                    <a:pt x="660" y="1499"/>
                  </a:lnTo>
                  <a:lnTo>
                    <a:pt x="633" y="1370"/>
                  </a:lnTo>
                  <a:lnTo>
                    <a:pt x="619" y="1300"/>
                  </a:lnTo>
                  <a:lnTo>
                    <a:pt x="602" y="1230"/>
                  </a:lnTo>
                  <a:lnTo>
                    <a:pt x="585" y="1162"/>
                  </a:lnTo>
                  <a:lnTo>
                    <a:pt x="567" y="1094"/>
                  </a:lnTo>
                  <a:lnTo>
                    <a:pt x="547" y="1031"/>
                  </a:lnTo>
                  <a:lnTo>
                    <a:pt x="527" y="974"/>
                  </a:lnTo>
                  <a:lnTo>
                    <a:pt x="506" y="922"/>
                  </a:lnTo>
                  <a:lnTo>
                    <a:pt x="495" y="900"/>
                  </a:lnTo>
                  <a:lnTo>
                    <a:pt x="484" y="880"/>
                  </a:lnTo>
                  <a:lnTo>
                    <a:pt x="484" y="880"/>
                  </a:lnTo>
                  <a:lnTo>
                    <a:pt x="438" y="798"/>
                  </a:lnTo>
                  <a:lnTo>
                    <a:pt x="380" y="708"/>
                  </a:lnTo>
                  <a:lnTo>
                    <a:pt x="319" y="615"/>
                  </a:lnTo>
                  <a:lnTo>
                    <a:pt x="255" y="524"/>
                  </a:lnTo>
                  <a:lnTo>
                    <a:pt x="192" y="438"/>
                  </a:lnTo>
                  <a:lnTo>
                    <a:pt x="135" y="361"/>
                  </a:lnTo>
                  <a:lnTo>
                    <a:pt x="108" y="328"/>
                  </a:lnTo>
                  <a:lnTo>
                    <a:pt x="83" y="300"/>
                  </a:lnTo>
                  <a:lnTo>
                    <a:pt x="59" y="276"/>
                  </a:lnTo>
                  <a:lnTo>
                    <a:pt x="41" y="258"/>
                  </a:lnTo>
                  <a:lnTo>
                    <a:pt x="41" y="258"/>
                  </a:lnTo>
                  <a:lnTo>
                    <a:pt x="32" y="250"/>
                  </a:lnTo>
                  <a:lnTo>
                    <a:pt x="25" y="242"/>
                  </a:lnTo>
                  <a:lnTo>
                    <a:pt x="18" y="233"/>
                  </a:lnTo>
                  <a:lnTo>
                    <a:pt x="13" y="223"/>
                  </a:lnTo>
                  <a:lnTo>
                    <a:pt x="5" y="203"/>
                  </a:lnTo>
                  <a:lnTo>
                    <a:pt x="2" y="181"/>
                  </a:lnTo>
                  <a:lnTo>
                    <a:pt x="0" y="158"/>
                  </a:lnTo>
                  <a:lnTo>
                    <a:pt x="4" y="135"/>
                  </a:lnTo>
                  <a:lnTo>
                    <a:pt x="9" y="113"/>
                  </a:lnTo>
                  <a:lnTo>
                    <a:pt x="18" y="90"/>
                  </a:lnTo>
                  <a:lnTo>
                    <a:pt x="31" y="70"/>
                  </a:lnTo>
                  <a:lnTo>
                    <a:pt x="45" y="51"/>
                  </a:lnTo>
                  <a:lnTo>
                    <a:pt x="63" y="34"/>
                  </a:lnTo>
                  <a:lnTo>
                    <a:pt x="83" y="20"/>
                  </a:lnTo>
                  <a:lnTo>
                    <a:pt x="104" y="9"/>
                  </a:lnTo>
                  <a:lnTo>
                    <a:pt x="115" y="6"/>
                  </a:lnTo>
                  <a:lnTo>
                    <a:pt x="127" y="2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81" y="2"/>
                  </a:lnTo>
                  <a:close/>
                </a:path>
              </a:pathLst>
            </a:custGeom>
            <a:solidFill>
              <a:srgbClr val="474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2" name="Freeform 40">
              <a:extLst>
                <a:ext uri="{FF2B5EF4-FFF2-40B4-BE49-F238E27FC236}">
                  <a16:creationId xmlns:a16="http://schemas.microsoft.com/office/drawing/2014/main" id="{0D4E895F-1DF7-9246-95DD-4DA32CD03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488" y="3670300"/>
              <a:ext cx="1460500" cy="2720975"/>
            </a:xfrm>
            <a:custGeom>
              <a:avLst/>
              <a:gdLst>
                <a:gd name="T0" fmla="*/ 181 w 920"/>
                <a:gd name="T1" fmla="*/ 2 h 1714"/>
                <a:gd name="T2" fmla="*/ 360 w 920"/>
                <a:gd name="T3" fmla="*/ 278 h 1714"/>
                <a:gd name="T4" fmla="*/ 516 w 920"/>
                <a:gd name="T5" fmla="*/ 531 h 1714"/>
                <a:gd name="T6" fmla="*/ 626 w 920"/>
                <a:gd name="T7" fmla="*/ 719 h 1714"/>
                <a:gd name="T8" fmla="*/ 656 w 920"/>
                <a:gd name="T9" fmla="*/ 775 h 1714"/>
                <a:gd name="T10" fmla="*/ 714 w 920"/>
                <a:gd name="T11" fmla="*/ 898 h 1714"/>
                <a:gd name="T12" fmla="*/ 764 w 920"/>
                <a:gd name="T13" fmla="*/ 1038 h 1714"/>
                <a:gd name="T14" fmla="*/ 809 w 920"/>
                <a:gd name="T15" fmla="*/ 1187 h 1714"/>
                <a:gd name="T16" fmla="*/ 846 w 920"/>
                <a:gd name="T17" fmla="*/ 1332 h 1714"/>
                <a:gd name="T18" fmla="*/ 902 w 920"/>
                <a:gd name="T19" fmla="*/ 1569 h 1714"/>
                <a:gd name="T20" fmla="*/ 920 w 920"/>
                <a:gd name="T21" fmla="*/ 1666 h 1714"/>
                <a:gd name="T22" fmla="*/ 873 w 920"/>
                <a:gd name="T23" fmla="*/ 1687 h 1714"/>
                <a:gd name="T24" fmla="*/ 807 w 920"/>
                <a:gd name="T25" fmla="*/ 1707 h 1714"/>
                <a:gd name="T26" fmla="*/ 769 w 920"/>
                <a:gd name="T27" fmla="*/ 1712 h 1714"/>
                <a:gd name="T28" fmla="*/ 732 w 920"/>
                <a:gd name="T29" fmla="*/ 1714 h 1714"/>
                <a:gd name="T30" fmla="*/ 696 w 920"/>
                <a:gd name="T31" fmla="*/ 1709 h 1714"/>
                <a:gd name="T32" fmla="*/ 680 w 920"/>
                <a:gd name="T33" fmla="*/ 1606 h 1714"/>
                <a:gd name="T34" fmla="*/ 633 w 920"/>
                <a:gd name="T35" fmla="*/ 1370 h 1714"/>
                <a:gd name="T36" fmla="*/ 602 w 920"/>
                <a:gd name="T37" fmla="*/ 1230 h 1714"/>
                <a:gd name="T38" fmla="*/ 567 w 920"/>
                <a:gd name="T39" fmla="*/ 1094 h 1714"/>
                <a:gd name="T40" fmla="*/ 527 w 920"/>
                <a:gd name="T41" fmla="*/ 974 h 1714"/>
                <a:gd name="T42" fmla="*/ 495 w 920"/>
                <a:gd name="T43" fmla="*/ 900 h 1714"/>
                <a:gd name="T44" fmla="*/ 484 w 920"/>
                <a:gd name="T45" fmla="*/ 880 h 1714"/>
                <a:gd name="T46" fmla="*/ 380 w 920"/>
                <a:gd name="T47" fmla="*/ 708 h 1714"/>
                <a:gd name="T48" fmla="*/ 255 w 920"/>
                <a:gd name="T49" fmla="*/ 524 h 1714"/>
                <a:gd name="T50" fmla="*/ 135 w 920"/>
                <a:gd name="T51" fmla="*/ 361 h 1714"/>
                <a:gd name="T52" fmla="*/ 83 w 920"/>
                <a:gd name="T53" fmla="*/ 300 h 1714"/>
                <a:gd name="T54" fmla="*/ 41 w 920"/>
                <a:gd name="T55" fmla="*/ 258 h 1714"/>
                <a:gd name="T56" fmla="*/ 32 w 920"/>
                <a:gd name="T57" fmla="*/ 250 h 1714"/>
                <a:gd name="T58" fmla="*/ 18 w 920"/>
                <a:gd name="T59" fmla="*/ 233 h 1714"/>
                <a:gd name="T60" fmla="*/ 5 w 920"/>
                <a:gd name="T61" fmla="*/ 203 h 1714"/>
                <a:gd name="T62" fmla="*/ 0 w 920"/>
                <a:gd name="T63" fmla="*/ 158 h 1714"/>
                <a:gd name="T64" fmla="*/ 9 w 920"/>
                <a:gd name="T65" fmla="*/ 113 h 1714"/>
                <a:gd name="T66" fmla="*/ 31 w 920"/>
                <a:gd name="T67" fmla="*/ 70 h 1714"/>
                <a:gd name="T68" fmla="*/ 63 w 920"/>
                <a:gd name="T69" fmla="*/ 34 h 1714"/>
                <a:gd name="T70" fmla="*/ 104 w 920"/>
                <a:gd name="T71" fmla="*/ 9 h 1714"/>
                <a:gd name="T72" fmla="*/ 127 w 920"/>
                <a:gd name="T73" fmla="*/ 2 h 1714"/>
                <a:gd name="T74" fmla="*/ 154 w 920"/>
                <a:gd name="T75" fmla="*/ 0 h 1714"/>
                <a:gd name="T76" fmla="*/ 181 w 920"/>
                <a:gd name="T77" fmla="*/ 2 h 1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20" h="1714">
                  <a:moveTo>
                    <a:pt x="181" y="2"/>
                  </a:moveTo>
                  <a:lnTo>
                    <a:pt x="181" y="2"/>
                  </a:lnTo>
                  <a:lnTo>
                    <a:pt x="233" y="81"/>
                  </a:lnTo>
                  <a:lnTo>
                    <a:pt x="360" y="278"/>
                  </a:lnTo>
                  <a:lnTo>
                    <a:pt x="438" y="402"/>
                  </a:lnTo>
                  <a:lnTo>
                    <a:pt x="516" y="531"/>
                  </a:lnTo>
                  <a:lnTo>
                    <a:pt x="592" y="658"/>
                  </a:lnTo>
                  <a:lnTo>
                    <a:pt x="626" y="719"/>
                  </a:lnTo>
                  <a:lnTo>
                    <a:pt x="656" y="775"/>
                  </a:lnTo>
                  <a:lnTo>
                    <a:pt x="656" y="775"/>
                  </a:lnTo>
                  <a:lnTo>
                    <a:pt x="685" y="834"/>
                  </a:lnTo>
                  <a:lnTo>
                    <a:pt x="714" y="898"/>
                  </a:lnTo>
                  <a:lnTo>
                    <a:pt x="739" y="967"/>
                  </a:lnTo>
                  <a:lnTo>
                    <a:pt x="764" y="1038"/>
                  </a:lnTo>
                  <a:lnTo>
                    <a:pt x="787" y="1112"/>
                  </a:lnTo>
                  <a:lnTo>
                    <a:pt x="809" y="1187"/>
                  </a:lnTo>
                  <a:lnTo>
                    <a:pt x="828" y="1261"/>
                  </a:lnTo>
                  <a:lnTo>
                    <a:pt x="846" y="1332"/>
                  </a:lnTo>
                  <a:lnTo>
                    <a:pt x="879" y="1463"/>
                  </a:lnTo>
                  <a:lnTo>
                    <a:pt x="902" y="1569"/>
                  </a:lnTo>
                  <a:lnTo>
                    <a:pt x="920" y="1666"/>
                  </a:lnTo>
                  <a:lnTo>
                    <a:pt x="920" y="1666"/>
                  </a:lnTo>
                  <a:lnTo>
                    <a:pt x="898" y="1676"/>
                  </a:lnTo>
                  <a:lnTo>
                    <a:pt x="873" y="1687"/>
                  </a:lnTo>
                  <a:lnTo>
                    <a:pt x="841" y="1698"/>
                  </a:lnTo>
                  <a:lnTo>
                    <a:pt x="807" y="1707"/>
                  </a:lnTo>
                  <a:lnTo>
                    <a:pt x="787" y="1710"/>
                  </a:lnTo>
                  <a:lnTo>
                    <a:pt x="769" y="1712"/>
                  </a:lnTo>
                  <a:lnTo>
                    <a:pt x="749" y="1714"/>
                  </a:lnTo>
                  <a:lnTo>
                    <a:pt x="732" y="1714"/>
                  </a:lnTo>
                  <a:lnTo>
                    <a:pt x="714" y="1712"/>
                  </a:lnTo>
                  <a:lnTo>
                    <a:pt x="696" y="1709"/>
                  </a:lnTo>
                  <a:lnTo>
                    <a:pt x="696" y="1709"/>
                  </a:lnTo>
                  <a:lnTo>
                    <a:pt x="680" y="1606"/>
                  </a:lnTo>
                  <a:lnTo>
                    <a:pt x="660" y="1499"/>
                  </a:lnTo>
                  <a:lnTo>
                    <a:pt x="633" y="1370"/>
                  </a:lnTo>
                  <a:lnTo>
                    <a:pt x="619" y="1300"/>
                  </a:lnTo>
                  <a:lnTo>
                    <a:pt x="602" y="1230"/>
                  </a:lnTo>
                  <a:lnTo>
                    <a:pt x="585" y="1162"/>
                  </a:lnTo>
                  <a:lnTo>
                    <a:pt x="567" y="1094"/>
                  </a:lnTo>
                  <a:lnTo>
                    <a:pt x="547" y="1031"/>
                  </a:lnTo>
                  <a:lnTo>
                    <a:pt x="527" y="974"/>
                  </a:lnTo>
                  <a:lnTo>
                    <a:pt x="506" y="922"/>
                  </a:lnTo>
                  <a:lnTo>
                    <a:pt x="495" y="900"/>
                  </a:lnTo>
                  <a:lnTo>
                    <a:pt x="484" y="880"/>
                  </a:lnTo>
                  <a:lnTo>
                    <a:pt x="484" y="880"/>
                  </a:lnTo>
                  <a:lnTo>
                    <a:pt x="438" y="798"/>
                  </a:lnTo>
                  <a:lnTo>
                    <a:pt x="380" y="708"/>
                  </a:lnTo>
                  <a:lnTo>
                    <a:pt x="319" y="615"/>
                  </a:lnTo>
                  <a:lnTo>
                    <a:pt x="255" y="524"/>
                  </a:lnTo>
                  <a:lnTo>
                    <a:pt x="192" y="438"/>
                  </a:lnTo>
                  <a:lnTo>
                    <a:pt x="135" y="361"/>
                  </a:lnTo>
                  <a:lnTo>
                    <a:pt x="108" y="328"/>
                  </a:lnTo>
                  <a:lnTo>
                    <a:pt x="83" y="300"/>
                  </a:lnTo>
                  <a:lnTo>
                    <a:pt x="59" y="276"/>
                  </a:lnTo>
                  <a:lnTo>
                    <a:pt x="41" y="258"/>
                  </a:lnTo>
                  <a:lnTo>
                    <a:pt x="41" y="258"/>
                  </a:lnTo>
                  <a:lnTo>
                    <a:pt x="32" y="250"/>
                  </a:lnTo>
                  <a:lnTo>
                    <a:pt x="25" y="242"/>
                  </a:lnTo>
                  <a:lnTo>
                    <a:pt x="18" y="233"/>
                  </a:lnTo>
                  <a:lnTo>
                    <a:pt x="13" y="223"/>
                  </a:lnTo>
                  <a:lnTo>
                    <a:pt x="5" y="203"/>
                  </a:lnTo>
                  <a:lnTo>
                    <a:pt x="2" y="181"/>
                  </a:lnTo>
                  <a:lnTo>
                    <a:pt x="0" y="158"/>
                  </a:lnTo>
                  <a:lnTo>
                    <a:pt x="4" y="135"/>
                  </a:lnTo>
                  <a:lnTo>
                    <a:pt x="9" y="113"/>
                  </a:lnTo>
                  <a:lnTo>
                    <a:pt x="18" y="90"/>
                  </a:lnTo>
                  <a:lnTo>
                    <a:pt x="31" y="70"/>
                  </a:lnTo>
                  <a:lnTo>
                    <a:pt x="45" y="51"/>
                  </a:lnTo>
                  <a:lnTo>
                    <a:pt x="63" y="34"/>
                  </a:lnTo>
                  <a:lnTo>
                    <a:pt x="83" y="20"/>
                  </a:lnTo>
                  <a:lnTo>
                    <a:pt x="104" y="9"/>
                  </a:lnTo>
                  <a:lnTo>
                    <a:pt x="115" y="6"/>
                  </a:lnTo>
                  <a:lnTo>
                    <a:pt x="127" y="2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81" y="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3" name="Freeform 41">
              <a:extLst>
                <a:ext uri="{FF2B5EF4-FFF2-40B4-BE49-F238E27FC236}">
                  <a16:creationId xmlns:a16="http://schemas.microsoft.com/office/drawing/2014/main" id="{453B8BDE-9B1B-084C-9F9B-43FA03413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600" y="2003425"/>
              <a:ext cx="1166813" cy="1957388"/>
            </a:xfrm>
            <a:custGeom>
              <a:avLst/>
              <a:gdLst>
                <a:gd name="T0" fmla="*/ 20 w 735"/>
                <a:gd name="T1" fmla="*/ 45 h 1233"/>
                <a:gd name="T2" fmla="*/ 20 w 735"/>
                <a:gd name="T3" fmla="*/ 45 h 1233"/>
                <a:gd name="T4" fmla="*/ 75 w 735"/>
                <a:gd name="T5" fmla="*/ 36 h 1233"/>
                <a:gd name="T6" fmla="*/ 132 w 735"/>
                <a:gd name="T7" fmla="*/ 25 h 1233"/>
                <a:gd name="T8" fmla="*/ 201 w 735"/>
                <a:gd name="T9" fmla="*/ 16 h 1233"/>
                <a:gd name="T10" fmla="*/ 272 w 735"/>
                <a:gd name="T11" fmla="*/ 7 h 1233"/>
                <a:gd name="T12" fmla="*/ 342 w 735"/>
                <a:gd name="T13" fmla="*/ 2 h 1233"/>
                <a:gd name="T14" fmla="*/ 374 w 735"/>
                <a:gd name="T15" fmla="*/ 0 h 1233"/>
                <a:gd name="T16" fmla="*/ 403 w 735"/>
                <a:gd name="T17" fmla="*/ 0 h 1233"/>
                <a:gd name="T18" fmla="*/ 426 w 735"/>
                <a:gd name="T19" fmla="*/ 2 h 1233"/>
                <a:gd name="T20" fmla="*/ 446 w 735"/>
                <a:gd name="T21" fmla="*/ 4 h 1233"/>
                <a:gd name="T22" fmla="*/ 446 w 735"/>
                <a:gd name="T23" fmla="*/ 4 h 1233"/>
                <a:gd name="T24" fmla="*/ 487 w 735"/>
                <a:gd name="T25" fmla="*/ 138 h 1233"/>
                <a:gd name="T26" fmla="*/ 530 w 735"/>
                <a:gd name="T27" fmla="*/ 283 h 1233"/>
                <a:gd name="T28" fmla="*/ 581 w 735"/>
                <a:gd name="T29" fmla="*/ 457 h 1233"/>
                <a:gd name="T30" fmla="*/ 633 w 735"/>
                <a:gd name="T31" fmla="*/ 649 h 1233"/>
                <a:gd name="T32" fmla="*/ 658 w 735"/>
                <a:gd name="T33" fmla="*/ 744 h 1233"/>
                <a:gd name="T34" fmla="*/ 679 w 735"/>
                <a:gd name="T35" fmla="*/ 839 h 1233"/>
                <a:gd name="T36" fmla="*/ 699 w 735"/>
                <a:gd name="T37" fmla="*/ 928 h 1233"/>
                <a:gd name="T38" fmla="*/ 715 w 735"/>
                <a:gd name="T39" fmla="*/ 1015 h 1233"/>
                <a:gd name="T40" fmla="*/ 728 w 735"/>
                <a:gd name="T41" fmla="*/ 1092 h 1233"/>
                <a:gd name="T42" fmla="*/ 735 w 735"/>
                <a:gd name="T43" fmla="*/ 1158 h 1233"/>
                <a:gd name="T44" fmla="*/ 735 w 735"/>
                <a:gd name="T45" fmla="*/ 1158 h 1233"/>
                <a:gd name="T46" fmla="*/ 651 w 735"/>
                <a:gd name="T47" fmla="*/ 1183 h 1233"/>
                <a:gd name="T48" fmla="*/ 586 w 735"/>
                <a:gd name="T49" fmla="*/ 1203 h 1233"/>
                <a:gd name="T50" fmla="*/ 538 w 735"/>
                <a:gd name="T51" fmla="*/ 1215 h 1233"/>
                <a:gd name="T52" fmla="*/ 498 w 735"/>
                <a:gd name="T53" fmla="*/ 1108 h 1233"/>
                <a:gd name="T54" fmla="*/ 450 w 735"/>
                <a:gd name="T55" fmla="*/ 1212 h 1233"/>
                <a:gd name="T56" fmla="*/ 450 w 735"/>
                <a:gd name="T57" fmla="*/ 1212 h 1233"/>
                <a:gd name="T58" fmla="*/ 419 w 735"/>
                <a:gd name="T59" fmla="*/ 1217 h 1233"/>
                <a:gd name="T60" fmla="*/ 383 w 735"/>
                <a:gd name="T61" fmla="*/ 1224 h 1233"/>
                <a:gd name="T62" fmla="*/ 337 w 735"/>
                <a:gd name="T63" fmla="*/ 1230 h 1233"/>
                <a:gd name="T64" fmla="*/ 278 w 735"/>
                <a:gd name="T65" fmla="*/ 1233 h 1233"/>
                <a:gd name="T66" fmla="*/ 244 w 735"/>
                <a:gd name="T67" fmla="*/ 1233 h 1233"/>
                <a:gd name="T68" fmla="*/ 210 w 735"/>
                <a:gd name="T69" fmla="*/ 1231 h 1233"/>
                <a:gd name="T70" fmla="*/ 172 w 735"/>
                <a:gd name="T71" fmla="*/ 1230 h 1233"/>
                <a:gd name="T72" fmla="*/ 132 w 735"/>
                <a:gd name="T73" fmla="*/ 1224 h 1233"/>
                <a:gd name="T74" fmla="*/ 91 w 735"/>
                <a:gd name="T75" fmla="*/ 1219 h 1233"/>
                <a:gd name="T76" fmla="*/ 48 w 735"/>
                <a:gd name="T77" fmla="*/ 1210 h 1233"/>
                <a:gd name="T78" fmla="*/ 48 w 735"/>
                <a:gd name="T79" fmla="*/ 1210 h 1233"/>
                <a:gd name="T80" fmla="*/ 52 w 735"/>
                <a:gd name="T81" fmla="*/ 1138 h 1233"/>
                <a:gd name="T82" fmla="*/ 52 w 735"/>
                <a:gd name="T83" fmla="*/ 1061 h 1233"/>
                <a:gd name="T84" fmla="*/ 54 w 735"/>
                <a:gd name="T85" fmla="*/ 966 h 1233"/>
                <a:gd name="T86" fmla="*/ 52 w 735"/>
                <a:gd name="T87" fmla="*/ 859 h 1233"/>
                <a:gd name="T88" fmla="*/ 50 w 735"/>
                <a:gd name="T89" fmla="*/ 749 h 1233"/>
                <a:gd name="T90" fmla="*/ 43 w 735"/>
                <a:gd name="T91" fmla="*/ 643 h 1233"/>
                <a:gd name="T92" fmla="*/ 39 w 735"/>
                <a:gd name="T93" fmla="*/ 595 h 1233"/>
                <a:gd name="T94" fmla="*/ 32 w 735"/>
                <a:gd name="T95" fmla="*/ 550 h 1233"/>
                <a:gd name="T96" fmla="*/ 32 w 735"/>
                <a:gd name="T97" fmla="*/ 550 h 1233"/>
                <a:gd name="T98" fmla="*/ 21 w 735"/>
                <a:gd name="T99" fmla="*/ 466 h 1233"/>
                <a:gd name="T100" fmla="*/ 12 w 735"/>
                <a:gd name="T101" fmla="*/ 382 h 1233"/>
                <a:gd name="T102" fmla="*/ 5 w 735"/>
                <a:gd name="T103" fmla="*/ 301 h 1233"/>
                <a:gd name="T104" fmla="*/ 2 w 735"/>
                <a:gd name="T105" fmla="*/ 226 h 1233"/>
                <a:gd name="T106" fmla="*/ 0 w 735"/>
                <a:gd name="T107" fmla="*/ 159 h 1233"/>
                <a:gd name="T108" fmla="*/ 2 w 735"/>
                <a:gd name="T109" fmla="*/ 131 h 1233"/>
                <a:gd name="T110" fmla="*/ 3 w 735"/>
                <a:gd name="T111" fmla="*/ 106 h 1233"/>
                <a:gd name="T112" fmla="*/ 5 w 735"/>
                <a:gd name="T113" fmla="*/ 84 h 1233"/>
                <a:gd name="T114" fmla="*/ 9 w 735"/>
                <a:gd name="T115" fmla="*/ 66 h 1233"/>
                <a:gd name="T116" fmla="*/ 14 w 735"/>
                <a:gd name="T117" fmla="*/ 54 h 1233"/>
                <a:gd name="T118" fmla="*/ 20 w 735"/>
                <a:gd name="T119" fmla="*/ 45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5" h="1233">
                  <a:moveTo>
                    <a:pt x="20" y="45"/>
                  </a:moveTo>
                  <a:lnTo>
                    <a:pt x="20" y="45"/>
                  </a:lnTo>
                  <a:lnTo>
                    <a:pt x="75" y="36"/>
                  </a:lnTo>
                  <a:lnTo>
                    <a:pt x="132" y="25"/>
                  </a:lnTo>
                  <a:lnTo>
                    <a:pt x="201" y="16"/>
                  </a:lnTo>
                  <a:lnTo>
                    <a:pt x="272" y="7"/>
                  </a:lnTo>
                  <a:lnTo>
                    <a:pt x="342" y="2"/>
                  </a:lnTo>
                  <a:lnTo>
                    <a:pt x="374" y="0"/>
                  </a:lnTo>
                  <a:lnTo>
                    <a:pt x="403" y="0"/>
                  </a:lnTo>
                  <a:lnTo>
                    <a:pt x="426" y="2"/>
                  </a:lnTo>
                  <a:lnTo>
                    <a:pt x="446" y="4"/>
                  </a:lnTo>
                  <a:lnTo>
                    <a:pt x="446" y="4"/>
                  </a:lnTo>
                  <a:lnTo>
                    <a:pt x="487" y="138"/>
                  </a:lnTo>
                  <a:lnTo>
                    <a:pt x="530" y="283"/>
                  </a:lnTo>
                  <a:lnTo>
                    <a:pt x="581" y="457"/>
                  </a:lnTo>
                  <a:lnTo>
                    <a:pt x="633" y="649"/>
                  </a:lnTo>
                  <a:lnTo>
                    <a:pt x="658" y="744"/>
                  </a:lnTo>
                  <a:lnTo>
                    <a:pt x="679" y="839"/>
                  </a:lnTo>
                  <a:lnTo>
                    <a:pt x="699" y="928"/>
                  </a:lnTo>
                  <a:lnTo>
                    <a:pt x="715" y="1015"/>
                  </a:lnTo>
                  <a:lnTo>
                    <a:pt x="728" y="1092"/>
                  </a:lnTo>
                  <a:lnTo>
                    <a:pt x="735" y="1158"/>
                  </a:lnTo>
                  <a:lnTo>
                    <a:pt x="735" y="1158"/>
                  </a:lnTo>
                  <a:lnTo>
                    <a:pt x="651" y="1183"/>
                  </a:lnTo>
                  <a:lnTo>
                    <a:pt x="586" y="1203"/>
                  </a:lnTo>
                  <a:lnTo>
                    <a:pt x="538" y="1215"/>
                  </a:lnTo>
                  <a:lnTo>
                    <a:pt x="498" y="1108"/>
                  </a:lnTo>
                  <a:lnTo>
                    <a:pt x="450" y="1212"/>
                  </a:lnTo>
                  <a:lnTo>
                    <a:pt x="450" y="1212"/>
                  </a:lnTo>
                  <a:lnTo>
                    <a:pt x="419" y="1217"/>
                  </a:lnTo>
                  <a:lnTo>
                    <a:pt x="383" y="1224"/>
                  </a:lnTo>
                  <a:lnTo>
                    <a:pt x="337" y="1230"/>
                  </a:lnTo>
                  <a:lnTo>
                    <a:pt x="278" y="1233"/>
                  </a:lnTo>
                  <a:lnTo>
                    <a:pt x="244" y="1233"/>
                  </a:lnTo>
                  <a:lnTo>
                    <a:pt x="210" y="1231"/>
                  </a:lnTo>
                  <a:lnTo>
                    <a:pt x="172" y="1230"/>
                  </a:lnTo>
                  <a:lnTo>
                    <a:pt x="132" y="1224"/>
                  </a:lnTo>
                  <a:lnTo>
                    <a:pt x="91" y="1219"/>
                  </a:lnTo>
                  <a:lnTo>
                    <a:pt x="48" y="1210"/>
                  </a:lnTo>
                  <a:lnTo>
                    <a:pt x="48" y="1210"/>
                  </a:lnTo>
                  <a:lnTo>
                    <a:pt x="52" y="1138"/>
                  </a:lnTo>
                  <a:lnTo>
                    <a:pt x="52" y="1061"/>
                  </a:lnTo>
                  <a:lnTo>
                    <a:pt x="54" y="966"/>
                  </a:lnTo>
                  <a:lnTo>
                    <a:pt x="52" y="859"/>
                  </a:lnTo>
                  <a:lnTo>
                    <a:pt x="50" y="749"/>
                  </a:lnTo>
                  <a:lnTo>
                    <a:pt x="43" y="643"/>
                  </a:lnTo>
                  <a:lnTo>
                    <a:pt x="39" y="595"/>
                  </a:lnTo>
                  <a:lnTo>
                    <a:pt x="32" y="550"/>
                  </a:lnTo>
                  <a:lnTo>
                    <a:pt x="32" y="550"/>
                  </a:lnTo>
                  <a:lnTo>
                    <a:pt x="21" y="466"/>
                  </a:lnTo>
                  <a:lnTo>
                    <a:pt x="12" y="382"/>
                  </a:lnTo>
                  <a:lnTo>
                    <a:pt x="5" y="301"/>
                  </a:lnTo>
                  <a:lnTo>
                    <a:pt x="2" y="226"/>
                  </a:lnTo>
                  <a:lnTo>
                    <a:pt x="0" y="159"/>
                  </a:lnTo>
                  <a:lnTo>
                    <a:pt x="2" y="131"/>
                  </a:lnTo>
                  <a:lnTo>
                    <a:pt x="3" y="106"/>
                  </a:lnTo>
                  <a:lnTo>
                    <a:pt x="5" y="84"/>
                  </a:lnTo>
                  <a:lnTo>
                    <a:pt x="9" y="66"/>
                  </a:lnTo>
                  <a:lnTo>
                    <a:pt x="14" y="54"/>
                  </a:lnTo>
                  <a:lnTo>
                    <a:pt x="20" y="45"/>
                  </a:lnTo>
                  <a:close/>
                </a:path>
              </a:pathLst>
            </a:custGeom>
            <a:solidFill>
              <a:srgbClr val="474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4" name="Freeform 42">
              <a:extLst>
                <a:ext uri="{FF2B5EF4-FFF2-40B4-BE49-F238E27FC236}">
                  <a16:creationId xmlns:a16="http://schemas.microsoft.com/office/drawing/2014/main" id="{CBC73F42-9CF5-3E4F-8A47-2970AB0E5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600" y="2003425"/>
              <a:ext cx="1166813" cy="1957388"/>
            </a:xfrm>
            <a:custGeom>
              <a:avLst/>
              <a:gdLst>
                <a:gd name="T0" fmla="*/ 20 w 735"/>
                <a:gd name="T1" fmla="*/ 45 h 1233"/>
                <a:gd name="T2" fmla="*/ 20 w 735"/>
                <a:gd name="T3" fmla="*/ 45 h 1233"/>
                <a:gd name="T4" fmla="*/ 75 w 735"/>
                <a:gd name="T5" fmla="*/ 36 h 1233"/>
                <a:gd name="T6" fmla="*/ 132 w 735"/>
                <a:gd name="T7" fmla="*/ 25 h 1233"/>
                <a:gd name="T8" fmla="*/ 201 w 735"/>
                <a:gd name="T9" fmla="*/ 16 h 1233"/>
                <a:gd name="T10" fmla="*/ 272 w 735"/>
                <a:gd name="T11" fmla="*/ 7 h 1233"/>
                <a:gd name="T12" fmla="*/ 342 w 735"/>
                <a:gd name="T13" fmla="*/ 2 h 1233"/>
                <a:gd name="T14" fmla="*/ 374 w 735"/>
                <a:gd name="T15" fmla="*/ 0 h 1233"/>
                <a:gd name="T16" fmla="*/ 403 w 735"/>
                <a:gd name="T17" fmla="*/ 0 h 1233"/>
                <a:gd name="T18" fmla="*/ 426 w 735"/>
                <a:gd name="T19" fmla="*/ 2 h 1233"/>
                <a:gd name="T20" fmla="*/ 446 w 735"/>
                <a:gd name="T21" fmla="*/ 4 h 1233"/>
                <a:gd name="T22" fmla="*/ 446 w 735"/>
                <a:gd name="T23" fmla="*/ 4 h 1233"/>
                <a:gd name="T24" fmla="*/ 487 w 735"/>
                <a:gd name="T25" fmla="*/ 138 h 1233"/>
                <a:gd name="T26" fmla="*/ 530 w 735"/>
                <a:gd name="T27" fmla="*/ 283 h 1233"/>
                <a:gd name="T28" fmla="*/ 581 w 735"/>
                <a:gd name="T29" fmla="*/ 457 h 1233"/>
                <a:gd name="T30" fmla="*/ 633 w 735"/>
                <a:gd name="T31" fmla="*/ 649 h 1233"/>
                <a:gd name="T32" fmla="*/ 658 w 735"/>
                <a:gd name="T33" fmla="*/ 744 h 1233"/>
                <a:gd name="T34" fmla="*/ 679 w 735"/>
                <a:gd name="T35" fmla="*/ 839 h 1233"/>
                <a:gd name="T36" fmla="*/ 699 w 735"/>
                <a:gd name="T37" fmla="*/ 928 h 1233"/>
                <a:gd name="T38" fmla="*/ 715 w 735"/>
                <a:gd name="T39" fmla="*/ 1015 h 1233"/>
                <a:gd name="T40" fmla="*/ 728 w 735"/>
                <a:gd name="T41" fmla="*/ 1092 h 1233"/>
                <a:gd name="T42" fmla="*/ 735 w 735"/>
                <a:gd name="T43" fmla="*/ 1158 h 1233"/>
                <a:gd name="T44" fmla="*/ 735 w 735"/>
                <a:gd name="T45" fmla="*/ 1158 h 1233"/>
                <a:gd name="T46" fmla="*/ 651 w 735"/>
                <a:gd name="T47" fmla="*/ 1183 h 1233"/>
                <a:gd name="T48" fmla="*/ 586 w 735"/>
                <a:gd name="T49" fmla="*/ 1203 h 1233"/>
                <a:gd name="T50" fmla="*/ 538 w 735"/>
                <a:gd name="T51" fmla="*/ 1215 h 1233"/>
                <a:gd name="T52" fmla="*/ 498 w 735"/>
                <a:gd name="T53" fmla="*/ 1108 h 1233"/>
                <a:gd name="T54" fmla="*/ 450 w 735"/>
                <a:gd name="T55" fmla="*/ 1212 h 1233"/>
                <a:gd name="T56" fmla="*/ 450 w 735"/>
                <a:gd name="T57" fmla="*/ 1212 h 1233"/>
                <a:gd name="T58" fmla="*/ 419 w 735"/>
                <a:gd name="T59" fmla="*/ 1217 h 1233"/>
                <a:gd name="T60" fmla="*/ 383 w 735"/>
                <a:gd name="T61" fmla="*/ 1224 h 1233"/>
                <a:gd name="T62" fmla="*/ 337 w 735"/>
                <a:gd name="T63" fmla="*/ 1230 h 1233"/>
                <a:gd name="T64" fmla="*/ 278 w 735"/>
                <a:gd name="T65" fmla="*/ 1233 h 1233"/>
                <a:gd name="T66" fmla="*/ 244 w 735"/>
                <a:gd name="T67" fmla="*/ 1233 h 1233"/>
                <a:gd name="T68" fmla="*/ 210 w 735"/>
                <a:gd name="T69" fmla="*/ 1231 h 1233"/>
                <a:gd name="T70" fmla="*/ 172 w 735"/>
                <a:gd name="T71" fmla="*/ 1230 h 1233"/>
                <a:gd name="T72" fmla="*/ 132 w 735"/>
                <a:gd name="T73" fmla="*/ 1224 h 1233"/>
                <a:gd name="T74" fmla="*/ 91 w 735"/>
                <a:gd name="T75" fmla="*/ 1219 h 1233"/>
                <a:gd name="T76" fmla="*/ 48 w 735"/>
                <a:gd name="T77" fmla="*/ 1210 h 1233"/>
                <a:gd name="T78" fmla="*/ 48 w 735"/>
                <a:gd name="T79" fmla="*/ 1210 h 1233"/>
                <a:gd name="T80" fmla="*/ 52 w 735"/>
                <a:gd name="T81" fmla="*/ 1138 h 1233"/>
                <a:gd name="T82" fmla="*/ 52 w 735"/>
                <a:gd name="T83" fmla="*/ 1061 h 1233"/>
                <a:gd name="T84" fmla="*/ 54 w 735"/>
                <a:gd name="T85" fmla="*/ 966 h 1233"/>
                <a:gd name="T86" fmla="*/ 52 w 735"/>
                <a:gd name="T87" fmla="*/ 859 h 1233"/>
                <a:gd name="T88" fmla="*/ 50 w 735"/>
                <a:gd name="T89" fmla="*/ 749 h 1233"/>
                <a:gd name="T90" fmla="*/ 43 w 735"/>
                <a:gd name="T91" fmla="*/ 643 h 1233"/>
                <a:gd name="T92" fmla="*/ 39 w 735"/>
                <a:gd name="T93" fmla="*/ 595 h 1233"/>
                <a:gd name="T94" fmla="*/ 32 w 735"/>
                <a:gd name="T95" fmla="*/ 550 h 1233"/>
                <a:gd name="T96" fmla="*/ 32 w 735"/>
                <a:gd name="T97" fmla="*/ 550 h 1233"/>
                <a:gd name="T98" fmla="*/ 21 w 735"/>
                <a:gd name="T99" fmla="*/ 466 h 1233"/>
                <a:gd name="T100" fmla="*/ 12 w 735"/>
                <a:gd name="T101" fmla="*/ 382 h 1233"/>
                <a:gd name="T102" fmla="*/ 5 w 735"/>
                <a:gd name="T103" fmla="*/ 301 h 1233"/>
                <a:gd name="T104" fmla="*/ 2 w 735"/>
                <a:gd name="T105" fmla="*/ 226 h 1233"/>
                <a:gd name="T106" fmla="*/ 0 w 735"/>
                <a:gd name="T107" fmla="*/ 159 h 1233"/>
                <a:gd name="T108" fmla="*/ 2 w 735"/>
                <a:gd name="T109" fmla="*/ 131 h 1233"/>
                <a:gd name="T110" fmla="*/ 3 w 735"/>
                <a:gd name="T111" fmla="*/ 106 h 1233"/>
                <a:gd name="T112" fmla="*/ 5 w 735"/>
                <a:gd name="T113" fmla="*/ 84 h 1233"/>
                <a:gd name="T114" fmla="*/ 9 w 735"/>
                <a:gd name="T115" fmla="*/ 66 h 1233"/>
                <a:gd name="T116" fmla="*/ 14 w 735"/>
                <a:gd name="T117" fmla="*/ 54 h 1233"/>
                <a:gd name="T118" fmla="*/ 20 w 735"/>
                <a:gd name="T119" fmla="*/ 45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5" h="1233">
                  <a:moveTo>
                    <a:pt x="20" y="45"/>
                  </a:moveTo>
                  <a:lnTo>
                    <a:pt x="20" y="45"/>
                  </a:lnTo>
                  <a:lnTo>
                    <a:pt x="75" y="36"/>
                  </a:lnTo>
                  <a:lnTo>
                    <a:pt x="132" y="25"/>
                  </a:lnTo>
                  <a:lnTo>
                    <a:pt x="201" y="16"/>
                  </a:lnTo>
                  <a:lnTo>
                    <a:pt x="272" y="7"/>
                  </a:lnTo>
                  <a:lnTo>
                    <a:pt x="342" y="2"/>
                  </a:lnTo>
                  <a:lnTo>
                    <a:pt x="374" y="0"/>
                  </a:lnTo>
                  <a:lnTo>
                    <a:pt x="403" y="0"/>
                  </a:lnTo>
                  <a:lnTo>
                    <a:pt x="426" y="2"/>
                  </a:lnTo>
                  <a:lnTo>
                    <a:pt x="446" y="4"/>
                  </a:lnTo>
                  <a:lnTo>
                    <a:pt x="446" y="4"/>
                  </a:lnTo>
                  <a:lnTo>
                    <a:pt x="487" y="138"/>
                  </a:lnTo>
                  <a:lnTo>
                    <a:pt x="530" y="283"/>
                  </a:lnTo>
                  <a:lnTo>
                    <a:pt x="581" y="457"/>
                  </a:lnTo>
                  <a:lnTo>
                    <a:pt x="633" y="649"/>
                  </a:lnTo>
                  <a:lnTo>
                    <a:pt x="658" y="744"/>
                  </a:lnTo>
                  <a:lnTo>
                    <a:pt x="679" y="839"/>
                  </a:lnTo>
                  <a:lnTo>
                    <a:pt x="699" y="928"/>
                  </a:lnTo>
                  <a:lnTo>
                    <a:pt x="715" y="1015"/>
                  </a:lnTo>
                  <a:lnTo>
                    <a:pt x="728" y="1092"/>
                  </a:lnTo>
                  <a:lnTo>
                    <a:pt x="735" y="1158"/>
                  </a:lnTo>
                  <a:lnTo>
                    <a:pt x="735" y="1158"/>
                  </a:lnTo>
                  <a:lnTo>
                    <a:pt x="651" y="1183"/>
                  </a:lnTo>
                  <a:lnTo>
                    <a:pt x="586" y="1203"/>
                  </a:lnTo>
                  <a:lnTo>
                    <a:pt x="538" y="1215"/>
                  </a:lnTo>
                  <a:lnTo>
                    <a:pt x="498" y="1108"/>
                  </a:lnTo>
                  <a:lnTo>
                    <a:pt x="450" y="1212"/>
                  </a:lnTo>
                  <a:lnTo>
                    <a:pt x="450" y="1212"/>
                  </a:lnTo>
                  <a:lnTo>
                    <a:pt x="419" y="1217"/>
                  </a:lnTo>
                  <a:lnTo>
                    <a:pt x="383" y="1224"/>
                  </a:lnTo>
                  <a:lnTo>
                    <a:pt x="337" y="1230"/>
                  </a:lnTo>
                  <a:lnTo>
                    <a:pt x="278" y="1233"/>
                  </a:lnTo>
                  <a:lnTo>
                    <a:pt x="244" y="1233"/>
                  </a:lnTo>
                  <a:lnTo>
                    <a:pt x="210" y="1231"/>
                  </a:lnTo>
                  <a:lnTo>
                    <a:pt x="172" y="1230"/>
                  </a:lnTo>
                  <a:lnTo>
                    <a:pt x="132" y="1224"/>
                  </a:lnTo>
                  <a:lnTo>
                    <a:pt x="91" y="1219"/>
                  </a:lnTo>
                  <a:lnTo>
                    <a:pt x="48" y="1210"/>
                  </a:lnTo>
                  <a:lnTo>
                    <a:pt x="48" y="1210"/>
                  </a:lnTo>
                  <a:lnTo>
                    <a:pt x="52" y="1138"/>
                  </a:lnTo>
                  <a:lnTo>
                    <a:pt x="52" y="1061"/>
                  </a:lnTo>
                  <a:lnTo>
                    <a:pt x="54" y="966"/>
                  </a:lnTo>
                  <a:lnTo>
                    <a:pt x="52" y="859"/>
                  </a:lnTo>
                  <a:lnTo>
                    <a:pt x="50" y="749"/>
                  </a:lnTo>
                  <a:lnTo>
                    <a:pt x="43" y="643"/>
                  </a:lnTo>
                  <a:lnTo>
                    <a:pt x="39" y="595"/>
                  </a:lnTo>
                  <a:lnTo>
                    <a:pt x="32" y="550"/>
                  </a:lnTo>
                  <a:lnTo>
                    <a:pt x="32" y="550"/>
                  </a:lnTo>
                  <a:lnTo>
                    <a:pt x="21" y="466"/>
                  </a:lnTo>
                  <a:lnTo>
                    <a:pt x="12" y="382"/>
                  </a:lnTo>
                  <a:lnTo>
                    <a:pt x="5" y="301"/>
                  </a:lnTo>
                  <a:lnTo>
                    <a:pt x="2" y="226"/>
                  </a:lnTo>
                  <a:lnTo>
                    <a:pt x="0" y="159"/>
                  </a:lnTo>
                  <a:lnTo>
                    <a:pt x="2" y="131"/>
                  </a:lnTo>
                  <a:lnTo>
                    <a:pt x="3" y="106"/>
                  </a:lnTo>
                  <a:lnTo>
                    <a:pt x="5" y="84"/>
                  </a:lnTo>
                  <a:lnTo>
                    <a:pt x="9" y="66"/>
                  </a:lnTo>
                  <a:lnTo>
                    <a:pt x="14" y="54"/>
                  </a:lnTo>
                  <a:lnTo>
                    <a:pt x="20" y="4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5" name="Freeform 43">
              <a:extLst>
                <a:ext uri="{FF2B5EF4-FFF2-40B4-BE49-F238E27FC236}">
                  <a16:creationId xmlns:a16="http://schemas.microsoft.com/office/drawing/2014/main" id="{BF4C3636-D006-7747-A6C1-132B3F0CB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3" y="1733550"/>
              <a:ext cx="241300" cy="528638"/>
            </a:xfrm>
            <a:custGeom>
              <a:avLst/>
              <a:gdLst>
                <a:gd name="T0" fmla="*/ 152 w 152"/>
                <a:gd name="T1" fmla="*/ 27 h 333"/>
                <a:gd name="T2" fmla="*/ 152 w 152"/>
                <a:gd name="T3" fmla="*/ 27 h 333"/>
                <a:gd name="T4" fmla="*/ 148 w 152"/>
                <a:gd name="T5" fmla="*/ 61 h 333"/>
                <a:gd name="T6" fmla="*/ 141 w 152"/>
                <a:gd name="T7" fmla="*/ 138 h 333"/>
                <a:gd name="T8" fmla="*/ 138 w 152"/>
                <a:gd name="T9" fmla="*/ 184 h 333"/>
                <a:gd name="T10" fmla="*/ 136 w 152"/>
                <a:gd name="T11" fmla="*/ 229 h 333"/>
                <a:gd name="T12" fmla="*/ 136 w 152"/>
                <a:gd name="T13" fmla="*/ 269 h 333"/>
                <a:gd name="T14" fmla="*/ 136 w 152"/>
                <a:gd name="T15" fmla="*/ 285 h 333"/>
                <a:gd name="T16" fmla="*/ 138 w 152"/>
                <a:gd name="T17" fmla="*/ 299 h 333"/>
                <a:gd name="T18" fmla="*/ 138 w 152"/>
                <a:gd name="T19" fmla="*/ 299 h 333"/>
                <a:gd name="T20" fmla="*/ 139 w 152"/>
                <a:gd name="T21" fmla="*/ 310 h 333"/>
                <a:gd name="T22" fmla="*/ 138 w 152"/>
                <a:gd name="T23" fmla="*/ 319 h 333"/>
                <a:gd name="T24" fmla="*/ 136 w 152"/>
                <a:gd name="T25" fmla="*/ 326 h 333"/>
                <a:gd name="T26" fmla="*/ 131 w 152"/>
                <a:gd name="T27" fmla="*/ 329 h 333"/>
                <a:gd name="T28" fmla="*/ 123 w 152"/>
                <a:gd name="T29" fmla="*/ 333 h 333"/>
                <a:gd name="T30" fmla="*/ 116 w 152"/>
                <a:gd name="T31" fmla="*/ 333 h 333"/>
                <a:gd name="T32" fmla="*/ 107 w 152"/>
                <a:gd name="T33" fmla="*/ 333 h 333"/>
                <a:gd name="T34" fmla="*/ 96 w 152"/>
                <a:gd name="T35" fmla="*/ 331 h 333"/>
                <a:gd name="T36" fmla="*/ 77 w 152"/>
                <a:gd name="T37" fmla="*/ 326 h 333"/>
                <a:gd name="T38" fmla="*/ 55 w 152"/>
                <a:gd name="T39" fmla="*/ 315 h 333"/>
                <a:gd name="T40" fmla="*/ 37 w 152"/>
                <a:gd name="T41" fmla="*/ 304 h 333"/>
                <a:gd name="T42" fmla="*/ 23 w 152"/>
                <a:gd name="T43" fmla="*/ 292 h 333"/>
                <a:gd name="T44" fmla="*/ 23 w 152"/>
                <a:gd name="T45" fmla="*/ 292 h 333"/>
                <a:gd name="T46" fmla="*/ 18 w 152"/>
                <a:gd name="T47" fmla="*/ 285 h 333"/>
                <a:gd name="T48" fmla="*/ 14 w 152"/>
                <a:gd name="T49" fmla="*/ 272 h 333"/>
                <a:gd name="T50" fmla="*/ 10 w 152"/>
                <a:gd name="T51" fmla="*/ 258 h 333"/>
                <a:gd name="T52" fmla="*/ 9 w 152"/>
                <a:gd name="T53" fmla="*/ 238 h 333"/>
                <a:gd name="T54" fmla="*/ 5 w 152"/>
                <a:gd name="T55" fmla="*/ 195 h 333"/>
                <a:gd name="T56" fmla="*/ 5 w 152"/>
                <a:gd name="T57" fmla="*/ 147 h 333"/>
                <a:gd name="T58" fmla="*/ 5 w 152"/>
                <a:gd name="T59" fmla="*/ 57 h 333"/>
                <a:gd name="T60" fmla="*/ 3 w 152"/>
                <a:gd name="T61" fmla="*/ 27 h 333"/>
                <a:gd name="T62" fmla="*/ 1 w 152"/>
                <a:gd name="T63" fmla="*/ 16 h 333"/>
                <a:gd name="T64" fmla="*/ 1 w 152"/>
                <a:gd name="T65" fmla="*/ 9 h 333"/>
                <a:gd name="T66" fmla="*/ 1 w 152"/>
                <a:gd name="T67" fmla="*/ 9 h 333"/>
                <a:gd name="T68" fmla="*/ 0 w 152"/>
                <a:gd name="T69" fmla="*/ 7 h 333"/>
                <a:gd name="T70" fmla="*/ 3 w 152"/>
                <a:gd name="T71" fmla="*/ 3 h 333"/>
                <a:gd name="T72" fmla="*/ 9 w 152"/>
                <a:gd name="T73" fmla="*/ 1 h 333"/>
                <a:gd name="T74" fmla="*/ 18 w 152"/>
                <a:gd name="T75" fmla="*/ 0 h 333"/>
                <a:gd name="T76" fmla="*/ 39 w 152"/>
                <a:gd name="T77" fmla="*/ 0 h 333"/>
                <a:gd name="T78" fmla="*/ 64 w 152"/>
                <a:gd name="T79" fmla="*/ 1 h 333"/>
                <a:gd name="T80" fmla="*/ 93 w 152"/>
                <a:gd name="T81" fmla="*/ 5 h 333"/>
                <a:gd name="T82" fmla="*/ 118 w 152"/>
                <a:gd name="T83" fmla="*/ 10 h 333"/>
                <a:gd name="T84" fmla="*/ 139 w 152"/>
                <a:gd name="T85" fmla="*/ 18 h 333"/>
                <a:gd name="T86" fmla="*/ 147 w 152"/>
                <a:gd name="T87" fmla="*/ 23 h 333"/>
                <a:gd name="T88" fmla="*/ 152 w 152"/>
                <a:gd name="T89" fmla="*/ 2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2" h="333">
                  <a:moveTo>
                    <a:pt x="152" y="27"/>
                  </a:moveTo>
                  <a:lnTo>
                    <a:pt x="152" y="27"/>
                  </a:lnTo>
                  <a:lnTo>
                    <a:pt x="148" y="61"/>
                  </a:lnTo>
                  <a:lnTo>
                    <a:pt x="141" y="138"/>
                  </a:lnTo>
                  <a:lnTo>
                    <a:pt x="138" y="184"/>
                  </a:lnTo>
                  <a:lnTo>
                    <a:pt x="136" y="229"/>
                  </a:lnTo>
                  <a:lnTo>
                    <a:pt x="136" y="269"/>
                  </a:lnTo>
                  <a:lnTo>
                    <a:pt x="136" y="285"/>
                  </a:lnTo>
                  <a:lnTo>
                    <a:pt x="138" y="299"/>
                  </a:lnTo>
                  <a:lnTo>
                    <a:pt x="138" y="299"/>
                  </a:lnTo>
                  <a:lnTo>
                    <a:pt x="139" y="310"/>
                  </a:lnTo>
                  <a:lnTo>
                    <a:pt x="138" y="319"/>
                  </a:lnTo>
                  <a:lnTo>
                    <a:pt x="136" y="326"/>
                  </a:lnTo>
                  <a:lnTo>
                    <a:pt x="131" y="329"/>
                  </a:lnTo>
                  <a:lnTo>
                    <a:pt x="123" y="333"/>
                  </a:lnTo>
                  <a:lnTo>
                    <a:pt x="116" y="333"/>
                  </a:lnTo>
                  <a:lnTo>
                    <a:pt x="107" y="333"/>
                  </a:lnTo>
                  <a:lnTo>
                    <a:pt x="96" y="331"/>
                  </a:lnTo>
                  <a:lnTo>
                    <a:pt x="77" y="326"/>
                  </a:lnTo>
                  <a:lnTo>
                    <a:pt x="55" y="315"/>
                  </a:lnTo>
                  <a:lnTo>
                    <a:pt x="37" y="304"/>
                  </a:lnTo>
                  <a:lnTo>
                    <a:pt x="23" y="292"/>
                  </a:lnTo>
                  <a:lnTo>
                    <a:pt x="23" y="292"/>
                  </a:lnTo>
                  <a:lnTo>
                    <a:pt x="18" y="285"/>
                  </a:lnTo>
                  <a:lnTo>
                    <a:pt x="14" y="272"/>
                  </a:lnTo>
                  <a:lnTo>
                    <a:pt x="10" y="258"/>
                  </a:lnTo>
                  <a:lnTo>
                    <a:pt x="9" y="238"/>
                  </a:lnTo>
                  <a:lnTo>
                    <a:pt x="5" y="195"/>
                  </a:lnTo>
                  <a:lnTo>
                    <a:pt x="5" y="147"/>
                  </a:lnTo>
                  <a:lnTo>
                    <a:pt x="5" y="57"/>
                  </a:lnTo>
                  <a:lnTo>
                    <a:pt x="3" y="27"/>
                  </a:lnTo>
                  <a:lnTo>
                    <a:pt x="1" y="16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3" y="3"/>
                  </a:lnTo>
                  <a:lnTo>
                    <a:pt x="9" y="1"/>
                  </a:lnTo>
                  <a:lnTo>
                    <a:pt x="18" y="0"/>
                  </a:lnTo>
                  <a:lnTo>
                    <a:pt x="39" y="0"/>
                  </a:lnTo>
                  <a:lnTo>
                    <a:pt x="64" y="1"/>
                  </a:lnTo>
                  <a:lnTo>
                    <a:pt x="93" y="5"/>
                  </a:lnTo>
                  <a:lnTo>
                    <a:pt x="118" y="10"/>
                  </a:lnTo>
                  <a:lnTo>
                    <a:pt x="139" y="18"/>
                  </a:lnTo>
                  <a:lnTo>
                    <a:pt x="147" y="23"/>
                  </a:lnTo>
                  <a:lnTo>
                    <a:pt x="152" y="27"/>
                  </a:lnTo>
                  <a:close/>
                </a:path>
              </a:pathLst>
            </a:custGeom>
            <a:solidFill>
              <a:srgbClr val="FE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6" name="Freeform 44">
              <a:extLst>
                <a:ext uri="{FF2B5EF4-FFF2-40B4-BE49-F238E27FC236}">
                  <a16:creationId xmlns:a16="http://schemas.microsoft.com/office/drawing/2014/main" id="{25BA2002-5500-194B-9341-5F190E130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3" y="1733550"/>
              <a:ext cx="241300" cy="528638"/>
            </a:xfrm>
            <a:custGeom>
              <a:avLst/>
              <a:gdLst>
                <a:gd name="T0" fmla="*/ 152 w 152"/>
                <a:gd name="T1" fmla="*/ 27 h 333"/>
                <a:gd name="T2" fmla="*/ 152 w 152"/>
                <a:gd name="T3" fmla="*/ 27 h 333"/>
                <a:gd name="T4" fmla="*/ 148 w 152"/>
                <a:gd name="T5" fmla="*/ 61 h 333"/>
                <a:gd name="T6" fmla="*/ 141 w 152"/>
                <a:gd name="T7" fmla="*/ 138 h 333"/>
                <a:gd name="T8" fmla="*/ 138 w 152"/>
                <a:gd name="T9" fmla="*/ 184 h 333"/>
                <a:gd name="T10" fmla="*/ 136 w 152"/>
                <a:gd name="T11" fmla="*/ 229 h 333"/>
                <a:gd name="T12" fmla="*/ 136 w 152"/>
                <a:gd name="T13" fmla="*/ 269 h 333"/>
                <a:gd name="T14" fmla="*/ 136 w 152"/>
                <a:gd name="T15" fmla="*/ 285 h 333"/>
                <a:gd name="T16" fmla="*/ 138 w 152"/>
                <a:gd name="T17" fmla="*/ 299 h 333"/>
                <a:gd name="T18" fmla="*/ 138 w 152"/>
                <a:gd name="T19" fmla="*/ 299 h 333"/>
                <a:gd name="T20" fmla="*/ 139 w 152"/>
                <a:gd name="T21" fmla="*/ 310 h 333"/>
                <a:gd name="T22" fmla="*/ 138 w 152"/>
                <a:gd name="T23" fmla="*/ 319 h 333"/>
                <a:gd name="T24" fmla="*/ 136 w 152"/>
                <a:gd name="T25" fmla="*/ 326 h 333"/>
                <a:gd name="T26" fmla="*/ 131 w 152"/>
                <a:gd name="T27" fmla="*/ 329 h 333"/>
                <a:gd name="T28" fmla="*/ 123 w 152"/>
                <a:gd name="T29" fmla="*/ 333 h 333"/>
                <a:gd name="T30" fmla="*/ 116 w 152"/>
                <a:gd name="T31" fmla="*/ 333 h 333"/>
                <a:gd name="T32" fmla="*/ 107 w 152"/>
                <a:gd name="T33" fmla="*/ 333 h 333"/>
                <a:gd name="T34" fmla="*/ 96 w 152"/>
                <a:gd name="T35" fmla="*/ 331 h 333"/>
                <a:gd name="T36" fmla="*/ 77 w 152"/>
                <a:gd name="T37" fmla="*/ 326 h 333"/>
                <a:gd name="T38" fmla="*/ 55 w 152"/>
                <a:gd name="T39" fmla="*/ 315 h 333"/>
                <a:gd name="T40" fmla="*/ 37 w 152"/>
                <a:gd name="T41" fmla="*/ 304 h 333"/>
                <a:gd name="T42" fmla="*/ 23 w 152"/>
                <a:gd name="T43" fmla="*/ 292 h 333"/>
                <a:gd name="T44" fmla="*/ 23 w 152"/>
                <a:gd name="T45" fmla="*/ 292 h 333"/>
                <a:gd name="T46" fmla="*/ 18 w 152"/>
                <a:gd name="T47" fmla="*/ 285 h 333"/>
                <a:gd name="T48" fmla="*/ 14 w 152"/>
                <a:gd name="T49" fmla="*/ 272 h 333"/>
                <a:gd name="T50" fmla="*/ 10 w 152"/>
                <a:gd name="T51" fmla="*/ 258 h 333"/>
                <a:gd name="T52" fmla="*/ 9 w 152"/>
                <a:gd name="T53" fmla="*/ 238 h 333"/>
                <a:gd name="T54" fmla="*/ 5 w 152"/>
                <a:gd name="T55" fmla="*/ 195 h 333"/>
                <a:gd name="T56" fmla="*/ 5 w 152"/>
                <a:gd name="T57" fmla="*/ 147 h 333"/>
                <a:gd name="T58" fmla="*/ 5 w 152"/>
                <a:gd name="T59" fmla="*/ 57 h 333"/>
                <a:gd name="T60" fmla="*/ 3 w 152"/>
                <a:gd name="T61" fmla="*/ 27 h 333"/>
                <a:gd name="T62" fmla="*/ 1 w 152"/>
                <a:gd name="T63" fmla="*/ 16 h 333"/>
                <a:gd name="T64" fmla="*/ 1 w 152"/>
                <a:gd name="T65" fmla="*/ 9 h 333"/>
                <a:gd name="T66" fmla="*/ 1 w 152"/>
                <a:gd name="T67" fmla="*/ 9 h 333"/>
                <a:gd name="T68" fmla="*/ 0 w 152"/>
                <a:gd name="T69" fmla="*/ 7 h 333"/>
                <a:gd name="T70" fmla="*/ 3 w 152"/>
                <a:gd name="T71" fmla="*/ 3 h 333"/>
                <a:gd name="T72" fmla="*/ 9 w 152"/>
                <a:gd name="T73" fmla="*/ 1 h 333"/>
                <a:gd name="T74" fmla="*/ 18 w 152"/>
                <a:gd name="T75" fmla="*/ 0 h 333"/>
                <a:gd name="T76" fmla="*/ 39 w 152"/>
                <a:gd name="T77" fmla="*/ 0 h 333"/>
                <a:gd name="T78" fmla="*/ 64 w 152"/>
                <a:gd name="T79" fmla="*/ 1 h 333"/>
                <a:gd name="T80" fmla="*/ 93 w 152"/>
                <a:gd name="T81" fmla="*/ 5 h 333"/>
                <a:gd name="T82" fmla="*/ 118 w 152"/>
                <a:gd name="T83" fmla="*/ 10 h 333"/>
                <a:gd name="T84" fmla="*/ 139 w 152"/>
                <a:gd name="T85" fmla="*/ 18 h 333"/>
                <a:gd name="T86" fmla="*/ 147 w 152"/>
                <a:gd name="T87" fmla="*/ 23 h 333"/>
                <a:gd name="T88" fmla="*/ 152 w 152"/>
                <a:gd name="T89" fmla="*/ 2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2" h="333">
                  <a:moveTo>
                    <a:pt x="152" y="27"/>
                  </a:moveTo>
                  <a:lnTo>
                    <a:pt x="152" y="27"/>
                  </a:lnTo>
                  <a:lnTo>
                    <a:pt x="148" y="61"/>
                  </a:lnTo>
                  <a:lnTo>
                    <a:pt x="141" y="138"/>
                  </a:lnTo>
                  <a:lnTo>
                    <a:pt x="138" y="184"/>
                  </a:lnTo>
                  <a:lnTo>
                    <a:pt x="136" y="229"/>
                  </a:lnTo>
                  <a:lnTo>
                    <a:pt x="136" y="269"/>
                  </a:lnTo>
                  <a:lnTo>
                    <a:pt x="136" y="285"/>
                  </a:lnTo>
                  <a:lnTo>
                    <a:pt x="138" y="299"/>
                  </a:lnTo>
                  <a:lnTo>
                    <a:pt x="138" y="299"/>
                  </a:lnTo>
                  <a:lnTo>
                    <a:pt x="139" y="310"/>
                  </a:lnTo>
                  <a:lnTo>
                    <a:pt x="138" y="319"/>
                  </a:lnTo>
                  <a:lnTo>
                    <a:pt x="136" y="326"/>
                  </a:lnTo>
                  <a:lnTo>
                    <a:pt x="131" y="329"/>
                  </a:lnTo>
                  <a:lnTo>
                    <a:pt x="123" y="333"/>
                  </a:lnTo>
                  <a:lnTo>
                    <a:pt x="116" y="333"/>
                  </a:lnTo>
                  <a:lnTo>
                    <a:pt x="107" y="333"/>
                  </a:lnTo>
                  <a:lnTo>
                    <a:pt x="96" y="331"/>
                  </a:lnTo>
                  <a:lnTo>
                    <a:pt x="77" y="326"/>
                  </a:lnTo>
                  <a:lnTo>
                    <a:pt x="55" y="315"/>
                  </a:lnTo>
                  <a:lnTo>
                    <a:pt x="37" y="304"/>
                  </a:lnTo>
                  <a:lnTo>
                    <a:pt x="23" y="292"/>
                  </a:lnTo>
                  <a:lnTo>
                    <a:pt x="23" y="292"/>
                  </a:lnTo>
                  <a:lnTo>
                    <a:pt x="18" y="285"/>
                  </a:lnTo>
                  <a:lnTo>
                    <a:pt x="14" y="272"/>
                  </a:lnTo>
                  <a:lnTo>
                    <a:pt x="10" y="258"/>
                  </a:lnTo>
                  <a:lnTo>
                    <a:pt x="9" y="238"/>
                  </a:lnTo>
                  <a:lnTo>
                    <a:pt x="5" y="195"/>
                  </a:lnTo>
                  <a:lnTo>
                    <a:pt x="5" y="147"/>
                  </a:lnTo>
                  <a:lnTo>
                    <a:pt x="5" y="57"/>
                  </a:lnTo>
                  <a:lnTo>
                    <a:pt x="3" y="27"/>
                  </a:lnTo>
                  <a:lnTo>
                    <a:pt x="1" y="16"/>
                  </a:lnTo>
                  <a:lnTo>
                    <a:pt x="1" y="9"/>
                  </a:lnTo>
                  <a:lnTo>
                    <a:pt x="1" y="9"/>
                  </a:lnTo>
                  <a:lnTo>
                    <a:pt x="0" y="7"/>
                  </a:lnTo>
                  <a:lnTo>
                    <a:pt x="3" y="3"/>
                  </a:lnTo>
                  <a:lnTo>
                    <a:pt x="9" y="1"/>
                  </a:lnTo>
                  <a:lnTo>
                    <a:pt x="18" y="0"/>
                  </a:lnTo>
                  <a:lnTo>
                    <a:pt x="39" y="0"/>
                  </a:lnTo>
                  <a:lnTo>
                    <a:pt x="64" y="1"/>
                  </a:lnTo>
                  <a:lnTo>
                    <a:pt x="93" y="5"/>
                  </a:lnTo>
                  <a:lnTo>
                    <a:pt x="118" y="10"/>
                  </a:lnTo>
                  <a:lnTo>
                    <a:pt x="139" y="18"/>
                  </a:lnTo>
                  <a:lnTo>
                    <a:pt x="147" y="23"/>
                  </a:lnTo>
                  <a:lnTo>
                    <a:pt x="152" y="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7" name="Freeform 45">
              <a:extLst>
                <a:ext uri="{FF2B5EF4-FFF2-40B4-BE49-F238E27FC236}">
                  <a16:creationId xmlns:a16="http://schemas.microsoft.com/office/drawing/2014/main" id="{26A44AAB-18A8-F244-A7BB-339AB5E90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213" y="2032000"/>
              <a:ext cx="481013" cy="969963"/>
            </a:xfrm>
            <a:custGeom>
              <a:avLst/>
              <a:gdLst>
                <a:gd name="T0" fmla="*/ 142 w 303"/>
                <a:gd name="T1" fmla="*/ 3 h 611"/>
                <a:gd name="T2" fmla="*/ 188 w 303"/>
                <a:gd name="T3" fmla="*/ 106 h 611"/>
                <a:gd name="T4" fmla="*/ 185 w 303"/>
                <a:gd name="T5" fmla="*/ 7 h 611"/>
                <a:gd name="T6" fmla="*/ 271 w 303"/>
                <a:gd name="T7" fmla="*/ 46 h 611"/>
                <a:gd name="T8" fmla="*/ 271 w 303"/>
                <a:gd name="T9" fmla="*/ 46 h 611"/>
                <a:gd name="T10" fmla="*/ 274 w 303"/>
                <a:gd name="T11" fmla="*/ 59 h 611"/>
                <a:gd name="T12" fmla="*/ 283 w 303"/>
                <a:gd name="T13" fmla="*/ 93 h 611"/>
                <a:gd name="T14" fmla="*/ 294 w 303"/>
                <a:gd name="T15" fmla="*/ 145 h 611"/>
                <a:gd name="T16" fmla="*/ 299 w 303"/>
                <a:gd name="T17" fmla="*/ 177 h 611"/>
                <a:gd name="T18" fmla="*/ 303 w 303"/>
                <a:gd name="T19" fmla="*/ 210 h 611"/>
                <a:gd name="T20" fmla="*/ 303 w 303"/>
                <a:gd name="T21" fmla="*/ 210 h 611"/>
                <a:gd name="T22" fmla="*/ 303 w 303"/>
                <a:gd name="T23" fmla="*/ 254 h 611"/>
                <a:gd name="T24" fmla="*/ 303 w 303"/>
                <a:gd name="T25" fmla="*/ 312 h 611"/>
                <a:gd name="T26" fmla="*/ 299 w 303"/>
                <a:gd name="T27" fmla="*/ 378 h 611"/>
                <a:gd name="T28" fmla="*/ 296 w 303"/>
                <a:gd name="T29" fmla="*/ 446 h 611"/>
                <a:gd name="T30" fmla="*/ 287 w 303"/>
                <a:gd name="T31" fmla="*/ 563 h 611"/>
                <a:gd name="T32" fmla="*/ 282 w 303"/>
                <a:gd name="T33" fmla="*/ 611 h 611"/>
                <a:gd name="T34" fmla="*/ 282 w 303"/>
                <a:gd name="T35" fmla="*/ 611 h 611"/>
                <a:gd name="T36" fmla="*/ 247 w 303"/>
                <a:gd name="T37" fmla="*/ 541 h 611"/>
                <a:gd name="T38" fmla="*/ 167 w 303"/>
                <a:gd name="T39" fmla="*/ 380 h 611"/>
                <a:gd name="T40" fmla="*/ 74 w 303"/>
                <a:gd name="T41" fmla="*/ 199 h 611"/>
                <a:gd name="T42" fmla="*/ 32 w 303"/>
                <a:gd name="T43" fmla="*/ 122 h 611"/>
                <a:gd name="T44" fmla="*/ 0 w 303"/>
                <a:gd name="T45" fmla="*/ 68 h 611"/>
                <a:gd name="T46" fmla="*/ 0 w 303"/>
                <a:gd name="T47" fmla="*/ 68 h 611"/>
                <a:gd name="T48" fmla="*/ 13 w 303"/>
                <a:gd name="T49" fmla="*/ 55 h 611"/>
                <a:gd name="T50" fmla="*/ 27 w 303"/>
                <a:gd name="T51" fmla="*/ 41 h 611"/>
                <a:gd name="T52" fmla="*/ 45 w 303"/>
                <a:gd name="T53" fmla="*/ 29 h 611"/>
                <a:gd name="T54" fmla="*/ 66 w 303"/>
                <a:gd name="T55" fmla="*/ 14 h 611"/>
                <a:gd name="T56" fmla="*/ 79 w 303"/>
                <a:gd name="T57" fmla="*/ 9 h 611"/>
                <a:gd name="T58" fmla="*/ 92 w 303"/>
                <a:gd name="T59" fmla="*/ 5 h 611"/>
                <a:gd name="T60" fmla="*/ 104 w 303"/>
                <a:gd name="T61" fmla="*/ 2 h 611"/>
                <a:gd name="T62" fmla="*/ 117 w 303"/>
                <a:gd name="T63" fmla="*/ 0 h 611"/>
                <a:gd name="T64" fmla="*/ 129 w 303"/>
                <a:gd name="T65" fmla="*/ 2 h 611"/>
                <a:gd name="T66" fmla="*/ 142 w 303"/>
                <a:gd name="T67" fmla="*/ 3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3" h="611">
                  <a:moveTo>
                    <a:pt x="142" y="3"/>
                  </a:moveTo>
                  <a:lnTo>
                    <a:pt x="188" y="106"/>
                  </a:lnTo>
                  <a:lnTo>
                    <a:pt x="185" y="7"/>
                  </a:lnTo>
                  <a:lnTo>
                    <a:pt x="271" y="46"/>
                  </a:lnTo>
                  <a:lnTo>
                    <a:pt x="271" y="46"/>
                  </a:lnTo>
                  <a:lnTo>
                    <a:pt x="274" y="59"/>
                  </a:lnTo>
                  <a:lnTo>
                    <a:pt x="283" y="93"/>
                  </a:lnTo>
                  <a:lnTo>
                    <a:pt x="294" y="145"/>
                  </a:lnTo>
                  <a:lnTo>
                    <a:pt x="299" y="177"/>
                  </a:lnTo>
                  <a:lnTo>
                    <a:pt x="303" y="210"/>
                  </a:lnTo>
                  <a:lnTo>
                    <a:pt x="303" y="210"/>
                  </a:lnTo>
                  <a:lnTo>
                    <a:pt x="303" y="254"/>
                  </a:lnTo>
                  <a:lnTo>
                    <a:pt x="303" y="312"/>
                  </a:lnTo>
                  <a:lnTo>
                    <a:pt x="299" y="378"/>
                  </a:lnTo>
                  <a:lnTo>
                    <a:pt x="296" y="446"/>
                  </a:lnTo>
                  <a:lnTo>
                    <a:pt x="287" y="563"/>
                  </a:lnTo>
                  <a:lnTo>
                    <a:pt x="282" y="611"/>
                  </a:lnTo>
                  <a:lnTo>
                    <a:pt x="282" y="611"/>
                  </a:lnTo>
                  <a:lnTo>
                    <a:pt x="247" y="541"/>
                  </a:lnTo>
                  <a:lnTo>
                    <a:pt x="167" y="380"/>
                  </a:lnTo>
                  <a:lnTo>
                    <a:pt x="74" y="199"/>
                  </a:lnTo>
                  <a:lnTo>
                    <a:pt x="32" y="12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13" y="55"/>
                  </a:lnTo>
                  <a:lnTo>
                    <a:pt x="27" y="41"/>
                  </a:lnTo>
                  <a:lnTo>
                    <a:pt x="45" y="29"/>
                  </a:lnTo>
                  <a:lnTo>
                    <a:pt x="66" y="14"/>
                  </a:lnTo>
                  <a:lnTo>
                    <a:pt x="79" y="9"/>
                  </a:lnTo>
                  <a:lnTo>
                    <a:pt x="92" y="5"/>
                  </a:lnTo>
                  <a:lnTo>
                    <a:pt x="104" y="2"/>
                  </a:lnTo>
                  <a:lnTo>
                    <a:pt x="117" y="0"/>
                  </a:lnTo>
                  <a:lnTo>
                    <a:pt x="129" y="2"/>
                  </a:lnTo>
                  <a:lnTo>
                    <a:pt x="142" y="3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8" name="Freeform 46">
              <a:extLst>
                <a:ext uri="{FF2B5EF4-FFF2-40B4-BE49-F238E27FC236}">
                  <a16:creationId xmlns:a16="http://schemas.microsoft.com/office/drawing/2014/main" id="{B2771239-A7C3-1F4B-890C-9A2E701E9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213" y="2032000"/>
              <a:ext cx="481013" cy="969963"/>
            </a:xfrm>
            <a:custGeom>
              <a:avLst/>
              <a:gdLst>
                <a:gd name="T0" fmla="*/ 142 w 303"/>
                <a:gd name="T1" fmla="*/ 3 h 611"/>
                <a:gd name="T2" fmla="*/ 188 w 303"/>
                <a:gd name="T3" fmla="*/ 106 h 611"/>
                <a:gd name="T4" fmla="*/ 185 w 303"/>
                <a:gd name="T5" fmla="*/ 7 h 611"/>
                <a:gd name="T6" fmla="*/ 271 w 303"/>
                <a:gd name="T7" fmla="*/ 46 h 611"/>
                <a:gd name="T8" fmla="*/ 271 w 303"/>
                <a:gd name="T9" fmla="*/ 46 h 611"/>
                <a:gd name="T10" fmla="*/ 274 w 303"/>
                <a:gd name="T11" fmla="*/ 59 h 611"/>
                <a:gd name="T12" fmla="*/ 283 w 303"/>
                <a:gd name="T13" fmla="*/ 93 h 611"/>
                <a:gd name="T14" fmla="*/ 294 w 303"/>
                <a:gd name="T15" fmla="*/ 145 h 611"/>
                <a:gd name="T16" fmla="*/ 299 w 303"/>
                <a:gd name="T17" fmla="*/ 177 h 611"/>
                <a:gd name="T18" fmla="*/ 303 w 303"/>
                <a:gd name="T19" fmla="*/ 210 h 611"/>
                <a:gd name="T20" fmla="*/ 303 w 303"/>
                <a:gd name="T21" fmla="*/ 210 h 611"/>
                <a:gd name="T22" fmla="*/ 303 w 303"/>
                <a:gd name="T23" fmla="*/ 254 h 611"/>
                <a:gd name="T24" fmla="*/ 303 w 303"/>
                <a:gd name="T25" fmla="*/ 312 h 611"/>
                <a:gd name="T26" fmla="*/ 299 w 303"/>
                <a:gd name="T27" fmla="*/ 378 h 611"/>
                <a:gd name="T28" fmla="*/ 296 w 303"/>
                <a:gd name="T29" fmla="*/ 446 h 611"/>
                <a:gd name="T30" fmla="*/ 287 w 303"/>
                <a:gd name="T31" fmla="*/ 563 h 611"/>
                <a:gd name="T32" fmla="*/ 282 w 303"/>
                <a:gd name="T33" fmla="*/ 611 h 611"/>
                <a:gd name="T34" fmla="*/ 282 w 303"/>
                <a:gd name="T35" fmla="*/ 611 h 611"/>
                <a:gd name="T36" fmla="*/ 247 w 303"/>
                <a:gd name="T37" fmla="*/ 541 h 611"/>
                <a:gd name="T38" fmla="*/ 167 w 303"/>
                <a:gd name="T39" fmla="*/ 380 h 611"/>
                <a:gd name="T40" fmla="*/ 74 w 303"/>
                <a:gd name="T41" fmla="*/ 199 h 611"/>
                <a:gd name="T42" fmla="*/ 32 w 303"/>
                <a:gd name="T43" fmla="*/ 122 h 611"/>
                <a:gd name="T44" fmla="*/ 0 w 303"/>
                <a:gd name="T45" fmla="*/ 68 h 611"/>
                <a:gd name="T46" fmla="*/ 0 w 303"/>
                <a:gd name="T47" fmla="*/ 68 h 611"/>
                <a:gd name="T48" fmla="*/ 13 w 303"/>
                <a:gd name="T49" fmla="*/ 55 h 611"/>
                <a:gd name="T50" fmla="*/ 27 w 303"/>
                <a:gd name="T51" fmla="*/ 41 h 611"/>
                <a:gd name="T52" fmla="*/ 45 w 303"/>
                <a:gd name="T53" fmla="*/ 29 h 611"/>
                <a:gd name="T54" fmla="*/ 66 w 303"/>
                <a:gd name="T55" fmla="*/ 14 h 611"/>
                <a:gd name="T56" fmla="*/ 79 w 303"/>
                <a:gd name="T57" fmla="*/ 9 h 611"/>
                <a:gd name="T58" fmla="*/ 92 w 303"/>
                <a:gd name="T59" fmla="*/ 5 h 611"/>
                <a:gd name="T60" fmla="*/ 104 w 303"/>
                <a:gd name="T61" fmla="*/ 2 h 611"/>
                <a:gd name="T62" fmla="*/ 117 w 303"/>
                <a:gd name="T63" fmla="*/ 0 h 611"/>
                <a:gd name="T64" fmla="*/ 129 w 303"/>
                <a:gd name="T65" fmla="*/ 2 h 611"/>
                <a:gd name="T66" fmla="*/ 142 w 303"/>
                <a:gd name="T67" fmla="*/ 3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3" h="611">
                  <a:moveTo>
                    <a:pt x="142" y="3"/>
                  </a:moveTo>
                  <a:lnTo>
                    <a:pt x="188" y="106"/>
                  </a:lnTo>
                  <a:lnTo>
                    <a:pt x="185" y="7"/>
                  </a:lnTo>
                  <a:lnTo>
                    <a:pt x="271" y="46"/>
                  </a:lnTo>
                  <a:lnTo>
                    <a:pt x="271" y="46"/>
                  </a:lnTo>
                  <a:lnTo>
                    <a:pt x="274" y="59"/>
                  </a:lnTo>
                  <a:lnTo>
                    <a:pt x="283" y="93"/>
                  </a:lnTo>
                  <a:lnTo>
                    <a:pt x="294" y="145"/>
                  </a:lnTo>
                  <a:lnTo>
                    <a:pt x="299" y="177"/>
                  </a:lnTo>
                  <a:lnTo>
                    <a:pt x="303" y="210"/>
                  </a:lnTo>
                  <a:lnTo>
                    <a:pt x="303" y="210"/>
                  </a:lnTo>
                  <a:lnTo>
                    <a:pt x="303" y="254"/>
                  </a:lnTo>
                  <a:lnTo>
                    <a:pt x="303" y="312"/>
                  </a:lnTo>
                  <a:lnTo>
                    <a:pt x="299" y="378"/>
                  </a:lnTo>
                  <a:lnTo>
                    <a:pt x="296" y="446"/>
                  </a:lnTo>
                  <a:lnTo>
                    <a:pt x="287" y="563"/>
                  </a:lnTo>
                  <a:lnTo>
                    <a:pt x="282" y="611"/>
                  </a:lnTo>
                  <a:lnTo>
                    <a:pt x="282" y="611"/>
                  </a:lnTo>
                  <a:lnTo>
                    <a:pt x="247" y="541"/>
                  </a:lnTo>
                  <a:lnTo>
                    <a:pt x="167" y="380"/>
                  </a:lnTo>
                  <a:lnTo>
                    <a:pt x="74" y="199"/>
                  </a:lnTo>
                  <a:lnTo>
                    <a:pt x="32" y="12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13" y="55"/>
                  </a:lnTo>
                  <a:lnTo>
                    <a:pt x="27" y="41"/>
                  </a:lnTo>
                  <a:lnTo>
                    <a:pt x="45" y="29"/>
                  </a:lnTo>
                  <a:lnTo>
                    <a:pt x="66" y="14"/>
                  </a:lnTo>
                  <a:lnTo>
                    <a:pt x="79" y="9"/>
                  </a:lnTo>
                  <a:lnTo>
                    <a:pt x="92" y="5"/>
                  </a:lnTo>
                  <a:lnTo>
                    <a:pt x="104" y="2"/>
                  </a:lnTo>
                  <a:lnTo>
                    <a:pt x="117" y="0"/>
                  </a:lnTo>
                  <a:lnTo>
                    <a:pt x="129" y="2"/>
                  </a:lnTo>
                  <a:lnTo>
                    <a:pt x="142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9" name="Freeform 47">
              <a:extLst>
                <a:ext uri="{FF2B5EF4-FFF2-40B4-BE49-F238E27FC236}">
                  <a16:creationId xmlns:a16="http://schemas.microsoft.com/office/drawing/2014/main" id="{7B434212-3B4E-294B-92B2-BE55503BB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400" y="2230438"/>
              <a:ext cx="136525" cy="153988"/>
            </a:xfrm>
            <a:custGeom>
              <a:avLst/>
              <a:gdLst>
                <a:gd name="T0" fmla="*/ 0 w 86"/>
                <a:gd name="T1" fmla="*/ 8 h 97"/>
                <a:gd name="T2" fmla="*/ 0 w 86"/>
                <a:gd name="T3" fmla="*/ 8 h 97"/>
                <a:gd name="T4" fmla="*/ 33 w 86"/>
                <a:gd name="T5" fmla="*/ 4 h 97"/>
                <a:gd name="T6" fmla="*/ 58 w 86"/>
                <a:gd name="T7" fmla="*/ 0 h 97"/>
                <a:gd name="T8" fmla="*/ 74 w 86"/>
                <a:gd name="T9" fmla="*/ 2 h 97"/>
                <a:gd name="T10" fmla="*/ 74 w 86"/>
                <a:gd name="T11" fmla="*/ 2 h 97"/>
                <a:gd name="T12" fmla="*/ 81 w 86"/>
                <a:gd name="T13" fmla="*/ 45 h 97"/>
                <a:gd name="T14" fmla="*/ 85 w 86"/>
                <a:gd name="T15" fmla="*/ 76 h 97"/>
                <a:gd name="T16" fmla="*/ 86 w 86"/>
                <a:gd name="T17" fmla="*/ 94 h 97"/>
                <a:gd name="T18" fmla="*/ 86 w 86"/>
                <a:gd name="T19" fmla="*/ 94 h 97"/>
                <a:gd name="T20" fmla="*/ 85 w 86"/>
                <a:gd name="T21" fmla="*/ 95 h 97"/>
                <a:gd name="T22" fmla="*/ 81 w 86"/>
                <a:gd name="T23" fmla="*/ 97 h 97"/>
                <a:gd name="T24" fmla="*/ 67 w 86"/>
                <a:gd name="T25" fmla="*/ 97 h 97"/>
                <a:gd name="T26" fmla="*/ 49 w 86"/>
                <a:gd name="T27" fmla="*/ 95 h 97"/>
                <a:gd name="T28" fmla="*/ 31 w 86"/>
                <a:gd name="T29" fmla="*/ 90 h 97"/>
                <a:gd name="T30" fmla="*/ 0 w 86"/>
                <a:gd name="T31" fmla="*/ 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" h="97">
                  <a:moveTo>
                    <a:pt x="0" y="8"/>
                  </a:moveTo>
                  <a:lnTo>
                    <a:pt x="0" y="8"/>
                  </a:lnTo>
                  <a:lnTo>
                    <a:pt x="33" y="4"/>
                  </a:lnTo>
                  <a:lnTo>
                    <a:pt x="58" y="0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81" y="45"/>
                  </a:lnTo>
                  <a:lnTo>
                    <a:pt x="85" y="76"/>
                  </a:lnTo>
                  <a:lnTo>
                    <a:pt x="86" y="94"/>
                  </a:lnTo>
                  <a:lnTo>
                    <a:pt x="86" y="94"/>
                  </a:lnTo>
                  <a:lnTo>
                    <a:pt x="85" y="95"/>
                  </a:lnTo>
                  <a:lnTo>
                    <a:pt x="81" y="97"/>
                  </a:lnTo>
                  <a:lnTo>
                    <a:pt x="67" y="97"/>
                  </a:lnTo>
                  <a:lnTo>
                    <a:pt x="49" y="95"/>
                  </a:lnTo>
                  <a:lnTo>
                    <a:pt x="31" y="9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0" name="Freeform 48">
              <a:extLst>
                <a:ext uri="{FF2B5EF4-FFF2-40B4-BE49-F238E27FC236}">
                  <a16:creationId xmlns:a16="http://schemas.microsoft.com/office/drawing/2014/main" id="{3F1432D1-24FC-BE43-9D1D-9FE1A9FC5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550" y="2373313"/>
              <a:ext cx="182563" cy="628650"/>
            </a:xfrm>
            <a:custGeom>
              <a:avLst/>
              <a:gdLst>
                <a:gd name="T0" fmla="*/ 0 w 115"/>
                <a:gd name="T1" fmla="*/ 194 h 396"/>
                <a:gd name="T2" fmla="*/ 0 w 115"/>
                <a:gd name="T3" fmla="*/ 0 h 396"/>
                <a:gd name="T4" fmla="*/ 50 w 115"/>
                <a:gd name="T5" fmla="*/ 4 h 396"/>
                <a:gd name="T6" fmla="*/ 50 w 115"/>
                <a:gd name="T7" fmla="*/ 4 h 396"/>
                <a:gd name="T8" fmla="*/ 115 w 115"/>
                <a:gd name="T9" fmla="*/ 237 h 396"/>
                <a:gd name="T10" fmla="*/ 101 w 115"/>
                <a:gd name="T11" fmla="*/ 396 h 396"/>
                <a:gd name="T12" fmla="*/ 0 w 115"/>
                <a:gd name="T13" fmla="*/ 194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396">
                  <a:moveTo>
                    <a:pt x="0" y="194"/>
                  </a:moveTo>
                  <a:lnTo>
                    <a:pt x="0" y="0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115" y="237"/>
                  </a:lnTo>
                  <a:lnTo>
                    <a:pt x="101" y="396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1" name="Freeform 49">
              <a:extLst>
                <a:ext uri="{FF2B5EF4-FFF2-40B4-BE49-F238E27FC236}">
                  <a16:creationId xmlns:a16="http://schemas.microsoft.com/office/drawing/2014/main" id="{B0816ADA-945A-1148-8F78-6955D287A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975" y="2025650"/>
              <a:ext cx="574675" cy="1066800"/>
            </a:xfrm>
            <a:custGeom>
              <a:avLst/>
              <a:gdLst>
                <a:gd name="T0" fmla="*/ 65 w 362"/>
                <a:gd name="T1" fmla="*/ 0 h 672"/>
                <a:gd name="T2" fmla="*/ 65 w 362"/>
                <a:gd name="T3" fmla="*/ 0 h 672"/>
                <a:gd name="T4" fmla="*/ 38 w 362"/>
                <a:gd name="T5" fmla="*/ 86 h 672"/>
                <a:gd name="T6" fmla="*/ 16 w 362"/>
                <a:gd name="T7" fmla="*/ 151 h 672"/>
                <a:gd name="T8" fmla="*/ 7 w 362"/>
                <a:gd name="T9" fmla="*/ 176 h 672"/>
                <a:gd name="T10" fmla="*/ 0 w 362"/>
                <a:gd name="T11" fmla="*/ 190 h 672"/>
                <a:gd name="T12" fmla="*/ 0 w 362"/>
                <a:gd name="T13" fmla="*/ 190 h 672"/>
                <a:gd name="T14" fmla="*/ 0 w 362"/>
                <a:gd name="T15" fmla="*/ 192 h 672"/>
                <a:gd name="T16" fmla="*/ 0 w 362"/>
                <a:gd name="T17" fmla="*/ 196 h 672"/>
                <a:gd name="T18" fmla="*/ 5 w 362"/>
                <a:gd name="T19" fmla="*/ 201 h 672"/>
                <a:gd name="T20" fmla="*/ 13 w 362"/>
                <a:gd name="T21" fmla="*/ 206 h 672"/>
                <a:gd name="T22" fmla="*/ 23 w 362"/>
                <a:gd name="T23" fmla="*/ 214 h 672"/>
                <a:gd name="T24" fmla="*/ 50 w 362"/>
                <a:gd name="T25" fmla="*/ 228 h 672"/>
                <a:gd name="T26" fmla="*/ 82 w 362"/>
                <a:gd name="T27" fmla="*/ 242 h 672"/>
                <a:gd name="T28" fmla="*/ 143 w 362"/>
                <a:gd name="T29" fmla="*/ 266 h 672"/>
                <a:gd name="T30" fmla="*/ 172 w 362"/>
                <a:gd name="T31" fmla="*/ 276 h 672"/>
                <a:gd name="T32" fmla="*/ 172 w 362"/>
                <a:gd name="T33" fmla="*/ 276 h 672"/>
                <a:gd name="T34" fmla="*/ 127 w 362"/>
                <a:gd name="T35" fmla="*/ 348 h 672"/>
                <a:gd name="T36" fmla="*/ 95 w 362"/>
                <a:gd name="T37" fmla="*/ 402 h 672"/>
                <a:gd name="T38" fmla="*/ 82 w 362"/>
                <a:gd name="T39" fmla="*/ 423 h 672"/>
                <a:gd name="T40" fmla="*/ 75 w 362"/>
                <a:gd name="T41" fmla="*/ 438 h 672"/>
                <a:gd name="T42" fmla="*/ 75 w 362"/>
                <a:gd name="T43" fmla="*/ 438 h 672"/>
                <a:gd name="T44" fmla="*/ 212 w 362"/>
                <a:gd name="T45" fmla="*/ 545 h 672"/>
                <a:gd name="T46" fmla="*/ 308 w 362"/>
                <a:gd name="T47" fmla="*/ 626 h 672"/>
                <a:gd name="T48" fmla="*/ 344 w 362"/>
                <a:gd name="T49" fmla="*/ 655 h 672"/>
                <a:gd name="T50" fmla="*/ 362 w 362"/>
                <a:gd name="T51" fmla="*/ 672 h 672"/>
                <a:gd name="T52" fmla="*/ 359 w 362"/>
                <a:gd name="T53" fmla="*/ 615 h 672"/>
                <a:gd name="T54" fmla="*/ 359 w 362"/>
                <a:gd name="T55" fmla="*/ 615 h 672"/>
                <a:gd name="T56" fmla="*/ 226 w 362"/>
                <a:gd name="T57" fmla="*/ 343 h 672"/>
                <a:gd name="T58" fmla="*/ 131 w 362"/>
                <a:gd name="T59" fmla="*/ 149 h 672"/>
                <a:gd name="T60" fmla="*/ 97 w 362"/>
                <a:gd name="T61" fmla="*/ 81 h 672"/>
                <a:gd name="T62" fmla="*/ 79 w 362"/>
                <a:gd name="T63" fmla="*/ 47 h 672"/>
                <a:gd name="T64" fmla="*/ 79 w 362"/>
                <a:gd name="T65" fmla="*/ 47 h 672"/>
                <a:gd name="T66" fmla="*/ 73 w 362"/>
                <a:gd name="T67" fmla="*/ 36 h 672"/>
                <a:gd name="T68" fmla="*/ 68 w 362"/>
                <a:gd name="T69" fmla="*/ 27 h 672"/>
                <a:gd name="T70" fmla="*/ 65 w 362"/>
                <a:gd name="T71" fmla="*/ 13 h 672"/>
                <a:gd name="T72" fmla="*/ 65 w 362"/>
                <a:gd name="T73" fmla="*/ 4 h 672"/>
                <a:gd name="T74" fmla="*/ 65 w 362"/>
                <a:gd name="T7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2" h="672">
                  <a:moveTo>
                    <a:pt x="65" y="0"/>
                  </a:moveTo>
                  <a:lnTo>
                    <a:pt x="65" y="0"/>
                  </a:lnTo>
                  <a:lnTo>
                    <a:pt x="38" y="86"/>
                  </a:lnTo>
                  <a:lnTo>
                    <a:pt x="16" y="151"/>
                  </a:lnTo>
                  <a:lnTo>
                    <a:pt x="7" y="176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0" y="192"/>
                  </a:lnTo>
                  <a:lnTo>
                    <a:pt x="0" y="196"/>
                  </a:lnTo>
                  <a:lnTo>
                    <a:pt x="5" y="201"/>
                  </a:lnTo>
                  <a:lnTo>
                    <a:pt x="13" y="206"/>
                  </a:lnTo>
                  <a:lnTo>
                    <a:pt x="23" y="214"/>
                  </a:lnTo>
                  <a:lnTo>
                    <a:pt x="50" y="228"/>
                  </a:lnTo>
                  <a:lnTo>
                    <a:pt x="82" y="242"/>
                  </a:lnTo>
                  <a:lnTo>
                    <a:pt x="143" y="266"/>
                  </a:lnTo>
                  <a:lnTo>
                    <a:pt x="172" y="276"/>
                  </a:lnTo>
                  <a:lnTo>
                    <a:pt x="172" y="276"/>
                  </a:lnTo>
                  <a:lnTo>
                    <a:pt x="127" y="348"/>
                  </a:lnTo>
                  <a:lnTo>
                    <a:pt x="95" y="402"/>
                  </a:lnTo>
                  <a:lnTo>
                    <a:pt x="82" y="423"/>
                  </a:lnTo>
                  <a:lnTo>
                    <a:pt x="75" y="438"/>
                  </a:lnTo>
                  <a:lnTo>
                    <a:pt x="75" y="438"/>
                  </a:lnTo>
                  <a:lnTo>
                    <a:pt x="212" y="545"/>
                  </a:lnTo>
                  <a:lnTo>
                    <a:pt x="308" y="626"/>
                  </a:lnTo>
                  <a:lnTo>
                    <a:pt x="344" y="655"/>
                  </a:lnTo>
                  <a:lnTo>
                    <a:pt x="362" y="672"/>
                  </a:lnTo>
                  <a:lnTo>
                    <a:pt x="359" y="615"/>
                  </a:lnTo>
                  <a:lnTo>
                    <a:pt x="359" y="615"/>
                  </a:lnTo>
                  <a:lnTo>
                    <a:pt x="226" y="343"/>
                  </a:lnTo>
                  <a:lnTo>
                    <a:pt x="131" y="149"/>
                  </a:lnTo>
                  <a:lnTo>
                    <a:pt x="97" y="81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3" y="36"/>
                  </a:lnTo>
                  <a:lnTo>
                    <a:pt x="68" y="27"/>
                  </a:lnTo>
                  <a:lnTo>
                    <a:pt x="65" y="13"/>
                  </a:lnTo>
                  <a:lnTo>
                    <a:pt x="65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676C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2" name="Freeform 50">
              <a:extLst>
                <a:ext uri="{FF2B5EF4-FFF2-40B4-BE49-F238E27FC236}">
                  <a16:creationId xmlns:a16="http://schemas.microsoft.com/office/drawing/2014/main" id="{FC5643B3-E892-0249-B46A-1683FF354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975" y="2025650"/>
              <a:ext cx="574675" cy="1066800"/>
            </a:xfrm>
            <a:custGeom>
              <a:avLst/>
              <a:gdLst>
                <a:gd name="T0" fmla="*/ 65 w 362"/>
                <a:gd name="T1" fmla="*/ 0 h 672"/>
                <a:gd name="T2" fmla="*/ 65 w 362"/>
                <a:gd name="T3" fmla="*/ 0 h 672"/>
                <a:gd name="T4" fmla="*/ 38 w 362"/>
                <a:gd name="T5" fmla="*/ 86 h 672"/>
                <a:gd name="T6" fmla="*/ 16 w 362"/>
                <a:gd name="T7" fmla="*/ 151 h 672"/>
                <a:gd name="T8" fmla="*/ 7 w 362"/>
                <a:gd name="T9" fmla="*/ 176 h 672"/>
                <a:gd name="T10" fmla="*/ 0 w 362"/>
                <a:gd name="T11" fmla="*/ 190 h 672"/>
                <a:gd name="T12" fmla="*/ 0 w 362"/>
                <a:gd name="T13" fmla="*/ 190 h 672"/>
                <a:gd name="T14" fmla="*/ 0 w 362"/>
                <a:gd name="T15" fmla="*/ 192 h 672"/>
                <a:gd name="T16" fmla="*/ 0 w 362"/>
                <a:gd name="T17" fmla="*/ 196 h 672"/>
                <a:gd name="T18" fmla="*/ 5 w 362"/>
                <a:gd name="T19" fmla="*/ 201 h 672"/>
                <a:gd name="T20" fmla="*/ 13 w 362"/>
                <a:gd name="T21" fmla="*/ 206 h 672"/>
                <a:gd name="T22" fmla="*/ 23 w 362"/>
                <a:gd name="T23" fmla="*/ 214 h 672"/>
                <a:gd name="T24" fmla="*/ 50 w 362"/>
                <a:gd name="T25" fmla="*/ 228 h 672"/>
                <a:gd name="T26" fmla="*/ 82 w 362"/>
                <a:gd name="T27" fmla="*/ 242 h 672"/>
                <a:gd name="T28" fmla="*/ 143 w 362"/>
                <a:gd name="T29" fmla="*/ 266 h 672"/>
                <a:gd name="T30" fmla="*/ 172 w 362"/>
                <a:gd name="T31" fmla="*/ 276 h 672"/>
                <a:gd name="T32" fmla="*/ 172 w 362"/>
                <a:gd name="T33" fmla="*/ 276 h 672"/>
                <a:gd name="T34" fmla="*/ 127 w 362"/>
                <a:gd name="T35" fmla="*/ 348 h 672"/>
                <a:gd name="T36" fmla="*/ 95 w 362"/>
                <a:gd name="T37" fmla="*/ 402 h 672"/>
                <a:gd name="T38" fmla="*/ 82 w 362"/>
                <a:gd name="T39" fmla="*/ 423 h 672"/>
                <a:gd name="T40" fmla="*/ 75 w 362"/>
                <a:gd name="T41" fmla="*/ 438 h 672"/>
                <a:gd name="T42" fmla="*/ 75 w 362"/>
                <a:gd name="T43" fmla="*/ 438 h 672"/>
                <a:gd name="T44" fmla="*/ 212 w 362"/>
                <a:gd name="T45" fmla="*/ 545 h 672"/>
                <a:gd name="T46" fmla="*/ 308 w 362"/>
                <a:gd name="T47" fmla="*/ 626 h 672"/>
                <a:gd name="T48" fmla="*/ 344 w 362"/>
                <a:gd name="T49" fmla="*/ 655 h 672"/>
                <a:gd name="T50" fmla="*/ 362 w 362"/>
                <a:gd name="T51" fmla="*/ 672 h 672"/>
                <a:gd name="T52" fmla="*/ 359 w 362"/>
                <a:gd name="T53" fmla="*/ 615 h 672"/>
                <a:gd name="T54" fmla="*/ 359 w 362"/>
                <a:gd name="T55" fmla="*/ 615 h 672"/>
                <a:gd name="T56" fmla="*/ 226 w 362"/>
                <a:gd name="T57" fmla="*/ 343 h 672"/>
                <a:gd name="T58" fmla="*/ 131 w 362"/>
                <a:gd name="T59" fmla="*/ 149 h 672"/>
                <a:gd name="T60" fmla="*/ 97 w 362"/>
                <a:gd name="T61" fmla="*/ 81 h 672"/>
                <a:gd name="T62" fmla="*/ 79 w 362"/>
                <a:gd name="T63" fmla="*/ 47 h 672"/>
                <a:gd name="T64" fmla="*/ 79 w 362"/>
                <a:gd name="T65" fmla="*/ 47 h 672"/>
                <a:gd name="T66" fmla="*/ 73 w 362"/>
                <a:gd name="T67" fmla="*/ 36 h 672"/>
                <a:gd name="T68" fmla="*/ 68 w 362"/>
                <a:gd name="T69" fmla="*/ 27 h 672"/>
                <a:gd name="T70" fmla="*/ 65 w 362"/>
                <a:gd name="T71" fmla="*/ 13 h 672"/>
                <a:gd name="T72" fmla="*/ 65 w 362"/>
                <a:gd name="T73" fmla="*/ 4 h 672"/>
                <a:gd name="T74" fmla="*/ 65 w 362"/>
                <a:gd name="T75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2" h="672">
                  <a:moveTo>
                    <a:pt x="65" y="0"/>
                  </a:moveTo>
                  <a:lnTo>
                    <a:pt x="65" y="0"/>
                  </a:lnTo>
                  <a:lnTo>
                    <a:pt x="38" y="86"/>
                  </a:lnTo>
                  <a:lnTo>
                    <a:pt x="16" y="151"/>
                  </a:lnTo>
                  <a:lnTo>
                    <a:pt x="7" y="176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0" y="192"/>
                  </a:lnTo>
                  <a:lnTo>
                    <a:pt x="0" y="196"/>
                  </a:lnTo>
                  <a:lnTo>
                    <a:pt x="5" y="201"/>
                  </a:lnTo>
                  <a:lnTo>
                    <a:pt x="13" y="206"/>
                  </a:lnTo>
                  <a:lnTo>
                    <a:pt x="23" y="214"/>
                  </a:lnTo>
                  <a:lnTo>
                    <a:pt x="50" y="228"/>
                  </a:lnTo>
                  <a:lnTo>
                    <a:pt x="82" y="242"/>
                  </a:lnTo>
                  <a:lnTo>
                    <a:pt x="143" y="266"/>
                  </a:lnTo>
                  <a:lnTo>
                    <a:pt x="172" y="276"/>
                  </a:lnTo>
                  <a:lnTo>
                    <a:pt x="172" y="276"/>
                  </a:lnTo>
                  <a:lnTo>
                    <a:pt x="127" y="348"/>
                  </a:lnTo>
                  <a:lnTo>
                    <a:pt x="95" y="402"/>
                  </a:lnTo>
                  <a:lnTo>
                    <a:pt x="82" y="423"/>
                  </a:lnTo>
                  <a:lnTo>
                    <a:pt x="75" y="438"/>
                  </a:lnTo>
                  <a:lnTo>
                    <a:pt x="75" y="438"/>
                  </a:lnTo>
                  <a:lnTo>
                    <a:pt x="212" y="545"/>
                  </a:lnTo>
                  <a:lnTo>
                    <a:pt x="308" y="626"/>
                  </a:lnTo>
                  <a:lnTo>
                    <a:pt x="344" y="655"/>
                  </a:lnTo>
                  <a:lnTo>
                    <a:pt x="362" y="672"/>
                  </a:lnTo>
                  <a:lnTo>
                    <a:pt x="359" y="615"/>
                  </a:lnTo>
                  <a:lnTo>
                    <a:pt x="359" y="615"/>
                  </a:lnTo>
                  <a:lnTo>
                    <a:pt x="226" y="343"/>
                  </a:lnTo>
                  <a:lnTo>
                    <a:pt x="131" y="149"/>
                  </a:lnTo>
                  <a:lnTo>
                    <a:pt x="97" y="81"/>
                  </a:lnTo>
                  <a:lnTo>
                    <a:pt x="79" y="47"/>
                  </a:lnTo>
                  <a:lnTo>
                    <a:pt x="79" y="47"/>
                  </a:lnTo>
                  <a:lnTo>
                    <a:pt x="73" y="36"/>
                  </a:lnTo>
                  <a:lnTo>
                    <a:pt x="68" y="27"/>
                  </a:lnTo>
                  <a:lnTo>
                    <a:pt x="65" y="13"/>
                  </a:lnTo>
                  <a:lnTo>
                    <a:pt x="65" y="4"/>
                  </a:lnTo>
                  <a:lnTo>
                    <a:pt x="6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3" name="Freeform 51">
              <a:extLst>
                <a:ext uri="{FF2B5EF4-FFF2-40B4-BE49-F238E27FC236}">
                  <a16:creationId xmlns:a16="http://schemas.microsoft.com/office/drawing/2014/main" id="{C960555E-7E4A-E54D-8259-E447E7C7E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2138" y="2060575"/>
              <a:ext cx="230188" cy="1117600"/>
            </a:xfrm>
            <a:custGeom>
              <a:avLst/>
              <a:gdLst>
                <a:gd name="T0" fmla="*/ 0 w 145"/>
                <a:gd name="T1" fmla="*/ 0 h 704"/>
                <a:gd name="T2" fmla="*/ 0 w 145"/>
                <a:gd name="T3" fmla="*/ 0 h 704"/>
                <a:gd name="T4" fmla="*/ 7 w 145"/>
                <a:gd name="T5" fmla="*/ 48 h 704"/>
                <a:gd name="T6" fmla="*/ 14 w 145"/>
                <a:gd name="T7" fmla="*/ 107 h 704"/>
                <a:gd name="T8" fmla="*/ 20 w 145"/>
                <a:gd name="T9" fmla="*/ 190 h 704"/>
                <a:gd name="T10" fmla="*/ 25 w 145"/>
                <a:gd name="T11" fmla="*/ 290 h 704"/>
                <a:gd name="T12" fmla="*/ 27 w 145"/>
                <a:gd name="T13" fmla="*/ 410 h 704"/>
                <a:gd name="T14" fmla="*/ 25 w 145"/>
                <a:gd name="T15" fmla="*/ 478 h 704"/>
                <a:gd name="T16" fmla="*/ 23 w 145"/>
                <a:gd name="T17" fmla="*/ 550 h 704"/>
                <a:gd name="T18" fmla="*/ 20 w 145"/>
                <a:gd name="T19" fmla="*/ 625 h 704"/>
                <a:gd name="T20" fmla="*/ 14 w 145"/>
                <a:gd name="T21" fmla="*/ 704 h 704"/>
                <a:gd name="T22" fmla="*/ 14 w 145"/>
                <a:gd name="T23" fmla="*/ 704 h 704"/>
                <a:gd name="T24" fmla="*/ 79 w 145"/>
                <a:gd name="T25" fmla="*/ 536 h 704"/>
                <a:gd name="T26" fmla="*/ 122 w 145"/>
                <a:gd name="T27" fmla="*/ 419 h 704"/>
                <a:gd name="T28" fmla="*/ 145 w 145"/>
                <a:gd name="T29" fmla="*/ 362 h 704"/>
                <a:gd name="T30" fmla="*/ 145 w 145"/>
                <a:gd name="T31" fmla="*/ 362 h 704"/>
                <a:gd name="T32" fmla="*/ 145 w 145"/>
                <a:gd name="T33" fmla="*/ 358 h 704"/>
                <a:gd name="T34" fmla="*/ 143 w 145"/>
                <a:gd name="T35" fmla="*/ 353 h 704"/>
                <a:gd name="T36" fmla="*/ 138 w 145"/>
                <a:gd name="T37" fmla="*/ 337 h 704"/>
                <a:gd name="T38" fmla="*/ 127 w 145"/>
                <a:gd name="T39" fmla="*/ 313 h 704"/>
                <a:gd name="T40" fmla="*/ 113 w 145"/>
                <a:gd name="T41" fmla="*/ 290 h 704"/>
                <a:gd name="T42" fmla="*/ 98 w 145"/>
                <a:gd name="T43" fmla="*/ 265 h 704"/>
                <a:gd name="T44" fmla="*/ 84 w 145"/>
                <a:gd name="T45" fmla="*/ 244 h 704"/>
                <a:gd name="T46" fmla="*/ 72 w 145"/>
                <a:gd name="T47" fmla="*/ 227 h 704"/>
                <a:gd name="T48" fmla="*/ 66 w 145"/>
                <a:gd name="T49" fmla="*/ 222 h 704"/>
                <a:gd name="T50" fmla="*/ 63 w 145"/>
                <a:gd name="T51" fmla="*/ 220 h 704"/>
                <a:gd name="T52" fmla="*/ 63 w 145"/>
                <a:gd name="T53" fmla="*/ 220 h 704"/>
                <a:gd name="T54" fmla="*/ 84 w 145"/>
                <a:gd name="T55" fmla="*/ 170 h 704"/>
                <a:gd name="T56" fmla="*/ 102 w 145"/>
                <a:gd name="T57" fmla="*/ 134 h 704"/>
                <a:gd name="T58" fmla="*/ 109 w 145"/>
                <a:gd name="T59" fmla="*/ 122 h 704"/>
                <a:gd name="T60" fmla="*/ 115 w 145"/>
                <a:gd name="T61" fmla="*/ 115 h 704"/>
                <a:gd name="T62" fmla="*/ 0 w 145"/>
                <a:gd name="T63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4">
                  <a:moveTo>
                    <a:pt x="0" y="0"/>
                  </a:moveTo>
                  <a:lnTo>
                    <a:pt x="0" y="0"/>
                  </a:lnTo>
                  <a:lnTo>
                    <a:pt x="7" y="48"/>
                  </a:lnTo>
                  <a:lnTo>
                    <a:pt x="14" y="107"/>
                  </a:lnTo>
                  <a:lnTo>
                    <a:pt x="20" y="190"/>
                  </a:lnTo>
                  <a:lnTo>
                    <a:pt x="25" y="290"/>
                  </a:lnTo>
                  <a:lnTo>
                    <a:pt x="27" y="410"/>
                  </a:lnTo>
                  <a:lnTo>
                    <a:pt x="25" y="478"/>
                  </a:lnTo>
                  <a:lnTo>
                    <a:pt x="23" y="550"/>
                  </a:lnTo>
                  <a:lnTo>
                    <a:pt x="20" y="625"/>
                  </a:lnTo>
                  <a:lnTo>
                    <a:pt x="14" y="704"/>
                  </a:lnTo>
                  <a:lnTo>
                    <a:pt x="14" y="704"/>
                  </a:lnTo>
                  <a:lnTo>
                    <a:pt x="79" y="536"/>
                  </a:lnTo>
                  <a:lnTo>
                    <a:pt x="122" y="419"/>
                  </a:lnTo>
                  <a:lnTo>
                    <a:pt x="145" y="362"/>
                  </a:lnTo>
                  <a:lnTo>
                    <a:pt x="145" y="362"/>
                  </a:lnTo>
                  <a:lnTo>
                    <a:pt x="145" y="358"/>
                  </a:lnTo>
                  <a:lnTo>
                    <a:pt x="143" y="353"/>
                  </a:lnTo>
                  <a:lnTo>
                    <a:pt x="138" y="337"/>
                  </a:lnTo>
                  <a:lnTo>
                    <a:pt x="127" y="313"/>
                  </a:lnTo>
                  <a:lnTo>
                    <a:pt x="113" y="290"/>
                  </a:lnTo>
                  <a:lnTo>
                    <a:pt x="98" y="265"/>
                  </a:lnTo>
                  <a:lnTo>
                    <a:pt x="84" y="244"/>
                  </a:lnTo>
                  <a:lnTo>
                    <a:pt x="72" y="227"/>
                  </a:lnTo>
                  <a:lnTo>
                    <a:pt x="66" y="222"/>
                  </a:lnTo>
                  <a:lnTo>
                    <a:pt x="63" y="220"/>
                  </a:lnTo>
                  <a:lnTo>
                    <a:pt x="63" y="220"/>
                  </a:lnTo>
                  <a:lnTo>
                    <a:pt x="84" y="170"/>
                  </a:lnTo>
                  <a:lnTo>
                    <a:pt x="102" y="134"/>
                  </a:lnTo>
                  <a:lnTo>
                    <a:pt x="109" y="122"/>
                  </a:lnTo>
                  <a:lnTo>
                    <a:pt x="115" y="1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6C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4" name="Freeform 52">
              <a:extLst>
                <a:ext uri="{FF2B5EF4-FFF2-40B4-BE49-F238E27FC236}">
                  <a16:creationId xmlns:a16="http://schemas.microsoft.com/office/drawing/2014/main" id="{3A67DFF8-A1C7-6E4B-A8A6-845A7C2BE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463" y="1935163"/>
              <a:ext cx="257175" cy="301625"/>
            </a:xfrm>
            <a:custGeom>
              <a:avLst/>
              <a:gdLst>
                <a:gd name="T0" fmla="*/ 25 w 162"/>
                <a:gd name="T1" fmla="*/ 0 h 190"/>
                <a:gd name="T2" fmla="*/ 25 w 162"/>
                <a:gd name="T3" fmla="*/ 0 h 190"/>
                <a:gd name="T4" fmla="*/ 94 w 162"/>
                <a:gd name="T5" fmla="*/ 30 h 190"/>
                <a:gd name="T6" fmla="*/ 140 w 162"/>
                <a:gd name="T7" fmla="*/ 52 h 190"/>
                <a:gd name="T8" fmla="*/ 156 w 162"/>
                <a:gd name="T9" fmla="*/ 61 h 190"/>
                <a:gd name="T10" fmla="*/ 162 w 162"/>
                <a:gd name="T11" fmla="*/ 64 h 190"/>
                <a:gd name="T12" fmla="*/ 162 w 162"/>
                <a:gd name="T13" fmla="*/ 64 h 190"/>
                <a:gd name="T14" fmla="*/ 155 w 162"/>
                <a:gd name="T15" fmla="*/ 88 h 190"/>
                <a:gd name="T16" fmla="*/ 138 w 162"/>
                <a:gd name="T17" fmla="*/ 131 h 190"/>
                <a:gd name="T18" fmla="*/ 113 w 162"/>
                <a:gd name="T19" fmla="*/ 190 h 190"/>
                <a:gd name="T20" fmla="*/ 113 w 162"/>
                <a:gd name="T21" fmla="*/ 190 h 190"/>
                <a:gd name="T22" fmla="*/ 0 w 162"/>
                <a:gd name="T23" fmla="*/ 115 h 190"/>
                <a:gd name="T24" fmla="*/ 0 w 162"/>
                <a:gd name="T25" fmla="*/ 115 h 190"/>
                <a:gd name="T26" fmla="*/ 2 w 162"/>
                <a:gd name="T27" fmla="*/ 99 h 190"/>
                <a:gd name="T28" fmla="*/ 6 w 162"/>
                <a:gd name="T29" fmla="*/ 63 h 190"/>
                <a:gd name="T30" fmla="*/ 11 w 162"/>
                <a:gd name="T31" fmla="*/ 41 h 190"/>
                <a:gd name="T32" fmla="*/ 15 w 162"/>
                <a:gd name="T33" fmla="*/ 23 h 190"/>
                <a:gd name="T34" fmla="*/ 20 w 162"/>
                <a:gd name="T35" fmla="*/ 9 h 190"/>
                <a:gd name="T36" fmla="*/ 22 w 162"/>
                <a:gd name="T37" fmla="*/ 4 h 190"/>
                <a:gd name="T38" fmla="*/ 25 w 162"/>
                <a:gd name="T3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" h="190">
                  <a:moveTo>
                    <a:pt x="25" y="0"/>
                  </a:moveTo>
                  <a:lnTo>
                    <a:pt x="25" y="0"/>
                  </a:lnTo>
                  <a:lnTo>
                    <a:pt x="94" y="30"/>
                  </a:lnTo>
                  <a:lnTo>
                    <a:pt x="140" y="52"/>
                  </a:lnTo>
                  <a:lnTo>
                    <a:pt x="156" y="61"/>
                  </a:lnTo>
                  <a:lnTo>
                    <a:pt x="162" y="64"/>
                  </a:lnTo>
                  <a:lnTo>
                    <a:pt x="162" y="64"/>
                  </a:lnTo>
                  <a:lnTo>
                    <a:pt x="155" y="88"/>
                  </a:lnTo>
                  <a:lnTo>
                    <a:pt x="138" y="131"/>
                  </a:lnTo>
                  <a:lnTo>
                    <a:pt x="113" y="190"/>
                  </a:lnTo>
                  <a:lnTo>
                    <a:pt x="113" y="190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2" y="99"/>
                  </a:lnTo>
                  <a:lnTo>
                    <a:pt x="6" y="63"/>
                  </a:lnTo>
                  <a:lnTo>
                    <a:pt x="11" y="41"/>
                  </a:lnTo>
                  <a:lnTo>
                    <a:pt x="15" y="23"/>
                  </a:lnTo>
                  <a:lnTo>
                    <a:pt x="20" y="9"/>
                  </a:lnTo>
                  <a:lnTo>
                    <a:pt x="22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5" name="Freeform 53">
              <a:extLst>
                <a:ext uri="{FF2B5EF4-FFF2-40B4-BE49-F238E27FC236}">
                  <a16:creationId xmlns:a16="http://schemas.microsoft.com/office/drawing/2014/main" id="{D4E782D6-B2EB-8A4E-AAD9-B0B86B98C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463" y="1935163"/>
              <a:ext cx="257175" cy="301625"/>
            </a:xfrm>
            <a:custGeom>
              <a:avLst/>
              <a:gdLst>
                <a:gd name="T0" fmla="*/ 25 w 162"/>
                <a:gd name="T1" fmla="*/ 0 h 190"/>
                <a:gd name="T2" fmla="*/ 25 w 162"/>
                <a:gd name="T3" fmla="*/ 0 h 190"/>
                <a:gd name="T4" fmla="*/ 94 w 162"/>
                <a:gd name="T5" fmla="*/ 30 h 190"/>
                <a:gd name="T6" fmla="*/ 140 w 162"/>
                <a:gd name="T7" fmla="*/ 52 h 190"/>
                <a:gd name="T8" fmla="*/ 156 w 162"/>
                <a:gd name="T9" fmla="*/ 61 h 190"/>
                <a:gd name="T10" fmla="*/ 162 w 162"/>
                <a:gd name="T11" fmla="*/ 64 h 190"/>
                <a:gd name="T12" fmla="*/ 162 w 162"/>
                <a:gd name="T13" fmla="*/ 64 h 190"/>
                <a:gd name="T14" fmla="*/ 155 w 162"/>
                <a:gd name="T15" fmla="*/ 88 h 190"/>
                <a:gd name="T16" fmla="*/ 138 w 162"/>
                <a:gd name="T17" fmla="*/ 131 h 190"/>
                <a:gd name="T18" fmla="*/ 113 w 162"/>
                <a:gd name="T19" fmla="*/ 190 h 190"/>
                <a:gd name="T20" fmla="*/ 113 w 162"/>
                <a:gd name="T21" fmla="*/ 190 h 190"/>
                <a:gd name="T22" fmla="*/ 0 w 162"/>
                <a:gd name="T23" fmla="*/ 115 h 190"/>
                <a:gd name="T24" fmla="*/ 0 w 162"/>
                <a:gd name="T25" fmla="*/ 115 h 190"/>
                <a:gd name="T26" fmla="*/ 2 w 162"/>
                <a:gd name="T27" fmla="*/ 99 h 190"/>
                <a:gd name="T28" fmla="*/ 6 w 162"/>
                <a:gd name="T29" fmla="*/ 63 h 190"/>
                <a:gd name="T30" fmla="*/ 11 w 162"/>
                <a:gd name="T31" fmla="*/ 41 h 190"/>
                <a:gd name="T32" fmla="*/ 15 w 162"/>
                <a:gd name="T33" fmla="*/ 23 h 190"/>
                <a:gd name="T34" fmla="*/ 20 w 162"/>
                <a:gd name="T35" fmla="*/ 9 h 190"/>
                <a:gd name="T36" fmla="*/ 22 w 162"/>
                <a:gd name="T37" fmla="*/ 4 h 190"/>
                <a:gd name="T38" fmla="*/ 25 w 162"/>
                <a:gd name="T39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2" h="190">
                  <a:moveTo>
                    <a:pt x="25" y="0"/>
                  </a:moveTo>
                  <a:lnTo>
                    <a:pt x="25" y="0"/>
                  </a:lnTo>
                  <a:lnTo>
                    <a:pt x="94" y="30"/>
                  </a:lnTo>
                  <a:lnTo>
                    <a:pt x="140" y="52"/>
                  </a:lnTo>
                  <a:lnTo>
                    <a:pt x="156" y="61"/>
                  </a:lnTo>
                  <a:lnTo>
                    <a:pt x="162" y="64"/>
                  </a:lnTo>
                  <a:lnTo>
                    <a:pt x="162" y="64"/>
                  </a:lnTo>
                  <a:lnTo>
                    <a:pt x="155" y="88"/>
                  </a:lnTo>
                  <a:lnTo>
                    <a:pt x="138" y="131"/>
                  </a:lnTo>
                  <a:lnTo>
                    <a:pt x="113" y="190"/>
                  </a:lnTo>
                  <a:lnTo>
                    <a:pt x="113" y="190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2" y="99"/>
                  </a:lnTo>
                  <a:lnTo>
                    <a:pt x="6" y="63"/>
                  </a:lnTo>
                  <a:lnTo>
                    <a:pt x="11" y="41"/>
                  </a:lnTo>
                  <a:lnTo>
                    <a:pt x="15" y="23"/>
                  </a:lnTo>
                  <a:lnTo>
                    <a:pt x="20" y="9"/>
                  </a:lnTo>
                  <a:lnTo>
                    <a:pt x="22" y="4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6" name="Freeform 54">
              <a:extLst>
                <a:ext uri="{FF2B5EF4-FFF2-40B4-BE49-F238E27FC236}">
                  <a16:creationId xmlns:a16="http://schemas.microsoft.com/office/drawing/2014/main" id="{C6DEBBCB-C550-5A42-B890-D1E5E7E2A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900" y="1952625"/>
              <a:ext cx="147638" cy="209550"/>
            </a:xfrm>
            <a:custGeom>
              <a:avLst/>
              <a:gdLst>
                <a:gd name="T0" fmla="*/ 10 w 93"/>
                <a:gd name="T1" fmla="*/ 0 h 132"/>
                <a:gd name="T2" fmla="*/ 0 w 93"/>
                <a:gd name="T3" fmla="*/ 57 h 132"/>
                <a:gd name="T4" fmla="*/ 0 w 93"/>
                <a:gd name="T5" fmla="*/ 57 h 132"/>
                <a:gd name="T6" fmla="*/ 34 w 93"/>
                <a:gd name="T7" fmla="*/ 93 h 132"/>
                <a:gd name="T8" fmla="*/ 59 w 93"/>
                <a:gd name="T9" fmla="*/ 120 h 132"/>
                <a:gd name="T10" fmla="*/ 70 w 93"/>
                <a:gd name="T11" fmla="*/ 129 h 132"/>
                <a:gd name="T12" fmla="*/ 75 w 93"/>
                <a:gd name="T13" fmla="*/ 132 h 132"/>
                <a:gd name="T14" fmla="*/ 93 w 93"/>
                <a:gd name="T15" fmla="*/ 68 h 132"/>
                <a:gd name="T16" fmla="*/ 10 w 93"/>
                <a:gd name="T1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132">
                  <a:moveTo>
                    <a:pt x="10" y="0"/>
                  </a:moveTo>
                  <a:lnTo>
                    <a:pt x="0" y="57"/>
                  </a:lnTo>
                  <a:lnTo>
                    <a:pt x="0" y="57"/>
                  </a:lnTo>
                  <a:lnTo>
                    <a:pt x="34" y="93"/>
                  </a:lnTo>
                  <a:lnTo>
                    <a:pt x="59" y="120"/>
                  </a:lnTo>
                  <a:lnTo>
                    <a:pt x="70" y="129"/>
                  </a:lnTo>
                  <a:lnTo>
                    <a:pt x="75" y="132"/>
                  </a:lnTo>
                  <a:lnTo>
                    <a:pt x="93" y="6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7" name="Freeform 55">
              <a:extLst>
                <a:ext uri="{FF2B5EF4-FFF2-40B4-BE49-F238E27FC236}">
                  <a16:creationId xmlns:a16="http://schemas.microsoft.com/office/drawing/2014/main" id="{F64CAC97-034E-F348-94F1-D79AFC403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288" y="3181350"/>
              <a:ext cx="101600" cy="534988"/>
            </a:xfrm>
            <a:custGeom>
              <a:avLst/>
              <a:gdLst>
                <a:gd name="T0" fmla="*/ 0 w 64"/>
                <a:gd name="T1" fmla="*/ 0 h 337"/>
                <a:gd name="T2" fmla="*/ 0 w 64"/>
                <a:gd name="T3" fmla="*/ 0 h 337"/>
                <a:gd name="T4" fmla="*/ 9 w 64"/>
                <a:gd name="T5" fmla="*/ 39 h 337"/>
                <a:gd name="T6" fmla="*/ 30 w 64"/>
                <a:gd name="T7" fmla="*/ 133 h 337"/>
                <a:gd name="T8" fmla="*/ 41 w 64"/>
                <a:gd name="T9" fmla="*/ 190 h 337"/>
                <a:gd name="T10" fmla="*/ 52 w 64"/>
                <a:gd name="T11" fmla="*/ 246 h 337"/>
                <a:gd name="T12" fmla="*/ 59 w 64"/>
                <a:gd name="T13" fmla="*/ 296 h 337"/>
                <a:gd name="T14" fmla="*/ 62 w 64"/>
                <a:gd name="T15" fmla="*/ 337 h 337"/>
                <a:gd name="T16" fmla="*/ 62 w 64"/>
                <a:gd name="T17" fmla="*/ 337 h 337"/>
                <a:gd name="T18" fmla="*/ 64 w 64"/>
                <a:gd name="T19" fmla="*/ 301 h 337"/>
                <a:gd name="T20" fmla="*/ 64 w 64"/>
                <a:gd name="T21" fmla="*/ 262 h 337"/>
                <a:gd name="T22" fmla="*/ 62 w 64"/>
                <a:gd name="T23" fmla="*/ 213 h 337"/>
                <a:gd name="T24" fmla="*/ 61 w 64"/>
                <a:gd name="T25" fmla="*/ 186 h 337"/>
                <a:gd name="T26" fmla="*/ 57 w 64"/>
                <a:gd name="T27" fmla="*/ 158 h 337"/>
                <a:gd name="T28" fmla="*/ 52 w 64"/>
                <a:gd name="T29" fmla="*/ 131 h 337"/>
                <a:gd name="T30" fmla="*/ 46 w 64"/>
                <a:gd name="T31" fmla="*/ 102 h 337"/>
                <a:gd name="T32" fmla="*/ 37 w 64"/>
                <a:gd name="T33" fmla="*/ 75 h 337"/>
                <a:gd name="T34" fmla="*/ 27 w 64"/>
                <a:gd name="T35" fmla="*/ 48 h 337"/>
                <a:gd name="T36" fmla="*/ 14 w 64"/>
                <a:gd name="T37" fmla="*/ 23 h 337"/>
                <a:gd name="T38" fmla="*/ 0 w 64"/>
                <a:gd name="T3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37">
                  <a:moveTo>
                    <a:pt x="0" y="0"/>
                  </a:moveTo>
                  <a:lnTo>
                    <a:pt x="0" y="0"/>
                  </a:lnTo>
                  <a:lnTo>
                    <a:pt x="9" y="39"/>
                  </a:lnTo>
                  <a:lnTo>
                    <a:pt x="30" y="133"/>
                  </a:lnTo>
                  <a:lnTo>
                    <a:pt x="41" y="190"/>
                  </a:lnTo>
                  <a:lnTo>
                    <a:pt x="52" y="246"/>
                  </a:lnTo>
                  <a:lnTo>
                    <a:pt x="59" y="296"/>
                  </a:lnTo>
                  <a:lnTo>
                    <a:pt x="62" y="337"/>
                  </a:lnTo>
                  <a:lnTo>
                    <a:pt x="62" y="337"/>
                  </a:lnTo>
                  <a:lnTo>
                    <a:pt x="64" y="301"/>
                  </a:lnTo>
                  <a:lnTo>
                    <a:pt x="64" y="262"/>
                  </a:lnTo>
                  <a:lnTo>
                    <a:pt x="62" y="213"/>
                  </a:lnTo>
                  <a:lnTo>
                    <a:pt x="61" y="186"/>
                  </a:lnTo>
                  <a:lnTo>
                    <a:pt x="57" y="158"/>
                  </a:lnTo>
                  <a:lnTo>
                    <a:pt x="52" y="131"/>
                  </a:lnTo>
                  <a:lnTo>
                    <a:pt x="46" y="102"/>
                  </a:lnTo>
                  <a:lnTo>
                    <a:pt x="37" y="75"/>
                  </a:lnTo>
                  <a:lnTo>
                    <a:pt x="27" y="48"/>
                  </a:lnTo>
                  <a:lnTo>
                    <a:pt x="14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8" name="Freeform 56">
              <a:extLst>
                <a:ext uri="{FF2B5EF4-FFF2-40B4-BE49-F238E27FC236}">
                  <a16:creationId xmlns:a16="http://schemas.microsoft.com/office/drawing/2014/main" id="{53ECEF61-DD01-894D-A5B3-42801A686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288" y="3181350"/>
              <a:ext cx="101600" cy="534988"/>
            </a:xfrm>
            <a:custGeom>
              <a:avLst/>
              <a:gdLst>
                <a:gd name="T0" fmla="*/ 0 w 64"/>
                <a:gd name="T1" fmla="*/ 0 h 337"/>
                <a:gd name="T2" fmla="*/ 0 w 64"/>
                <a:gd name="T3" fmla="*/ 0 h 337"/>
                <a:gd name="T4" fmla="*/ 9 w 64"/>
                <a:gd name="T5" fmla="*/ 39 h 337"/>
                <a:gd name="T6" fmla="*/ 30 w 64"/>
                <a:gd name="T7" fmla="*/ 133 h 337"/>
                <a:gd name="T8" fmla="*/ 41 w 64"/>
                <a:gd name="T9" fmla="*/ 190 h 337"/>
                <a:gd name="T10" fmla="*/ 52 w 64"/>
                <a:gd name="T11" fmla="*/ 246 h 337"/>
                <a:gd name="T12" fmla="*/ 59 w 64"/>
                <a:gd name="T13" fmla="*/ 296 h 337"/>
                <a:gd name="T14" fmla="*/ 62 w 64"/>
                <a:gd name="T15" fmla="*/ 337 h 337"/>
                <a:gd name="T16" fmla="*/ 62 w 64"/>
                <a:gd name="T17" fmla="*/ 337 h 337"/>
                <a:gd name="T18" fmla="*/ 64 w 64"/>
                <a:gd name="T19" fmla="*/ 301 h 337"/>
                <a:gd name="T20" fmla="*/ 64 w 64"/>
                <a:gd name="T21" fmla="*/ 262 h 337"/>
                <a:gd name="T22" fmla="*/ 62 w 64"/>
                <a:gd name="T23" fmla="*/ 213 h 337"/>
                <a:gd name="T24" fmla="*/ 61 w 64"/>
                <a:gd name="T25" fmla="*/ 186 h 337"/>
                <a:gd name="T26" fmla="*/ 57 w 64"/>
                <a:gd name="T27" fmla="*/ 158 h 337"/>
                <a:gd name="T28" fmla="*/ 52 w 64"/>
                <a:gd name="T29" fmla="*/ 131 h 337"/>
                <a:gd name="T30" fmla="*/ 46 w 64"/>
                <a:gd name="T31" fmla="*/ 102 h 337"/>
                <a:gd name="T32" fmla="*/ 37 w 64"/>
                <a:gd name="T33" fmla="*/ 75 h 337"/>
                <a:gd name="T34" fmla="*/ 27 w 64"/>
                <a:gd name="T35" fmla="*/ 48 h 337"/>
                <a:gd name="T36" fmla="*/ 14 w 64"/>
                <a:gd name="T37" fmla="*/ 23 h 337"/>
                <a:gd name="T38" fmla="*/ 0 w 64"/>
                <a:gd name="T39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37">
                  <a:moveTo>
                    <a:pt x="0" y="0"/>
                  </a:moveTo>
                  <a:lnTo>
                    <a:pt x="0" y="0"/>
                  </a:lnTo>
                  <a:lnTo>
                    <a:pt x="9" y="39"/>
                  </a:lnTo>
                  <a:lnTo>
                    <a:pt x="30" y="133"/>
                  </a:lnTo>
                  <a:lnTo>
                    <a:pt x="41" y="190"/>
                  </a:lnTo>
                  <a:lnTo>
                    <a:pt x="52" y="246"/>
                  </a:lnTo>
                  <a:lnTo>
                    <a:pt x="59" y="296"/>
                  </a:lnTo>
                  <a:lnTo>
                    <a:pt x="62" y="337"/>
                  </a:lnTo>
                  <a:lnTo>
                    <a:pt x="62" y="337"/>
                  </a:lnTo>
                  <a:lnTo>
                    <a:pt x="64" y="301"/>
                  </a:lnTo>
                  <a:lnTo>
                    <a:pt x="64" y="262"/>
                  </a:lnTo>
                  <a:lnTo>
                    <a:pt x="62" y="213"/>
                  </a:lnTo>
                  <a:lnTo>
                    <a:pt x="61" y="186"/>
                  </a:lnTo>
                  <a:lnTo>
                    <a:pt x="57" y="158"/>
                  </a:lnTo>
                  <a:lnTo>
                    <a:pt x="52" y="131"/>
                  </a:lnTo>
                  <a:lnTo>
                    <a:pt x="46" y="102"/>
                  </a:lnTo>
                  <a:lnTo>
                    <a:pt x="37" y="75"/>
                  </a:lnTo>
                  <a:lnTo>
                    <a:pt x="27" y="48"/>
                  </a:lnTo>
                  <a:lnTo>
                    <a:pt x="14" y="2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9" name="Freeform 57">
              <a:extLst>
                <a:ext uri="{FF2B5EF4-FFF2-40B4-BE49-F238E27FC236}">
                  <a16:creationId xmlns:a16="http://schemas.microsoft.com/office/drawing/2014/main" id="{FBFEF9B9-4824-BE4D-9F6B-2110002AA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563" y="3257550"/>
              <a:ext cx="53975" cy="88900"/>
            </a:xfrm>
            <a:custGeom>
              <a:avLst/>
              <a:gdLst>
                <a:gd name="T0" fmla="*/ 34 w 34"/>
                <a:gd name="T1" fmla="*/ 26 h 56"/>
                <a:gd name="T2" fmla="*/ 34 w 34"/>
                <a:gd name="T3" fmla="*/ 26 h 56"/>
                <a:gd name="T4" fmla="*/ 34 w 34"/>
                <a:gd name="T5" fmla="*/ 36 h 56"/>
                <a:gd name="T6" fmla="*/ 30 w 34"/>
                <a:gd name="T7" fmla="*/ 47 h 56"/>
                <a:gd name="T8" fmla="*/ 27 w 34"/>
                <a:gd name="T9" fmla="*/ 52 h 56"/>
                <a:gd name="T10" fmla="*/ 23 w 34"/>
                <a:gd name="T11" fmla="*/ 54 h 56"/>
                <a:gd name="T12" fmla="*/ 20 w 34"/>
                <a:gd name="T13" fmla="*/ 56 h 56"/>
                <a:gd name="T14" fmla="*/ 20 w 34"/>
                <a:gd name="T15" fmla="*/ 56 h 56"/>
                <a:gd name="T16" fmla="*/ 16 w 34"/>
                <a:gd name="T17" fmla="*/ 56 h 56"/>
                <a:gd name="T18" fmla="*/ 12 w 34"/>
                <a:gd name="T19" fmla="*/ 54 h 56"/>
                <a:gd name="T20" fmla="*/ 7 w 34"/>
                <a:gd name="T21" fmla="*/ 49 h 56"/>
                <a:gd name="T22" fmla="*/ 2 w 34"/>
                <a:gd name="T23" fmla="*/ 42 h 56"/>
                <a:gd name="T24" fmla="*/ 0 w 34"/>
                <a:gd name="T25" fmla="*/ 31 h 56"/>
                <a:gd name="T26" fmla="*/ 0 w 34"/>
                <a:gd name="T27" fmla="*/ 31 h 56"/>
                <a:gd name="T28" fmla="*/ 0 w 34"/>
                <a:gd name="T29" fmla="*/ 20 h 56"/>
                <a:gd name="T30" fmla="*/ 2 w 34"/>
                <a:gd name="T31" fmla="*/ 11 h 56"/>
                <a:gd name="T32" fmla="*/ 7 w 34"/>
                <a:gd name="T33" fmla="*/ 4 h 56"/>
                <a:gd name="T34" fmla="*/ 11 w 34"/>
                <a:gd name="T35" fmla="*/ 2 h 56"/>
                <a:gd name="T36" fmla="*/ 12 w 34"/>
                <a:gd name="T37" fmla="*/ 0 h 56"/>
                <a:gd name="T38" fmla="*/ 12 w 34"/>
                <a:gd name="T39" fmla="*/ 0 h 56"/>
                <a:gd name="T40" fmla="*/ 16 w 34"/>
                <a:gd name="T41" fmla="*/ 0 h 56"/>
                <a:gd name="T42" fmla="*/ 20 w 34"/>
                <a:gd name="T43" fmla="*/ 2 h 56"/>
                <a:gd name="T44" fmla="*/ 27 w 34"/>
                <a:gd name="T45" fmla="*/ 8 h 56"/>
                <a:gd name="T46" fmla="*/ 30 w 34"/>
                <a:gd name="T47" fmla="*/ 15 h 56"/>
                <a:gd name="T48" fmla="*/ 34 w 34"/>
                <a:gd name="T49" fmla="*/ 2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56">
                  <a:moveTo>
                    <a:pt x="34" y="26"/>
                  </a:moveTo>
                  <a:lnTo>
                    <a:pt x="34" y="26"/>
                  </a:lnTo>
                  <a:lnTo>
                    <a:pt x="34" y="36"/>
                  </a:lnTo>
                  <a:lnTo>
                    <a:pt x="30" y="47"/>
                  </a:lnTo>
                  <a:lnTo>
                    <a:pt x="27" y="52"/>
                  </a:lnTo>
                  <a:lnTo>
                    <a:pt x="23" y="54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16" y="56"/>
                  </a:lnTo>
                  <a:lnTo>
                    <a:pt x="12" y="54"/>
                  </a:lnTo>
                  <a:lnTo>
                    <a:pt x="7" y="49"/>
                  </a:lnTo>
                  <a:lnTo>
                    <a:pt x="2" y="4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0"/>
                  </a:lnTo>
                  <a:lnTo>
                    <a:pt x="2" y="11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7" y="8"/>
                  </a:lnTo>
                  <a:lnTo>
                    <a:pt x="30" y="15"/>
                  </a:lnTo>
                  <a:lnTo>
                    <a:pt x="34" y="26"/>
                  </a:lnTo>
                  <a:close/>
                </a:path>
              </a:pathLst>
            </a:custGeom>
            <a:solidFill>
              <a:srgbClr val="24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90" name="Freeform 58">
              <a:extLst>
                <a:ext uri="{FF2B5EF4-FFF2-40B4-BE49-F238E27FC236}">
                  <a16:creationId xmlns:a16="http://schemas.microsoft.com/office/drawing/2014/main" id="{7ACEE3E9-9FCE-FE4C-B6CB-5370E9D5A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563" y="3257550"/>
              <a:ext cx="53975" cy="88900"/>
            </a:xfrm>
            <a:custGeom>
              <a:avLst/>
              <a:gdLst>
                <a:gd name="T0" fmla="*/ 34 w 34"/>
                <a:gd name="T1" fmla="*/ 26 h 56"/>
                <a:gd name="T2" fmla="*/ 34 w 34"/>
                <a:gd name="T3" fmla="*/ 26 h 56"/>
                <a:gd name="T4" fmla="*/ 34 w 34"/>
                <a:gd name="T5" fmla="*/ 36 h 56"/>
                <a:gd name="T6" fmla="*/ 30 w 34"/>
                <a:gd name="T7" fmla="*/ 47 h 56"/>
                <a:gd name="T8" fmla="*/ 27 w 34"/>
                <a:gd name="T9" fmla="*/ 52 h 56"/>
                <a:gd name="T10" fmla="*/ 23 w 34"/>
                <a:gd name="T11" fmla="*/ 54 h 56"/>
                <a:gd name="T12" fmla="*/ 20 w 34"/>
                <a:gd name="T13" fmla="*/ 56 h 56"/>
                <a:gd name="T14" fmla="*/ 20 w 34"/>
                <a:gd name="T15" fmla="*/ 56 h 56"/>
                <a:gd name="T16" fmla="*/ 16 w 34"/>
                <a:gd name="T17" fmla="*/ 56 h 56"/>
                <a:gd name="T18" fmla="*/ 12 w 34"/>
                <a:gd name="T19" fmla="*/ 54 h 56"/>
                <a:gd name="T20" fmla="*/ 7 w 34"/>
                <a:gd name="T21" fmla="*/ 49 h 56"/>
                <a:gd name="T22" fmla="*/ 2 w 34"/>
                <a:gd name="T23" fmla="*/ 42 h 56"/>
                <a:gd name="T24" fmla="*/ 0 w 34"/>
                <a:gd name="T25" fmla="*/ 31 h 56"/>
                <a:gd name="T26" fmla="*/ 0 w 34"/>
                <a:gd name="T27" fmla="*/ 31 h 56"/>
                <a:gd name="T28" fmla="*/ 0 w 34"/>
                <a:gd name="T29" fmla="*/ 20 h 56"/>
                <a:gd name="T30" fmla="*/ 2 w 34"/>
                <a:gd name="T31" fmla="*/ 11 h 56"/>
                <a:gd name="T32" fmla="*/ 7 w 34"/>
                <a:gd name="T33" fmla="*/ 4 h 56"/>
                <a:gd name="T34" fmla="*/ 11 w 34"/>
                <a:gd name="T35" fmla="*/ 2 h 56"/>
                <a:gd name="T36" fmla="*/ 12 w 34"/>
                <a:gd name="T37" fmla="*/ 0 h 56"/>
                <a:gd name="T38" fmla="*/ 12 w 34"/>
                <a:gd name="T39" fmla="*/ 0 h 56"/>
                <a:gd name="T40" fmla="*/ 16 w 34"/>
                <a:gd name="T41" fmla="*/ 0 h 56"/>
                <a:gd name="T42" fmla="*/ 20 w 34"/>
                <a:gd name="T43" fmla="*/ 2 h 56"/>
                <a:gd name="T44" fmla="*/ 27 w 34"/>
                <a:gd name="T45" fmla="*/ 8 h 56"/>
                <a:gd name="T46" fmla="*/ 30 w 34"/>
                <a:gd name="T47" fmla="*/ 15 h 56"/>
                <a:gd name="T48" fmla="*/ 34 w 34"/>
                <a:gd name="T49" fmla="*/ 2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56">
                  <a:moveTo>
                    <a:pt x="34" y="26"/>
                  </a:moveTo>
                  <a:lnTo>
                    <a:pt x="34" y="26"/>
                  </a:lnTo>
                  <a:lnTo>
                    <a:pt x="34" y="36"/>
                  </a:lnTo>
                  <a:lnTo>
                    <a:pt x="30" y="47"/>
                  </a:lnTo>
                  <a:lnTo>
                    <a:pt x="27" y="52"/>
                  </a:lnTo>
                  <a:lnTo>
                    <a:pt x="23" y="54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16" y="56"/>
                  </a:lnTo>
                  <a:lnTo>
                    <a:pt x="12" y="54"/>
                  </a:lnTo>
                  <a:lnTo>
                    <a:pt x="7" y="49"/>
                  </a:lnTo>
                  <a:lnTo>
                    <a:pt x="2" y="4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0"/>
                  </a:lnTo>
                  <a:lnTo>
                    <a:pt x="2" y="11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7" y="8"/>
                  </a:lnTo>
                  <a:lnTo>
                    <a:pt x="30" y="15"/>
                  </a:lnTo>
                  <a:lnTo>
                    <a:pt x="34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91" name="Freeform 59">
              <a:extLst>
                <a:ext uri="{FF2B5EF4-FFF2-40B4-BE49-F238E27FC236}">
                  <a16:creationId xmlns:a16="http://schemas.microsoft.com/office/drawing/2014/main" id="{CADFE9E3-744A-A840-9E59-1173E20CB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0713" y="3482975"/>
              <a:ext cx="53975" cy="85725"/>
            </a:xfrm>
            <a:custGeom>
              <a:avLst/>
              <a:gdLst>
                <a:gd name="T0" fmla="*/ 34 w 34"/>
                <a:gd name="T1" fmla="*/ 25 h 54"/>
                <a:gd name="T2" fmla="*/ 34 w 34"/>
                <a:gd name="T3" fmla="*/ 25 h 54"/>
                <a:gd name="T4" fmla="*/ 34 w 34"/>
                <a:gd name="T5" fmla="*/ 36 h 54"/>
                <a:gd name="T6" fmla="*/ 32 w 34"/>
                <a:gd name="T7" fmla="*/ 45 h 54"/>
                <a:gd name="T8" fmla="*/ 27 w 34"/>
                <a:gd name="T9" fmla="*/ 52 h 54"/>
                <a:gd name="T10" fmla="*/ 25 w 34"/>
                <a:gd name="T11" fmla="*/ 54 h 54"/>
                <a:gd name="T12" fmla="*/ 21 w 34"/>
                <a:gd name="T13" fmla="*/ 54 h 54"/>
                <a:gd name="T14" fmla="*/ 21 w 34"/>
                <a:gd name="T15" fmla="*/ 54 h 54"/>
                <a:gd name="T16" fmla="*/ 18 w 34"/>
                <a:gd name="T17" fmla="*/ 54 h 54"/>
                <a:gd name="T18" fmla="*/ 14 w 34"/>
                <a:gd name="T19" fmla="*/ 54 h 54"/>
                <a:gd name="T20" fmla="*/ 7 w 34"/>
                <a:gd name="T21" fmla="*/ 48 h 54"/>
                <a:gd name="T22" fmla="*/ 3 w 34"/>
                <a:gd name="T23" fmla="*/ 39 h 54"/>
                <a:gd name="T24" fmla="*/ 0 w 34"/>
                <a:gd name="T25" fmla="*/ 29 h 54"/>
                <a:gd name="T26" fmla="*/ 0 w 34"/>
                <a:gd name="T27" fmla="*/ 29 h 54"/>
                <a:gd name="T28" fmla="*/ 0 w 34"/>
                <a:gd name="T29" fmla="*/ 18 h 54"/>
                <a:gd name="T30" fmla="*/ 3 w 34"/>
                <a:gd name="T31" fmla="*/ 9 h 54"/>
                <a:gd name="T32" fmla="*/ 7 w 34"/>
                <a:gd name="T33" fmla="*/ 2 h 54"/>
                <a:gd name="T34" fmla="*/ 11 w 34"/>
                <a:gd name="T35" fmla="*/ 0 h 54"/>
                <a:gd name="T36" fmla="*/ 14 w 34"/>
                <a:gd name="T37" fmla="*/ 0 h 54"/>
                <a:gd name="T38" fmla="*/ 14 w 34"/>
                <a:gd name="T39" fmla="*/ 0 h 54"/>
                <a:gd name="T40" fmla="*/ 18 w 34"/>
                <a:gd name="T41" fmla="*/ 0 h 54"/>
                <a:gd name="T42" fmla="*/ 21 w 34"/>
                <a:gd name="T43" fmla="*/ 0 h 54"/>
                <a:gd name="T44" fmla="*/ 27 w 34"/>
                <a:gd name="T45" fmla="*/ 5 h 54"/>
                <a:gd name="T46" fmla="*/ 32 w 34"/>
                <a:gd name="T47" fmla="*/ 14 h 54"/>
                <a:gd name="T48" fmla="*/ 34 w 34"/>
                <a:gd name="T4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54">
                  <a:moveTo>
                    <a:pt x="34" y="25"/>
                  </a:moveTo>
                  <a:lnTo>
                    <a:pt x="34" y="25"/>
                  </a:lnTo>
                  <a:lnTo>
                    <a:pt x="34" y="36"/>
                  </a:lnTo>
                  <a:lnTo>
                    <a:pt x="32" y="45"/>
                  </a:lnTo>
                  <a:lnTo>
                    <a:pt x="27" y="52"/>
                  </a:lnTo>
                  <a:lnTo>
                    <a:pt x="25" y="54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18" y="54"/>
                  </a:lnTo>
                  <a:lnTo>
                    <a:pt x="14" y="54"/>
                  </a:lnTo>
                  <a:lnTo>
                    <a:pt x="7" y="48"/>
                  </a:lnTo>
                  <a:lnTo>
                    <a:pt x="3" y="3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8"/>
                  </a:lnTo>
                  <a:lnTo>
                    <a:pt x="3" y="9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7" y="5"/>
                  </a:lnTo>
                  <a:lnTo>
                    <a:pt x="32" y="14"/>
                  </a:lnTo>
                  <a:lnTo>
                    <a:pt x="34" y="25"/>
                  </a:lnTo>
                  <a:close/>
                </a:path>
              </a:pathLst>
            </a:custGeom>
            <a:solidFill>
              <a:srgbClr val="24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92" name="Freeform 60">
              <a:extLst>
                <a:ext uri="{FF2B5EF4-FFF2-40B4-BE49-F238E27FC236}">
                  <a16:creationId xmlns:a16="http://schemas.microsoft.com/office/drawing/2014/main" id="{8C3FF057-3293-CF46-A527-CC0E0A22D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0713" y="3482975"/>
              <a:ext cx="53975" cy="85725"/>
            </a:xfrm>
            <a:custGeom>
              <a:avLst/>
              <a:gdLst>
                <a:gd name="T0" fmla="*/ 34 w 34"/>
                <a:gd name="T1" fmla="*/ 25 h 54"/>
                <a:gd name="T2" fmla="*/ 34 w 34"/>
                <a:gd name="T3" fmla="*/ 25 h 54"/>
                <a:gd name="T4" fmla="*/ 34 w 34"/>
                <a:gd name="T5" fmla="*/ 36 h 54"/>
                <a:gd name="T6" fmla="*/ 32 w 34"/>
                <a:gd name="T7" fmla="*/ 45 h 54"/>
                <a:gd name="T8" fmla="*/ 27 w 34"/>
                <a:gd name="T9" fmla="*/ 52 h 54"/>
                <a:gd name="T10" fmla="*/ 25 w 34"/>
                <a:gd name="T11" fmla="*/ 54 h 54"/>
                <a:gd name="T12" fmla="*/ 21 w 34"/>
                <a:gd name="T13" fmla="*/ 54 h 54"/>
                <a:gd name="T14" fmla="*/ 21 w 34"/>
                <a:gd name="T15" fmla="*/ 54 h 54"/>
                <a:gd name="T16" fmla="*/ 18 w 34"/>
                <a:gd name="T17" fmla="*/ 54 h 54"/>
                <a:gd name="T18" fmla="*/ 14 w 34"/>
                <a:gd name="T19" fmla="*/ 54 h 54"/>
                <a:gd name="T20" fmla="*/ 7 w 34"/>
                <a:gd name="T21" fmla="*/ 48 h 54"/>
                <a:gd name="T22" fmla="*/ 3 w 34"/>
                <a:gd name="T23" fmla="*/ 39 h 54"/>
                <a:gd name="T24" fmla="*/ 0 w 34"/>
                <a:gd name="T25" fmla="*/ 29 h 54"/>
                <a:gd name="T26" fmla="*/ 0 w 34"/>
                <a:gd name="T27" fmla="*/ 29 h 54"/>
                <a:gd name="T28" fmla="*/ 0 w 34"/>
                <a:gd name="T29" fmla="*/ 18 h 54"/>
                <a:gd name="T30" fmla="*/ 3 w 34"/>
                <a:gd name="T31" fmla="*/ 9 h 54"/>
                <a:gd name="T32" fmla="*/ 7 w 34"/>
                <a:gd name="T33" fmla="*/ 2 h 54"/>
                <a:gd name="T34" fmla="*/ 11 w 34"/>
                <a:gd name="T35" fmla="*/ 0 h 54"/>
                <a:gd name="T36" fmla="*/ 14 w 34"/>
                <a:gd name="T37" fmla="*/ 0 h 54"/>
                <a:gd name="T38" fmla="*/ 14 w 34"/>
                <a:gd name="T39" fmla="*/ 0 h 54"/>
                <a:gd name="T40" fmla="*/ 18 w 34"/>
                <a:gd name="T41" fmla="*/ 0 h 54"/>
                <a:gd name="T42" fmla="*/ 21 w 34"/>
                <a:gd name="T43" fmla="*/ 0 h 54"/>
                <a:gd name="T44" fmla="*/ 27 w 34"/>
                <a:gd name="T45" fmla="*/ 5 h 54"/>
                <a:gd name="T46" fmla="*/ 32 w 34"/>
                <a:gd name="T47" fmla="*/ 14 h 54"/>
                <a:gd name="T48" fmla="*/ 34 w 34"/>
                <a:gd name="T49" fmla="*/ 2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4" h="54">
                  <a:moveTo>
                    <a:pt x="34" y="25"/>
                  </a:moveTo>
                  <a:lnTo>
                    <a:pt x="34" y="25"/>
                  </a:lnTo>
                  <a:lnTo>
                    <a:pt x="34" y="36"/>
                  </a:lnTo>
                  <a:lnTo>
                    <a:pt x="32" y="45"/>
                  </a:lnTo>
                  <a:lnTo>
                    <a:pt x="27" y="52"/>
                  </a:lnTo>
                  <a:lnTo>
                    <a:pt x="25" y="54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18" y="54"/>
                  </a:lnTo>
                  <a:lnTo>
                    <a:pt x="14" y="54"/>
                  </a:lnTo>
                  <a:lnTo>
                    <a:pt x="7" y="48"/>
                  </a:lnTo>
                  <a:lnTo>
                    <a:pt x="3" y="39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0" y="18"/>
                  </a:lnTo>
                  <a:lnTo>
                    <a:pt x="3" y="9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7" y="5"/>
                  </a:lnTo>
                  <a:lnTo>
                    <a:pt x="32" y="14"/>
                  </a:lnTo>
                  <a:lnTo>
                    <a:pt x="34" y="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93" name="Freeform 61">
              <a:extLst>
                <a:ext uri="{FF2B5EF4-FFF2-40B4-BE49-F238E27FC236}">
                  <a16:creationId xmlns:a16="http://schemas.microsoft.com/office/drawing/2014/main" id="{F6E2D48F-C984-8B45-BECC-884D8A585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388" y="3792538"/>
              <a:ext cx="919163" cy="168275"/>
            </a:xfrm>
            <a:custGeom>
              <a:avLst/>
              <a:gdLst>
                <a:gd name="T0" fmla="*/ 0 w 579"/>
                <a:gd name="T1" fmla="*/ 97 h 106"/>
                <a:gd name="T2" fmla="*/ 0 w 579"/>
                <a:gd name="T3" fmla="*/ 97 h 106"/>
                <a:gd name="T4" fmla="*/ 14 w 579"/>
                <a:gd name="T5" fmla="*/ 94 h 106"/>
                <a:gd name="T6" fmla="*/ 43 w 579"/>
                <a:gd name="T7" fmla="*/ 90 h 106"/>
                <a:gd name="T8" fmla="*/ 129 w 579"/>
                <a:gd name="T9" fmla="*/ 86 h 106"/>
                <a:gd name="T10" fmla="*/ 229 w 579"/>
                <a:gd name="T11" fmla="*/ 85 h 106"/>
                <a:gd name="T12" fmla="*/ 315 w 579"/>
                <a:gd name="T13" fmla="*/ 85 h 106"/>
                <a:gd name="T14" fmla="*/ 367 w 579"/>
                <a:gd name="T15" fmla="*/ 0 h 106"/>
                <a:gd name="T16" fmla="*/ 403 w 579"/>
                <a:gd name="T17" fmla="*/ 70 h 106"/>
                <a:gd name="T18" fmla="*/ 403 w 579"/>
                <a:gd name="T19" fmla="*/ 70 h 106"/>
                <a:gd name="T20" fmla="*/ 425 w 579"/>
                <a:gd name="T21" fmla="*/ 70 h 106"/>
                <a:gd name="T22" fmla="*/ 475 w 579"/>
                <a:gd name="T23" fmla="*/ 65 h 106"/>
                <a:gd name="T24" fmla="*/ 505 w 579"/>
                <a:gd name="T25" fmla="*/ 60 h 106"/>
                <a:gd name="T26" fmla="*/ 534 w 579"/>
                <a:gd name="T27" fmla="*/ 54 h 106"/>
                <a:gd name="T28" fmla="*/ 559 w 579"/>
                <a:gd name="T29" fmla="*/ 47 h 106"/>
                <a:gd name="T30" fmla="*/ 570 w 579"/>
                <a:gd name="T31" fmla="*/ 43 h 106"/>
                <a:gd name="T32" fmla="*/ 579 w 579"/>
                <a:gd name="T33" fmla="*/ 40 h 106"/>
                <a:gd name="T34" fmla="*/ 579 w 579"/>
                <a:gd name="T35" fmla="*/ 40 h 106"/>
                <a:gd name="T36" fmla="*/ 565 w 579"/>
                <a:gd name="T37" fmla="*/ 47 h 106"/>
                <a:gd name="T38" fmla="*/ 523 w 579"/>
                <a:gd name="T39" fmla="*/ 63 h 106"/>
                <a:gd name="T40" fmla="*/ 495 w 579"/>
                <a:gd name="T41" fmla="*/ 74 h 106"/>
                <a:gd name="T42" fmla="*/ 464 w 579"/>
                <a:gd name="T43" fmla="*/ 83 h 106"/>
                <a:gd name="T44" fmla="*/ 430 w 579"/>
                <a:gd name="T45" fmla="*/ 92 h 106"/>
                <a:gd name="T46" fmla="*/ 394 w 579"/>
                <a:gd name="T47" fmla="*/ 95 h 106"/>
                <a:gd name="T48" fmla="*/ 394 w 579"/>
                <a:gd name="T49" fmla="*/ 95 h 106"/>
                <a:gd name="T50" fmla="*/ 384 w 579"/>
                <a:gd name="T51" fmla="*/ 72 h 106"/>
                <a:gd name="T52" fmla="*/ 369 w 579"/>
                <a:gd name="T53" fmla="*/ 40 h 106"/>
                <a:gd name="T54" fmla="*/ 369 w 579"/>
                <a:gd name="T55" fmla="*/ 40 h 106"/>
                <a:gd name="T56" fmla="*/ 353 w 579"/>
                <a:gd name="T57" fmla="*/ 72 h 106"/>
                <a:gd name="T58" fmla="*/ 339 w 579"/>
                <a:gd name="T59" fmla="*/ 94 h 106"/>
                <a:gd name="T60" fmla="*/ 333 w 579"/>
                <a:gd name="T61" fmla="*/ 103 h 106"/>
                <a:gd name="T62" fmla="*/ 328 w 579"/>
                <a:gd name="T63" fmla="*/ 106 h 106"/>
                <a:gd name="T64" fmla="*/ 328 w 579"/>
                <a:gd name="T65" fmla="*/ 106 h 106"/>
                <a:gd name="T66" fmla="*/ 310 w 579"/>
                <a:gd name="T67" fmla="*/ 106 h 106"/>
                <a:gd name="T68" fmla="*/ 271 w 579"/>
                <a:gd name="T69" fmla="*/ 106 h 106"/>
                <a:gd name="T70" fmla="*/ 159 w 579"/>
                <a:gd name="T71" fmla="*/ 103 h 106"/>
                <a:gd name="T72" fmla="*/ 0 w 579"/>
                <a:gd name="T73" fmla="*/ 9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9" h="106">
                  <a:moveTo>
                    <a:pt x="0" y="97"/>
                  </a:moveTo>
                  <a:lnTo>
                    <a:pt x="0" y="97"/>
                  </a:lnTo>
                  <a:lnTo>
                    <a:pt x="14" y="94"/>
                  </a:lnTo>
                  <a:lnTo>
                    <a:pt x="43" y="90"/>
                  </a:lnTo>
                  <a:lnTo>
                    <a:pt x="129" y="86"/>
                  </a:lnTo>
                  <a:lnTo>
                    <a:pt x="229" y="85"/>
                  </a:lnTo>
                  <a:lnTo>
                    <a:pt x="315" y="85"/>
                  </a:lnTo>
                  <a:lnTo>
                    <a:pt x="367" y="0"/>
                  </a:lnTo>
                  <a:lnTo>
                    <a:pt x="403" y="70"/>
                  </a:lnTo>
                  <a:lnTo>
                    <a:pt x="403" y="70"/>
                  </a:lnTo>
                  <a:lnTo>
                    <a:pt x="425" y="70"/>
                  </a:lnTo>
                  <a:lnTo>
                    <a:pt x="475" y="65"/>
                  </a:lnTo>
                  <a:lnTo>
                    <a:pt x="505" y="60"/>
                  </a:lnTo>
                  <a:lnTo>
                    <a:pt x="534" y="54"/>
                  </a:lnTo>
                  <a:lnTo>
                    <a:pt x="559" y="47"/>
                  </a:lnTo>
                  <a:lnTo>
                    <a:pt x="570" y="43"/>
                  </a:lnTo>
                  <a:lnTo>
                    <a:pt x="579" y="40"/>
                  </a:lnTo>
                  <a:lnTo>
                    <a:pt x="579" y="40"/>
                  </a:lnTo>
                  <a:lnTo>
                    <a:pt x="565" y="47"/>
                  </a:lnTo>
                  <a:lnTo>
                    <a:pt x="523" y="63"/>
                  </a:lnTo>
                  <a:lnTo>
                    <a:pt x="495" y="74"/>
                  </a:lnTo>
                  <a:lnTo>
                    <a:pt x="464" y="83"/>
                  </a:lnTo>
                  <a:lnTo>
                    <a:pt x="430" y="92"/>
                  </a:lnTo>
                  <a:lnTo>
                    <a:pt x="394" y="95"/>
                  </a:lnTo>
                  <a:lnTo>
                    <a:pt x="394" y="95"/>
                  </a:lnTo>
                  <a:lnTo>
                    <a:pt x="384" y="72"/>
                  </a:lnTo>
                  <a:lnTo>
                    <a:pt x="369" y="40"/>
                  </a:lnTo>
                  <a:lnTo>
                    <a:pt x="369" y="40"/>
                  </a:lnTo>
                  <a:lnTo>
                    <a:pt x="353" y="72"/>
                  </a:lnTo>
                  <a:lnTo>
                    <a:pt x="339" y="94"/>
                  </a:lnTo>
                  <a:lnTo>
                    <a:pt x="333" y="103"/>
                  </a:lnTo>
                  <a:lnTo>
                    <a:pt x="328" y="106"/>
                  </a:lnTo>
                  <a:lnTo>
                    <a:pt x="328" y="106"/>
                  </a:lnTo>
                  <a:lnTo>
                    <a:pt x="310" y="106"/>
                  </a:lnTo>
                  <a:lnTo>
                    <a:pt x="271" y="106"/>
                  </a:lnTo>
                  <a:lnTo>
                    <a:pt x="159" y="103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24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94" name="Freeform 62">
              <a:extLst>
                <a:ext uri="{FF2B5EF4-FFF2-40B4-BE49-F238E27FC236}">
                  <a16:creationId xmlns:a16="http://schemas.microsoft.com/office/drawing/2014/main" id="{9E42787D-8E38-B14E-8077-AF40F931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388" y="3792538"/>
              <a:ext cx="919163" cy="168275"/>
            </a:xfrm>
            <a:custGeom>
              <a:avLst/>
              <a:gdLst>
                <a:gd name="T0" fmla="*/ 0 w 579"/>
                <a:gd name="T1" fmla="*/ 97 h 106"/>
                <a:gd name="T2" fmla="*/ 0 w 579"/>
                <a:gd name="T3" fmla="*/ 97 h 106"/>
                <a:gd name="T4" fmla="*/ 14 w 579"/>
                <a:gd name="T5" fmla="*/ 94 h 106"/>
                <a:gd name="T6" fmla="*/ 43 w 579"/>
                <a:gd name="T7" fmla="*/ 90 h 106"/>
                <a:gd name="T8" fmla="*/ 129 w 579"/>
                <a:gd name="T9" fmla="*/ 86 h 106"/>
                <a:gd name="T10" fmla="*/ 229 w 579"/>
                <a:gd name="T11" fmla="*/ 85 h 106"/>
                <a:gd name="T12" fmla="*/ 315 w 579"/>
                <a:gd name="T13" fmla="*/ 85 h 106"/>
                <a:gd name="T14" fmla="*/ 367 w 579"/>
                <a:gd name="T15" fmla="*/ 0 h 106"/>
                <a:gd name="T16" fmla="*/ 403 w 579"/>
                <a:gd name="T17" fmla="*/ 70 h 106"/>
                <a:gd name="T18" fmla="*/ 403 w 579"/>
                <a:gd name="T19" fmla="*/ 70 h 106"/>
                <a:gd name="T20" fmla="*/ 425 w 579"/>
                <a:gd name="T21" fmla="*/ 70 h 106"/>
                <a:gd name="T22" fmla="*/ 475 w 579"/>
                <a:gd name="T23" fmla="*/ 65 h 106"/>
                <a:gd name="T24" fmla="*/ 505 w 579"/>
                <a:gd name="T25" fmla="*/ 60 h 106"/>
                <a:gd name="T26" fmla="*/ 534 w 579"/>
                <a:gd name="T27" fmla="*/ 54 h 106"/>
                <a:gd name="T28" fmla="*/ 559 w 579"/>
                <a:gd name="T29" fmla="*/ 47 h 106"/>
                <a:gd name="T30" fmla="*/ 570 w 579"/>
                <a:gd name="T31" fmla="*/ 43 h 106"/>
                <a:gd name="T32" fmla="*/ 579 w 579"/>
                <a:gd name="T33" fmla="*/ 40 h 106"/>
                <a:gd name="T34" fmla="*/ 579 w 579"/>
                <a:gd name="T35" fmla="*/ 40 h 106"/>
                <a:gd name="T36" fmla="*/ 565 w 579"/>
                <a:gd name="T37" fmla="*/ 47 h 106"/>
                <a:gd name="T38" fmla="*/ 523 w 579"/>
                <a:gd name="T39" fmla="*/ 63 h 106"/>
                <a:gd name="T40" fmla="*/ 495 w 579"/>
                <a:gd name="T41" fmla="*/ 74 h 106"/>
                <a:gd name="T42" fmla="*/ 464 w 579"/>
                <a:gd name="T43" fmla="*/ 83 h 106"/>
                <a:gd name="T44" fmla="*/ 430 w 579"/>
                <a:gd name="T45" fmla="*/ 92 h 106"/>
                <a:gd name="T46" fmla="*/ 394 w 579"/>
                <a:gd name="T47" fmla="*/ 95 h 106"/>
                <a:gd name="T48" fmla="*/ 394 w 579"/>
                <a:gd name="T49" fmla="*/ 95 h 106"/>
                <a:gd name="T50" fmla="*/ 384 w 579"/>
                <a:gd name="T51" fmla="*/ 72 h 106"/>
                <a:gd name="T52" fmla="*/ 369 w 579"/>
                <a:gd name="T53" fmla="*/ 40 h 106"/>
                <a:gd name="T54" fmla="*/ 369 w 579"/>
                <a:gd name="T55" fmla="*/ 40 h 106"/>
                <a:gd name="T56" fmla="*/ 353 w 579"/>
                <a:gd name="T57" fmla="*/ 72 h 106"/>
                <a:gd name="T58" fmla="*/ 339 w 579"/>
                <a:gd name="T59" fmla="*/ 94 h 106"/>
                <a:gd name="T60" fmla="*/ 333 w 579"/>
                <a:gd name="T61" fmla="*/ 103 h 106"/>
                <a:gd name="T62" fmla="*/ 328 w 579"/>
                <a:gd name="T63" fmla="*/ 106 h 106"/>
                <a:gd name="T64" fmla="*/ 328 w 579"/>
                <a:gd name="T65" fmla="*/ 106 h 106"/>
                <a:gd name="T66" fmla="*/ 310 w 579"/>
                <a:gd name="T67" fmla="*/ 106 h 106"/>
                <a:gd name="T68" fmla="*/ 271 w 579"/>
                <a:gd name="T69" fmla="*/ 106 h 106"/>
                <a:gd name="T70" fmla="*/ 159 w 579"/>
                <a:gd name="T71" fmla="*/ 103 h 106"/>
                <a:gd name="T72" fmla="*/ 0 w 579"/>
                <a:gd name="T73" fmla="*/ 9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9" h="106">
                  <a:moveTo>
                    <a:pt x="0" y="97"/>
                  </a:moveTo>
                  <a:lnTo>
                    <a:pt x="0" y="97"/>
                  </a:lnTo>
                  <a:lnTo>
                    <a:pt x="14" y="94"/>
                  </a:lnTo>
                  <a:lnTo>
                    <a:pt x="43" y="90"/>
                  </a:lnTo>
                  <a:lnTo>
                    <a:pt x="129" y="86"/>
                  </a:lnTo>
                  <a:lnTo>
                    <a:pt x="229" y="85"/>
                  </a:lnTo>
                  <a:lnTo>
                    <a:pt x="315" y="85"/>
                  </a:lnTo>
                  <a:lnTo>
                    <a:pt x="367" y="0"/>
                  </a:lnTo>
                  <a:lnTo>
                    <a:pt x="403" y="70"/>
                  </a:lnTo>
                  <a:lnTo>
                    <a:pt x="403" y="70"/>
                  </a:lnTo>
                  <a:lnTo>
                    <a:pt x="425" y="70"/>
                  </a:lnTo>
                  <a:lnTo>
                    <a:pt x="475" y="65"/>
                  </a:lnTo>
                  <a:lnTo>
                    <a:pt x="505" y="60"/>
                  </a:lnTo>
                  <a:lnTo>
                    <a:pt x="534" y="54"/>
                  </a:lnTo>
                  <a:lnTo>
                    <a:pt x="559" y="47"/>
                  </a:lnTo>
                  <a:lnTo>
                    <a:pt x="570" y="43"/>
                  </a:lnTo>
                  <a:lnTo>
                    <a:pt x="579" y="40"/>
                  </a:lnTo>
                  <a:lnTo>
                    <a:pt x="579" y="40"/>
                  </a:lnTo>
                  <a:lnTo>
                    <a:pt x="565" y="47"/>
                  </a:lnTo>
                  <a:lnTo>
                    <a:pt x="523" y="63"/>
                  </a:lnTo>
                  <a:lnTo>
                    <a:pt x="495" y="74"/>
                  </a:lnTo>
                  <a:lnTo>
                    <a:pt x="464" y="83"/>
                  </a:lnTo>
                  <a:lnTo>
                    <a:pt x="430" y="92"/>
                  </a:lnTo>
                  <a:lnTo>
                    <a:pt x="394" y="95"/>
                  </a:lnTo>
                  <a:lnTo>
                    <a:pt x="394" y="95"/>
                  </a:lnTo>
                  <a:lnTo>
                    <a:pt x="384" y="72"/>
                  </a:lnTo>
                  <a:lnTo>
                    <a:pt x="369" y="40"/>
                  </a:lnTo>
                  <a:lnTo>
                    <a:pt x="369" y="40"/>
                  </a:lnTo>
                  <a:lnTo>
                    <a:pt x="353" y="72"/>
                  </a:lnTo>
                  <a:lnTo>
                    <a:pt x="339" y="94"/>
                  </a:lnTo>
                  <a:lnTo>
                    <a:pt x="333" y="103"/>
                  </a:lnTo>
                  <a:lnTo>
                    <a:pt x="328" y="106"/>
                  </a:lnTo>
                  <a:lnTo>
                    <a:pt x="328" y="106"/>
                  </a:lnTo>
                  <a:lnTo>
                    <a:pt x="310" y="106"/>
                  </a:lnTo>
                  <a:lnTo>
                    <a:pt x="271" y="106"/>
                  </a:lnTo>
                  <a:lnTo>
                    <a:pt x="159" y="103"/>
                  </a:lnTo>
                  <a:lnTo>
                    <a:pt x="0" y="9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95" name="Freeform 63">
              <a:extLst>
                <a:ext uri="{FF2B5EF4-FFF2-40B4-BE49-F238E27FC236}">
                  <a16:creationId xmlns:a16="http://schemas.microsoft.com/office/drawing/2014/main" id="{25782D80-0020-984B-A813-0D65049F6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700" y="361950"/>
              <a:ext cx="1239838" cy="1522413"/>
            </a:xfrm>
            <a:custGeom>
              <a:avLst/>
              <a:gdLst>
                <a:gd name="T0" fmla="*/ 512 w 781"/>
                <a:gd name="T1" fmla="*/ 10 h 959"/>
                <a:gd name="T2" fmla="*/ 606 w 781"/>
                <a:gd name="T3" fmla="*/ 267 h 959"/>
                <a:gd name="T4" fmla="*/ 708 w 781"/>
                <a:gd name="T5" fmla="*/ 570 h 959"/>
                <a:gd name="T6" fmla="*/ 751 w 781"/>
                <a:gd name="T7" fmla="*/ 706 h 959"/>
                <a:gd name="T8" fmla="*/ 776 w 781"/>
                <a:gd name="T9" fmla="*/ 806 h 959"/>
                <a:gd name="T10" fmla="*/ 781 w 781"/>
                <a:gd name="T11" fmla="*/ 839 h 959"/>
                <a:gd name="T12" fmla="*/ 778 w 781"/>
                <a:gd name="T13" fmla="*/ 855 h 959"/>
                <a:gd name="T14" fmla="*/ 769 w 781"/>
                <a:gd name="T15" fmla="*/ 864 h 959"/>
                <a:gd name="T16" fmla="*/ 729 w 781"/>
                <a:gd name="T17" fmla="*/ 883 h 959"/>
                <a:gd name="T18" fmla="*/ 670 w 781"/>
                <a:gd name="T19" fmla="*/ 905 h 959"/>
                <a:gd name="T20" fmla="*/ 598 w 781"/>
                <a:gd name="T21" fmla="*/ 926 h 959"/>
                <a:gd name="T22" fmla="*/ 521 w 781"/>
                <a:gd name="T23" fmla="*/ 943 h 959"/>
                <a:gd name="T24" fmla="*/ 448 w 781"/>
                <a:gd name="T25" fmla="*/ 955 h 959"/>
                <a:gd name="T26" fmla="*/ 381 w 781"/>
                <a:gd name="T27" fmla="*/ 959 h 959"/>
                <a:gd name="T28" fmla="*/ 331 w 781"/>
                <a:gd name="T29" fmla="*/ 951 h 959"/>
                <a:gd name="T30" fmla="*/ 313 w 781"/>
                <a:gd name="T31" fmla="*/ 943 h 959"/>
                <a:gd name="T32" fmla="*/ 306 w 781"/>
                <a:gd name="T33" fmla="*/ 937 h 959"/>
                <a:gd name="T34" fmla="*/ 279 w 781"/>
                <a:gd name="T35" fmla="*/ 903 h 959"/>
                <a:gd name="T36" fmla="*/ 238 w 781"/>
                <a:gd name="T37" fmla="*/ 833 h 959"/>
                <a:gd name="T38" fmla="*/ 188 w 781"/>
                <a:gd name="T39" fmla="*/ 740 h 959"/>
                <a:gd name="T40" fmla="*/ 91 w 781"/>
                <a:gd name="T41" fmla="*/ 532 h 959"/>
                <a:gd name="T42" fmla="*/ 17 w 781"/>
                <a:gd name="T43" fmla="*/ 358 h 959"/>
                <a:gd name="T44" fmla="*/ 1 w 781"/>
                <a:gd name="T45" fmla="*/ 308 h 959"/>
                <a:gd name="T46" fmla="*/ 0 w 781"/>
                <a:gd name="T47" fmla="*/ 290 h 959"/>
                <a:gd name="T48" fmla="*/ 7 w 781"/>
                <a:gd name="T49" fmla="*/ 243 h 959"/>
                <a:gd name="T50" fmla="*/ 30 w 781"/>
                <a:gd name="T51" fmla="*/ 188 h 959"/>
                <a:gd name="T52" fmla="*/ 73 w 781"/>
                <a:gd name="T53" fmla="*/ 129 h 959"/>
                <a:gd name="T54" fmla="*/ 102 w 781"/>
                <a:gd name="T55" fmla="*/ 102 h 959"/>
                <a:gd name="T56" fmla="*/ 136 w 781"/>
                <a:gd name="T57" fmla="*/ 75 h 959"/>
                <a:gd name="T58" fmla="*/ 173 w 781"/>
                <a:gd name="T59" fmla="*/ 52 h 959"/>
                <a:gd name="T60" fmla="*/ 216 w 781"/>
                <a:gd name="T61" fmla="*/ 32 h 959"/>
                <a:gd name="T62" fmla="*/ 265 w 781"/>
                <a:gd name="T63" fmla="*/ 16 h 959"/>
                <a:gd name="T64" fmla="*/ 319 w 781"/>
                <a:gd name="T65" fmla="*/ 5 h 959"/>
                <a:gd name="T66" fmla="*/ 378 w 781"/>
                <a:gd name="T67" fmla="*/ 0 h 959"/>
                <a:gd name="T68" fmla="*/ 442 w 781"/>
                <a:gd name="T69" fmla="*/ 1 h 959"/>
                <a:gd name="T70" fmla="*/ 512 w 781"/>
                <a:gd name="T71" fmla="*/ 10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81" h="959">
                  <a:moveTo>
                    <a:pt x="512" y="10"/>
                  </a:moveTo>
                  <a:lnTo>
                    <a:pt x="512" y="10"/>
                  </a:lnTo>
                  <a:lnTo>
                    <a:pt x="559" y="138"/>
                  </a:lnTo>
                  <a:lnTo>
                    <a:pt x="606" y="267"/>
                  </a:lnTo>
                  <a:lnTo>
                    <a:pt x="657" y="417"/>
                  </a:lnTo>
                  <a:lnTo>
                    <a:pt x="708" y="570"/>
                  </a:lnTo>
                  <a:lnTo>
                    <a:pt x="731" y="641"/>
                  </a:lnTo>
                  <a:lnTo>
                    <a:pt x="751" y="706"/>
                  </a:lnTo>
                  <a:lnTo>
                    <a:pt x="765" y="761"/>
                  </a:lnTo>
                  <a:lnTo>
                    <a:pt x="776" y="806"/>
                  </a:lnTo>
                  <a:lnTo>
                    <a:pt x="779" y="824"/>
                  </a:lnTo>
                  <a:lnTo>
                    <a:pt x="781" y="839"/>
                  </a:lnTo>
                  <a:lnTo>
                    <a:pt x="779" y="849"/>
                  </a:lnTo>
                  <a:lnTo>
                    <a:pt x="778" y="855"/>
                  </a:lnTo>
                  <a:lnTo>
                    <a:pt x="778" y="855"/>
                  </a:lnTo>
                  <a:lnTo>
                    <a:pt x="769" y="864"/>
                  </a:lnTo>
                  <a:lnTo>
                    <a:pt x="751" y="874"/>
                  </a:lnTo>
                  <a:lnTo>
                    <a:pt x="729" y="883"/>
                  </a:lnTo>
                  <a:lnTo>
                    <a:pt x="701" y="894"/>
                  </a:lnTo>
                  <a:lnTo>
                    <a:pt x="670" y="905"/>
                  </a:lnTo>
                  <a:lnTo>
                    <a:pt x="636" y="916"/>
                  </a:lnTo>
                  <a:lnTo>
                    <a:pt x="598" y="926"/>
                  </a:lnTo>
                  <a:lnTo>
                    <a:pt x="561" y="935"/>
                  </a:lnTo>
                  <a:lnTo>
                    <a:pt x="521" y="943"/>
                  </a:lnTo>
                  <a:lnTo>
                    <a:pt x="484" y="950"/>
                  </a:lnTo>
                  <a:lnTo>
                    <a:pt x="448" y="955"/>
                  </a:lnTo>
                  <a:lnTo>
                    <a:pt x="412" y="957"/>
                  </a:lnTo>
                  <a:lnTo>
                    <a:pt x="381" y="959"/>
                  </a:lnTo>
                  <a:lnTo>
                    <a:pt x="353" y="955"/>
                  </a:lnTo>
                  <a:lnTo>
                    <a:pt x="331" y="951"/>
                  </a:lnTo>
                  <a:lnTo>
                    <a:pt x="320" y="948"/>
                  </a:lnTo>
                  <a:lnTo>
                    <a:pt x="313" y="943"/>
                  </a:lnTo>
                  <a:lnTo>
                    <a:pt x="313" y="943"/>
                  </a:lnTo>
                  <a:lnTo>
                    <a:pt x="306" y="937"/>
                  </a:lnTo>
                  <a:lnTo>
                    <a:pt x="299" y="928"/>
                  </a:lnTo>
                  <a:lnTo>
                    <a:pt x="279" y="903"/>
                  </a:lnTo>
                  <a:lnTo>
                    <a:pt x="259" y="873"/>
                  </a:lnTo>
                  <a:lnTo>
                    <a:pt x="238" y="833"/>
                  </a:lnTo>
                  <a:lnTo>
                    <a:pt x="213" y="788"/>
                  </a:lnTo>
                  <a:lnTo>
                    <a:pt x="188" y="740"/>
                  </a:lnTo>
                  <a:lnTo>
                    <a:pt x="139" y="638"/>
                  </a:lnTo>
                  <a:lnTo>
                    <a:pt x="91" y="532"/>
                  </a:lnTo>
                  <a:lnTo>
                    <a:pt x="50" y="435"/>
                  </a:lnTo>
                  <a:lnTo>
                    <a:pt x="17" y="358"/>
                  </a:lnTo>
                  <a:lnTo>
                    <a:pt x="1" y="308"/>
                  </a:lnTo>
                  <a:lnTo>
                    <a:pt x="1" y="308"/>
                  </a:lnTo>
                  <a:lnTo>
                    <a:pt x="0" y="299"/>
                  </a:lnTo>
                  <a:lnTo>
                    <a:pt x="0" y="290"/>
                  </a:lnTo>
                  <a:lnTo>
                    <a:pt x="0" y="269"/>
                  </a:lnTo>
                  <a:lnTo>
                    <a:pt x="7" y="243"/>
                  </a:lnTo>
                  <a:lnTo>
                    <a:pt x="16" y="217"/>
                  </a:lnTo>
                  <a:lnTo>
                    <a:pt x="30" y="188"/>
                  </a:lnTo>
                  <a:lnTo>
                    <a:pt x="50" y="159"/>
                  </a:lnTo>
                  <a:lnTo>
                    <a:pt x="73" y="129"/>
                  </a:lnTo>
                  <a:lnTo>
                    <a:pt x="87" y="114"/>
                  </a:lnTo>
                  <a:lnTo>
                    <a:pt x="102" y="102"/>
                  </a:lnTo>
                  <a:lnTo>
                    <a:pt x="118" y="87"/>
                  </a:lnTo>
                  <a:lnTo>
                    <a:pt x="136" y="75"/>
                  </a:lnTo>
                  <a:lnTo>
                    <a:pt x="154" y="62"/>
                  </a:lnTo>
                  <a:lnTo>
                    <a:pt x="173" y="52"/>
                  </a:lnTo>
                  <a:lnTo>
                    <a:pt x="195" y="41"/>
                  </a:lnTo>
                  <a:lnTo>
                    <a:pt x="216" y="32"/>
                  </a:lnTo>
                  <a:lnTo>
                    <a:pt x="240" y="23"/>
                  </a:lnTo>
                  <a:lnTo>
                    <a:pt x="265" y="16"/>
                  </a:lnTo>
                  <a:lnTo>
                    <a:pt x="292" y="9"/>
                  </a:lnTo>
                  <a:lnTo>
                    <a:pt x="319" y="5"/>
                  </a:lnTo>
                  <a:lnTo>
                    <a:pt x="347" y="1"/>
                  </a:lnTo>
                  <a:lnTo>
                    <a:pt x="378" y="0"/>
                  </a:lnTo>
                  <a:lnTo>
                    <a:pt x="408" y="0"/>
                  </a:lnTo>
                  <a:lnTo>
                    <a:pt x="442" y="1"/>
                  </a:lnTo>
                  <a:lnTo>
                    <a:pt x="476" y="5"/>
                  </a:lnTo>
                  <a:lnTo>
                    <a:pt x="512" y="10"/>
                  </a:lnTo>
                  <a:close/>
                </a:path>
              </a:pathLst>
            </a:custGeom>
            <a:solidFill>
              <a:srgbClr val="FE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96" name="Freeform 64">
              <a:extLst>
                <a:ext uri="{FF2B5EF4-FFF2-40B4-BE49-F238E27FC236}">
                  <a16:creationId xmlns:a16="http://schemas.microsoft.com/office/drawing/2014/main" id="{77B81F10-9953-C14E-9E07-20D38FA8B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700" y="361950"/>
              <a:ext cx="1239838" cy="1522413"/>
            </a:xfrm>
            <a:custGeom>
              <a:avLst/>
              <a:gdLst>
                <a:gd name="T0" fmla="*/ 512 w 781"/>
                <a:gd name="T1" fmla="*/ 10 h 959"/>
                <a:gd name="T2" fmla="*/ 606 w 781"/>
                <a:gd name="T3" fmla="*/ 267 h 959"/>
                <a:gd name="T4" fmla="*/ 708 w 781"/>
                <a:gd name="T5" fmla="*/ 570 h 959"/>
                <a:gd name="T6" fmla="*/ 751 w 781"/>
                <a:gd name="T7" fmla="*/ 706 h 959"/>
                <a:gd name="T8" fmla="*/ 776 w 781"/>
                <a:gd name="T9" fmla="*/ 806 h 959"/>
                <a:gd name="T10" fmla="*/ 781 w 781"/>
                <a:gd name="T11" fmla="*/ 839 h 959"/>
                <a:gd name="T12" fmla="*/ 778 w 781"/>
                <a:gd name="T13" fmla="*/ 855 h 959"/>
                <a:gd name="T14" fmla="*/ 769 w 781"/>
                <a:gd name="T15" fmla="*/ 864 h 959"/>
                <a:gd name="T16" fmla="*/ 729 w 781"/>
                <a:gd name="T17" fmla="*/ 883 h 959"/>
                <a:gd name="T18" fmla="*/ 670 w 781"/>
                <a:gd name="T19" fmla="*/ 905 h 959"/>
                <a:gd name="T20" fmla="*/ 598 w 781"/>
                <a:gd name="T21" fmla="*/ 926 h 959"/>
                <a:gd name="T22" fmla="*/ 521 w 781"/>
                <a:gd name="T23" fmla="*/ 943 h 959"/>
                <a:gd name="T24" fmla="*/ 448 w 781"/>
                <a:gd name="T25" fmla="*/ 955 h 959"/>
                <a:gd name="T26" fmla="*/ 381 w 781"/>
                <a:gd name="T27" fmla="*/ 959 h 959"/>
                <a:gd name="T28" fmla="*/ 331 w 781"/>
                <a:gd name="T29" fmla="*/ 951 h 959"/>
                <a:gd name="T30" fmla="*/ 313 w 781"/>
                <a:gd name="T31" fmla="*/ 943 h 959"/>
                <a:gd name="T32" fmla="*/ 306 w 781"/>
                <a:gd name="T33" fmla="*/ 937 h 959"/>
                <a:gd name="T34" fmla="*/ 279 w 781"/>
                <a:gd name="T35" fmla="*/ 903 h 959"/>
                <a:gd name="T36" fmla="*/ 238 w 781"/>
                <a:gd name="T37" fmla="*/ 833 h 959"/>
                <a:gd name="T38" fmla="*/ 188 w 781"/>
                <a:gd name="T39" fmla="*/ 740 h 959"/>
                <a:gd name="T40" fmla="*/ 91 w 781"/>
                <a:gd name="T41" fmla="*/ 532 h 959"/>
                <a:gd name="T42" fmla="*/ 17 w 781"/>
                <a:gd name="T43" fmla="*/ 358 h 959"/>
                <a:gd name="T44" fmla="*/ 1 w 781"/>
                <a:gd name="T45" fmla="*/ 308 h 959"/>
                <a:gd name="T46" fmla="*/ 0 w 781"/>
                <a:gd name="T47" fmla="*/ 290 h 959"/>
                <a:gd name="T48" fmla="*/ 7 w 781"/>
                <a:gd name="T49" fmla="*/ 243 h 959"/>
                <a:gd name="T50" fmla="*/ 30 w 781"/>
                <a:gd name="T51" fmla="*/ 188 h 959"/>
                <a:gd name="T52" fmla="*/ 73 w 781"/>
                <a:gd name="T53" fmla="*/ 129 h 959"/>
                <a:gd name="T54" fmla="*/ 102 w 781"/>
                <a:gd name="T55" fmla="*/ 102 h 959"/>
                <a:gd name="T56" fmla="*/ 136 w 781"/>
                <a:gd name="T57" fmla="*/ 75 h 959"/>
                <a:gd name="T58" fmla="*/ 173 w 781"/>
                <a:gd name="T59" fmla="*/ 52 h 959"/>
                <a:gd name="T60" fmla="*/ 216 w 781"/>
                <a:gd name="T61" fmla="*/ 32 h 959"/>
                <a:gd name="T62" fmla="*/ 265 w 781"/>
                <a:gd name="T63" fmla="*/ 16 h 959"/>
                <a:gd name="T64" fmla="*/ 319 w 781"/>
                <a:gd name="T65" fmla="*/ 5 h 959"/>
                <a:gd name="T66" fmla="*/ 378 w 781"/>
                <a:gd name="T67" fmla="*/ 0 h 959"/>
                <a:gd name="T68" fmla="*/ 442 w 781"/>
                <a:gd name="T69" fmla="*/ 1 h 959"/>
                <a:gd name="T70" fmla="*/ 512 w 781"/>
                <a:gd name="T71" fmla="*/ 10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81" h="959">
                  <a:moveTo>
                    <a:pt x="512" y="10"/>
                  </a:moveTo>
                  <a:lnTo>
                    <a:pt x="512" y="10"/>
                  </a:lnTo>
                  <a:lnTo>
                    <a:pt x="559" y="138"/>
                  </a:lnTo>
                  <a:lnTo>
                    <a:pt x="606" y="267"/>
                  </a:lnTo>
                  <a:lnTo>
                    <a:pt x="657" y="417"/>
                  </a:lnTo>
                  <a:lnTo>
                    <a:pt x="708" y="570"/>
                  </a:lnTo>
                  <a:lnTo>
                    <a:pt x="731" y="641"/>
                  </a:lnTo>
                  <a:lnTo>
                    <a:pt x="751" y="706"/>
                  </a:lnTo>
                  <a:lnTo>
                    <a:pt x="765" y="761"/>
                  </a:lnTo>
                  <a:lnTo>
                    <a:pt x="776" y="806"/>
                  </a:lnTo>
                  <a:lnTo>
                    <a:pt x="779" y="824"/>
                  </a:lnTo>
                  <a:lnTo>
                    <a:pt x="781" y="839"/>
                  </a:lnTo>
                  <a:lnTo>
                    <a:pt x="779" y="849"/>
                  </a:lnTo>
                  <a:lnTo>
                    <a:pt x="778" y="855"/>
                  </a:lnTo>
                  <a:lnTo>
                    <a:pt x="778" y="855"/>
                  </a:lnTo>
                  <a:lnTo>
                    <a:pt x="769" y="864"/>
                  </a:lnTo>
                  <a:lnTo>
                    <a:pt x="751" y="874"/>
                  </a:lnTo>
                  <a:lnTo>
                    <a:pt x="729" y="883"/>
                  </a:lnTo>
                  <a:lnTo>
                    <a:pt x="701" y="894"/>
                  </a:lnTo>
                  <a:lnTo>
                    <a:pt x="670" y="905"/>
                  </a:lnTo>
                  <a:lnTo>
                    <a:pt x="636" y="916"/>
                  </a:lnTo>
                  <a:lnTo>
                    <a:pt x="598" y="926"/>
                  </a:lnTo>
                  <a:lnTo>
                    <a:pt x="561" y="935"/>
                  </a:lnTo>
                  <a:lnTo>
                    <a:pt x="521" y="943"/>
                  </a:lnTo>
                  <a:lnTo>
                    <a:pt x="484" y="950"/>
                  </a:lnTo>
                  <a:lnTo>
                    <a:pt x="448" y="955"/>
                  </a:lnTo>
                  <a:lnTo>
                    <a:pt x="412" y="957"/>
                  </a:lnTo>
                  <a:lnTo>
                    <a:pt x="381" y="959"/>
                  </a:lnTo>
                  <a:lnTo>
                    <a:pt x="353" y="955"/>
                  </a:lnTo>
                  <a:lnTo>
                    <a:pt x="331" y="951"/>
                  </a:lnTo>
                  <a:lnTo>
                    <a:pt x="320" y="948"/>
                  </a:lnTo>
                  <a:lnTo>
                    <a:pt x="313" y="943"/>
                  </a:lnTo>
                  <a:lnTo>
                    <a:pt x="313" y="943"/>
                  </a:lnTo>
                  <a:lnTo>
                    <a:pt x="306" y="937"/>
                  </a:lnTo>
                  <a:lnTo>
                    <a:pt x="299" y="928"/>
                  </a:lnTo>
                  <a:lnTo>
                    <a:pt x="279" y="903"/>
                  </a:lnTo>
                  <a:lnTo>
                    <a:pt x="259" y="873"/>
                  </a:lnTo>
                  <a:lnTo>
                    <a:pt x="238" y="833"/>
                  </a:lnTo>
                  <a:lnTo>
                    <a:pt x="213" y="788"/>
                  </a:lnTo>
                  <a:lnTo>
                    <a:pt x="188" y="740"/>
                  </a:lnTo>
                  <a:lnTo>
                    <a:pt x="139" y="638"/>
                  </a:lnTo>
                  <a:lnTo>
                    <a:pt x="91" y="532"/>
                  </a:lnTo>
                  <a:lnTo>
                    <a:pt x="50" y="435"/>
                  </a:lnTo>
                  <a:lnTo>
                    <a:pt x="17" y="358"/>
                  </a:lnTo>
                  <a:lnTo>
                    <a:pt x="1" y="308"/>
                  </a:lnTo>
                  <a:lnTo>
                    <a:pt x="1" y="308"/>
                  </a:lnTo>
                  <a:lnTo>
                    <a:pt x="0" y="299"/>
                  </a:lnTo>
                  <a:lnTo>
                    <a:pt x="0" y="290"/>
                  </a:lnTo>
                  <a:lnTo>
                    <a:pt x="0" y="269"/>
                  </a:lnTo>
                  <a:lnTo>
                    <a:pt x="7" y="243"/>
                  </a:lnTo>
                  <a:lnTo>
                    <a:pt x="16" y="217"/>
                  </a:lnTo>
                  <a:lnTo>
                    <a:pt x="30" y="188"/>
                  </a:lnTo>
                  <a:lnTo>
                    <a:pt x="50" y="159"/>
                  </a:lnTo>
                  <a:lnTo>
                    <a:pt x="73" y="129"/>
                  </a:lnTo>
                  <a:lnTo>
                    <a:pt x="87" y="114"/>
                  </a:lnTo>
                  <a:lnTo>
                    <a:pt x="102" y="102"/>
                  </a:lnTo>
                  <a:lnTo>
                    <a:pt x="118" y="87"/>
                  </a:lnTo>
                  <a:lnTo>
                    <a:pt x="136" y="75"/>
                  </a:lnTo>
                  <a:lnTo>
                    <a:pt x="154" y="62"/>
                  </a:lnTo>
                  <a:lnTo>
                    <a:pt x="173" y="52"/>
                  </a:lnTo>
                  <a:lnTo>
                    <a:pt x="195" y="41"/>
                  </a:lnTo>
                  <a:lnTo>
                    <a:pt x="216" y="32"/>
                  </a:lnTo>
                  <a:lnTo>
                    <a:pt x="240" y="23"/>
                  </a:lnTo>
                  <a:lnTo>
                    <a:pt x="265" y="16"/>
                  </a:lnTo>
                  <a:lnTo>
                    <a:pt x="292" y="9"/>
                  </a:lnTo>
                  <a:lnTo>
                    <a:pt x="319" y="5"/>
                  </a:lnTo>
                  <a:lnTo>
                    <a:pt x="347" y="1"/>
                  </a:lnTo>
                  <a:lnTo>
                    <a:pt x="378" y="0"/>
                  </a:lnTo>
                  <a:lnTo>
                    <a:pt x="408" y="0"/>
                  </a:lnTo>
                  <a:lnTo>
                    <a:pt x="442" y="1"/>
                  </a:lnTo>
                  <a:lnTo>
                    <a:pt x="476" y="5"/>
                  </a:lnTo>
                  <a:lnTo>
                    <a:pt x="512" y="1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97" name="Freeform 65">
              <a:extLst>
                <a:ext uri="{FF2B5EF4-FFF2-40B4-BE49-F238E27FC236}">
                  <a16:creationId xmlns:a16="http://schemas.microsoft.com/office/drawing/2014/main" id="{F9E45C4B-3A45-7041-A89C-D3C387A9E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8963" y="0"/>
              <a:ext cx="1470025" cy="1516063"/>
            </a:xfrm>
            <a:custGeom>
              <a:avLst/>
              <a:gdLst>
                <a:gd name="T0" fmla="*/ 438 w 926"/>
                <a:gd name="T1" fmla="*/ 916 h 955"/>
                <a:gd name="T2" fmla="*/ 452 w 926"/>
                <a:gd name="T3" fmla="*/ 821 h 955"/>
                <a:gd name="T4" fmla="*/ 436 w 926"/>
                <a:gd name="T5" fmla="*/ 697 h 955"/>
                <a:gd name="T6" fmla="*/ 395 w 926"/>
                <a:gd name="T7" fmla="*/ 618 h 955"/>
                <a:gd name="T8" fmla="*/ 354 w 926"/>
                <a:gd name="T9" fmla="*/ 574 h 955"/>
                <a:gd name="T10" fmla="*/ 490 w 926"/>
                <a:gd name="T11" fmla="*/ 577 h 955"/>
                <a:gd name="T12" fmla="*/ 558 w 926"/>
                <a:gd name="T13" fmla="*/ 559 h 955"/>
                <a:gd name="T14" fmla="*/ 565 w 926"/>
                <a:gd name="T15" fmla="*/ 538 h 955"/>
                <a:gd name="T16" fmla="*/ 542 w 926"/>
                <a:gd name="T17" fmla="*/ 500 h 955"/>
                <a:gd name="T18" fmla="*/ 510 w 926"/>
                <a:gd name="T19" fmla="*/ 479 h 955"/>
                <a:gd name="T20" fmla="*/ 612 w 926"/>
                <a:gd name="T21" fmla="*/ 498 h 955"/>
                <a:gd name="T22" fmla="*/ 680 w 926"/>
                <a:gd name="T23" fmla="*/ 488 h 955"/>
                <a:gd name="T24" fmla="*/ 719 w 926"/>
                <a:gd name="T25" fmla="*/ 459 h 955"/>
                <a:gd name="T26" fmla="*/ 735 w 926"/>
                <a:gd name="T27" fmla="*/ 418 h 955"/>
                <a:gd name="T28" fmla="*/ 719 w 926"/>
                <a:gd name="T29" fmla="*/ 400 h 955"/>
                <a:gd name="T30" fmla="*/ 680 w 926"/>
                <a:gd name="T31" fmla="*/ 396 h 955"/>
                <a:gd name="T32" fmla="*/ 822 w 926"/>
                <a:gd name="T33" fmla="*/ 382 h 955"/>
                <a:gd name="T34" fmla="*/ 875 w 926"/>
                <a:gd name="T35" fmla="*/ 360 h 955"/>
                <a:gd name="T36" fmla="*/ 883 w 926"/>
                <a:gd name="T37" fmla="*/ 346 h 955"/>
                <a:gd name="T38" fmla="*/ 861 w 926"/>
                <a:gd name="T39" fmla="*/ 308 h 955"/>
                <a:gd name="T40" fmla="*/ 845 w 926"/>
                <a:gd name="T41" fmla="*/ 305 h 955"/>
                <a:gd name="T42" fmla="*/ 891 w 926"/>
                <a:gd name="T43" fmla="*/ 260 h 955"/>
                <a:gd name="T44" fmla="*/ 922 w 926"/>
                <a:gd name="T45" fmla="*/ 203 h 955"/>
                <a:gd name="T46" fmla="*/ 917 w 926"/>
                <a:gd name="T47" fmla="*/ 127 h 955"/>
                <a:gd name="T48" fmla="*/ 877 w 926"/>
                <a:gd name="T49" fmla="*/ 66 h 955"/>
                <a:gd name="T50" fmla="*/ 795 w 926"/>
                <a:gd name="T51" fmla="*/ 11 h 955"/>
                <a:gd name="T52" fmla="*/ 703 w 926"/>
                <a:gd name="T53" fmla="*/ 4 h 955"/>
                <a:gd name="T54" fmla="*/ 664 w 926"/>
                <a:gd name="T55" fmla="*/ 22 h 955"/>
                <a:gd name="T56" fmla="*/ 633 w 926"/>
                <a:gd name="T57" fmla="*/ 59 h 955"/>
                <a:gd name="T58" fmla="*/ 614 w 926"/>
                <a:gd name="T59" fmla="*/ 117 h 955"/>
                <a:gd name="T60" fmla="*/ 563 w 926"/>
                <a:gd name="T61" fmla="*/ 68 h 955"/>
                <a:gd name="T62" fmla="*/ 497 w 926"/>
                <a:gd name="T63" fmla="*/ 29 h 955"/>
                <a:gd name="T64" fmla="*/ 450 w 926"/>
                <a:gd name="T65" fmla="*/ 18 h 955"/>
                <a:gd name="T66" fmla="*/ 375 w 926"/>
                <a:gd name="T67" fmla="*/ 38 h 955"/>
                <a:gd name="T68" fmla="*/ 325 w 926"/>
                <a:gd name="T69" fmla="*/ 84 h 955"/>
                <a:gd name="T70" fmla="*/ 320 w 926"/>
                <a:gd name="T71" fmla="*/ 122 h 955"/>
                <a:gd name="T72" fmla="*/ 339 w 926"/>
                <a:gd name="T73" fmla="*/ 151 h 955"/>
                <a:gd name="T74" fmla="*/ 397 w 926"/>
                <a:gd name="T75" fmla="*/ 183 h 955"/>
                <a:gd name="T76" fmla="*/ 389 w 926"/>
                <a:gd name="T77" fmla="*/ 204 h 955"/>
                <a:gd name="T78" fmla="*/ 266 w 926"/>
                <a:gd name="T79" fmla="*/ 255 h 955"/>
                <a:gd name="T80" fmla="*/ 171 w 926"/>
                <a:gd name="T81" fmla="*/ 333 h 955"/>
                <a:gd name="T82" fmla="*/ 142 w 926"/>
                <a:gd name="T83" fmla="*/ 389 h 955"/>
                <a:gd name="T84" fmla="*/ 130 w 926"/>
                <a:gd name="T85" fmla="*/ 403 h 955"/>
                <a:gd name="T86" fmla="*/ 99 w 926"/>
                <a:gd name="T87" fmla="*/ 350 h 955"/>
                <a:gd name="T88" fmla="*/ 60 w 926"/>
                <a:gd name="T89" fmla="*/ 332 h 955"/>
                <a:gd name="T90" fmla="*/ 24 w 926"/>
                <a:gd name="T91" fmla="*/ 344 h 955"/>
                <a:gd name="T92" fmla="*/ 9 w 926"/>
                <a:gd name="T93" fmla="*/ 380 h 955"/>
                <a:gd name="T94" fmla="*/ 35 w 926"/>
                <a:gd name="T95" fmla="*/ 432 h 955"/>
                <a:gd name="T96" fmla="*/ 49 w 926"/>
                <a:gd name="T97" fmla="*/ 466 h 955"/>
                <a:gd name="T98" fmla="*/ 6 w 926"/>
                <a:gd name="T99" fmla="*/ 495 h 955"/>
                <a:gd name="T100" fmla="*/ 4 w 926"/>
                <a:gd name="T101" fmla="*/ 523 h 955"/>
                <a:gd name="T102" fmla="*/ 36 w 926"/>
                <a:gd name="T103" fmla="*/ 561 h 955"/>
                <a:gd name="T104" fmla="*/ 85 w 926"/>
                <a:gd name="T105" fmla="*/ 579 h 955"/>
                <a:gd name="T106" fmla="*/ 101 w 926"/>
                <a:gd name="T107" fmla="*/ 624 h 955"/>
                <a:gd name="T108" fmla="*/ 142 w 926"/>
                <a:gd name="T109" fmla="*/ 730 h 955"/>
                <a:gd name="T110" fmla="*/ 225 w 926"/>
                <a:gd name="T111" fmla="*/ 841 h 955"/>
                <a:gd name="T112" fmla="*/ 300 w 926"/>
                <a:gd name="T113" fmla="*/ 898 h 955"/>
                <a:gd name="T114" fmla="*/ 397 w 926"/>
                <a:gd name="T115" fmla="*/ 94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26" h="955">
                  <a:moveTo>
                    <a:pt x="425" y="955"/>
                  </a:moveTo>
                  <a:lnTo>
                    <a:pt x="425" y="955"/>
                  </a:lnTo>
                  <a:lnTo>
                    <a:pt x="429" y="945"/>
                  </a:lnTo>
                  <a:lnTo>
                    <a:pt x="438" y="916"/>
                  </a:lnTo>
                  <a:lnTo>
                    <a:pt x="443" y="896"/>
                  </a:lnTo>
                  <a:lnTo>
                    <a:pt x="447" y="875"/>
                  </a:lnTo>
                  <a:lnTo>
                    <a:pt x="450" y="848"/>
                  </a:lnTo>
                  <a:lnTo>
                    <a:pt x="452" y="821"/>
                  </a:lnTo>
                  <a:lnTo>
                    <a:pt x="452" y="791"/>
                  </a:lnTo>
                  <a:lnTo>
                    <a:pt x="450" y="760"/>
                  </a:lnTo>
                  <a:lnTo>
                    <a:pt x="445" y="730"/>
                  </a:lnTo>
                  <a:lnTo>
                    <a:pt x="436" y="697"/>
                  </a:lnTo>
                  <a:lnTo>
                    <a:pt x="424" y="665"/>
                  </a:lnTo>
                  <a:lnTo>
                    <a:pt x="415" y="649"/>
                  </a:lnTo>
                  <a:lnTo>
                    <a:pt x="406" y="633"/>
                  </a:lnTo>
                  <a:lnTo>
                    <a:pt x="395" y="618"/>
                  </a:lnTo>
                  <a:lnTo>
                    <a:pt x="382" y="602"/>
                  </a:lnTo>
                  <a:lnTo>
                    <a:pt x="368" y="588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84" y="575"/>
                  </a:lnTo>
                  <a:lnTo>
                    <a:pt x="416" y="577"/>
                  </a:lnTo>
                  <a:lnTo>
                    <a:pt x="452" y="579"/>
                  </a:lnTo>
                  <a:lnTo>
                    <a:pt x="490" y="577"/>
                  </a:lnTo>
                  <a:lnTo>
                    <a:pt x="524" y="574"/>
                  </a:lnTo>
                  <a:lnTo>
                    <a:pt x="538" y="570"/>
                  </a:lnTo>
                  <a:lnTo>
                    <a:pt x="549" y="565"/>
                  </a:lnTo>
                  <a:lnTo>
                    <a:pt x="558" y="559"/>
                  </a:lnTo>
                  <a:lnTo>
                    <a:pt x="563" y="552"/>
                  </a:lnTo>
                  <a:lnTo>
                    <a:pt x="563" y="552"/>
                  </a:lnTo>
                  <a:lnTo>
                    <a:pt x="565" y="545"/>
                  </a:lnTo>
                  <a:lnTo>
                    <a:pt x="565" y="538"/>
                  </a:lnTo>
                  <a:lnTo>
                    <a:pt x="563" y="531"/>
                  </a:lnTo>
                  <a:lnTo>
                    <a:pt x="562" y="523"/>
                  </a:lnTo>
                  <a:lnTo>
                    <a:pt x="553" y="513"/>
                  </a:lnTo>
                  <a:lnTo>
                    <a:pt x="542" y="500"/>
                  </a:lnTo>
                  <a:lnTo>
                    <a:pt x="531" y="491"/>
                  </a:lnTo>
                  <a:lnTo>
                    <a:pt x="520" y="486"/>
                  </a:lnTo>
                  <a:lnTo>
                    <a:pt x="510" y="479"/>
                  </a:lnTo>
                  <a:lnTo>
                    <a:pt x="510" y="479"/>
                  </a:lnTo>
                  <a:lnTo>
                    <a:pt x="535" y="486"/>
                  </a:lnTo>
                  <a:lnTo>
                    <a:pt x="562" y="493"/>
                  </a:lnTo>
                  <a:lnTo>
                    <a:pt x="596" y="497"/>
                  </a:lnTo>
                  <a:lnTo>
                    <a:pt x="612" y="498"/>
                  </a:lnTo>
                  <a:lnTo>
                    <a:pt x="630" y="498"/>
                  </a:lnTo>
                  <a:lnTo>
                    <a:pt x="648" y="497"/>
                  </a:lnTo>
                  <a:lnTo>
                    <a:pt x="664" y="493"/>
                  </a:lnTo>
                  <a:lnTo>
                    <a:pt x="680" y="488"/>
                  </a:lnTo>
                  <a:lnTo>
                    <a:pt x="696" y="480"/>
                  </a:lnTo>
                  <a:lnTo>
                    <a:pt x="709" y="471"/>
                  </a:lnTo>
                  <a:lnTo>
                    <a:pt x="719" y="459"/>
                  </a:lnTo>
                  <a:lnTo>
                    <a:pt x="719" y="459"/>
                  </a:lnTo>
                  <a:lnTo>
                    <a:pt x="728" y="446"/>
                  </a:lnTo>
                  <a:lnTo>
                    <a:pt x="734" y="434"/>
                  </a:lnTo>
                  <a:lnTo>
                    <a:pt x="735" y="425"/>
                  </a:lnTo>
                  <a:lnTo>
                    <a:pt x="735" y="418"/>
                  </a:lnTo>
                  <a:lnTo>
                    <a:pt x="734" y="410"/>
                  </a:lnTo>
                  <a:lnTo>
                    <a:pt x="730" y="405"/>
                  </a:lnTo>
                  <a:lnTo>
                    <a:pt x="725" y="402"/>
                  </a:lnTo>
                  <a:lnTo>
                    <a:pt x="719" y="400"/>
                  </a:lnTo>
                  <a:lnTo>
                    <a:pt x="707" y="396"/>
                  </a:lnTo>
                  <a:lnTo>
                    <a:pt x="692" y="394"/>
                  </a:lnTo>
                  <a:lnTo>
                    <a:pt x="680" y="396"/>
                  </a:lnTo>
                  <a:lnTo>
                    <a:pt x="680" y="396"/>
                  </a:lnTo>
                  <a:lnTo>
                    <a:pt x="712" y="394"/>
                  </a:lnTo>
                  <a:lnTo>
                    <a:pt x="746" y="393"/>
                  </a:lnTo>
                  <a:lnTo>
                    <a:pt x="784" y="387"/>
                  </a:lnTo>
                  <a:lnTo>
                    <a:pt x="822" y="382"/>
                  </a:lnTo>
                  <a:lnTo>
                    <a:pt x="839" y="378"/>
                  </a:lnTo>
                  <a:lnTo>
                    <a:pt x="854" y="373"/>
                  </a:lnTo>
                  <a:lnTo>
                    <a:pt x="866" y="367"/>
                  </a:lnTo>
                  <a:lnTo>
                    <a:pt x="875" y="360"/>
                  </a:lnTo>
                  <a:lnTo>
                    <a:pt x="881" y="355"/>
                  </a:lnTo>
                  <a:lnTo>
                    <a:pt x="883" y="350"/>
                  </a:lnTo>
                  <a:lnTo>
                    <a:pt x="883" y="346"/>
                  </a:lnTo>
                  <a:lnTo>
                    <a:pt x="883" y="346"/>
                  </a:lnTo>
                  <a:lnTo>
                    <a:pt x="879" y="332"/>
                  </a:lnTo>
                  <a:lnTo>
                    <a:pt x="874" y="321"/>
                  </a:lnTo>
                  <a:lnTo>
                    <a:pt x="866" y="314"/>
                  </a:lnTo>
                  <a:lnTo>
                    <a:pt x="861" y="308"/>
                  </a:lnTo>
                  <a:lnTo>
                    <a:pt x="854" y="307"/>
                  </a:lnTo>
                  <a:lnTo>
                    <a:pt x="848" y="305"/>
                  </a:lnTo>
                  <a:lnTo>
                    <a:pt x="845" y="305"/>
                  </a:lnTo>
                  <a:lnTo>
                    <a:pt x="845" y="305"/>
                  </a:lnTo>
                  <a:lnTo>
                    <a:pt x="850" y="301"/>
                  </a:lnTo>
                  <a:lnTo>
                    <a:pt x="863" y="290"/>
                  </a:lnTo>
                  <a:lnTo>
                    <a:pt x="881" y="272"/>
                  </a:lnTo>
                  <a:lnTo>
                    <a:pt x="891" y="260"/>
                  </a:lnTo>
                  <a:lnTo>
                    <a:pt x="900" y="247"/>
                  </a:lnTo>
                  <a:lnTo>
                    <a:pt x="908" y="235"/>
                  </a:lnTo>
                  <a:lnTo>
                    <a:pt x="917" y="219"/>
                  </a:lnTo>
                  <a:lnTo>
                    <a:pt x="922" y="203"/>
                  </a:lnTo>
                  <a:lnTo>
                    <a:pt x="926" y="185"/>
                  </a:lnTo>
                  <a:lnTo>
                    <a:pt x="926" y="167"/>
                  </a:lnTo>
                  <a:lnTo>
                    <a:pt x="924" y="147"/>
                  </a:lnTo>
                  <a:lnTo>
                    <a:pt x="917" y="127"/>
                  </a:lnTo>
                  <a:lnTo>
                    <a:pt x="908" y="106"/>
                  </a:lnTo>
                  <a:lnTo>
                    <a:pt x="908" y="106"/>
                  </a:lnTo>
                  <a:lnTo>
                    <a:pt x="893" y="84"/>
                  </a:lnTo>
                  <a:lnTo>
                    <a:pt x="877" y="66"/>
                  </a:lnTo>
                  <a:lnTo>
                    <a:pt x="859" y="48"/>
                  </a:lnTo>
                  <a:lnTo>
                    <a:pt x="839" y="34"/>
                  </a:lnTo>
                  <a:lnTo>
                    <a:pt x="818" y="22"/>
                  </a:lnTo>
                  <a:lnTo>
                    <a:pt x="795" y="11"/>
                  </a:lnTo>
                  <a:lnTo>
                    <a:pt x="771" y="4"/>
                  </a:lnTo>
                  <a:lnTo>
                    <a:pt x="748" y="0"/>
                  </a:lnTo>
                  <a:lnTo>
                    <a:pt x="727" y="0"/>
                  </a:lnTo>
                  <a:lnTo>
                    <a:pt x="703" y="4"/>
                  </a:lnTo>
                  <a:lnTo>
                    <a:pt x="694" y="5"/>
                  </a:lnTo>
                  <a:lnTo>
                    <a:pt x="684" y="11"/>
                  </a:lnTo>
                  <a:lnTo>
                    <a:pt x="673" y="16"/>
                  </a:lnTo>
                  <a:lnTo>
                    <a:pt x="664" y="22"/>
                  </a:lnTo>
                  <a:lnTo>
                    <a:pt x="655" y="29"/>
                  </a:lnTo>
                  <a:lnTo>
                    <a:pt x="648" y="38"/>
                  </a:lnTo>
                  <a:lnTo>
                    <a:pt x="640" y="48"/>
                  </a:lnTo>
                  <a:lnTo>
                    <a:pt x="633" y="59"/>
                  </a:lnTo>
                  <a:lnTo>
                    <a:pt x="628" y="72"/>
                  </a:lnTo>
                  <a:lnTo>
                    <a:pt x="623" y="84"/>
                  </a:lnTo>
                  <a:lnTo>
                    <a:pt x="617" y="100"/>
                  </a:lnTo>
                  <a:lnTo>
                    <a:pt x="614" y="117"/>
                  </a:lnTo>
                  <a:lnTo>
                    <a:pt x="614" y="117"/>
                  </a:lnTo>
                  <a:lnTo>
                    <a:pt x="601" y="100"/>
                  </a:lnTo>
                  <a:lnTo>
                    <a:pt x="585" y="86"/>
                  </a:lnTo>
                  <a:lnTo>
                    <a:pt x="563" y="68"/>
                  </a:lnTo>
                  <a:lnTo>
                    <a:pt x="538" y="50"/>
                  </a:lnTo>
                  <a:lnTo>
                    <a:pt x="526" y="41"/>
                  </a:lnTo>
                  <a:lnTo>
                    <a:pt x="511" y="34"/>
                  </a:lnTo>
                  <a:lnTo>
                    <a:pt x="497" y="29"/>
                  </a:lnTo>
                  <a:lnTo>
                    <a:pt x="481" y="23"/>
                  </a:lnTo>
                  <a:lnTo>
                    <a:pt x="467" y="20"/>
                  </a:lnTo>
                  <a:lnTo>
                    <a:pt x="450" y="18"/>
                  </a:lnTo>
                  <a:lnTo>
                    <a:pt x="450" y="18"/>
                  </a:lnTo>
                  <a:lnTo>
                    <a:pt x="431" y="20"/>
                  </a:lnTo>
                  <a:lnTo>
                    <a:pt x="413" y="23"/>
                  </a:lnTo>
                  <a:lnTo>
                    <a:pt x="393" y="30"/>
                  </a:lnTo>
                  <a:lnTo>
                    <a:pt x="375" y="38"/>
                  </a:lnTo>
                  <a:lnTo>
                    <a:pt x="359" y="48"/>
                  </a:lnTo>
                  <a:lnTo>
                    <a:pt x="345" y="59"/>
                  </a:lnTo>
                  <a:lnTo>
                    <a:pt x="334" y="72"/>
                  </a:lnTo>
                  <a:lnTo>
                    <a:pt x="325" y="84"/>
                  </a:lnTo>
                  <a:lnTo>
                    <a:pt x="320" y="99"/>
                  </a:lnTo>
                  <a:lnTo>
                    <a:pt x="318" y="106"/>
                  </a:lnTo>
                  <a:lnTo>
                    <a:pt x="318" y="113"/>
                  </a:lnTo>
                  <a:lnTo>
                    <a:pt x="320" y="122"/>
                  </a:lnTo>
                  <a:lnTo>
                    <a:pt x="323" y="129"/>
                  </a:lnTo>
                  <a:lnTo>
                    <a:pt x="327" y="136"/>
                  </a:lnTo>
                  <a:lnTo>
                    <a:pt x="332" y="143"/>
                  </a:lnTo>
                  <a:lnTo>
                    <a:pt x="339" y="151"/>
                  </a:lnTo>
                  <a:lnTo>
                    <a:pt x="346" y="158"/>
                  </a:lnTo>
                  <a:lnTo>
                    <a:pt x="357" y="163"/>
                  </a:lnTo>
                  <a:lnTo>
                    <a:pt x="368" y="170"/>
                  </a:lnTo>
                  <a:lnTo>
                    <a:pt x="397" y="183"/>
                  </a:lnTo>
                  <a:lnTo>
                    <a:pt x="433" y="194"/>
                  </a:lnTo>
                  <a:lnTo>
                    <a:pt x="433" y="194"/>
                  </a:lnTo>
                  <a:lnTo>
                    <a:pt x="420" y="197"/>
                  </a:lnTo>
                  <a:lnTo>
                    <a:pt x="389" y="204"/>
                  </a:lnTo>
                  <a:lnTo>
                    <a:pt x="345" y="219"/>
                  </a:lnTo>
                  <a:lnTo>
                    <a:pt x="320" y="229"/>
                  </a:lnTo>
                  <a:lnTo>
                    <a:pt x="293" y="242"/>
                  </a:lnTo>
                  <a:lnTo>
                    <a:pt x="266" y="255"/>
                  </a:lnTo>
                  <a:lnTo>
                    <a:pt x="239" y="272"/>
                  </a:lnTo>
                  <a:lnTo>
                    <a:pt x="214" y="290"/>
                  </a:lnTo>
                  <a:lnTo>
                    <a:pt x="190" y="310"/>
                  </a:lnTo>
                  <a:lnTo>
                    <a:pt x="171" y="333"/>
                  </a:lnTo>
                  <a:lnTo>
                    <a:pt x="162" y="348"/>
                  </a:lnTo>
                  <a:lnTo>
                    <a:pt x="155" y="360"/>
                  </a:lnTo>
                  <a:lnTo>
                    <a:pt x="147" y="375"/>
                  </a:lnTo>
                  <a:lnTo>
                    <a:pt x="142" y="389"/>
                  </a:lnTo>
                  <a:lnTo>
                    <a:pt x="137" y="405"/>
                  </a:lnTo>
                  <a:lnTo>
                    <a:pt x="133" y="421"/>
                  </a:lnTo>
                  <a:lnTo>
                    <a:pt x="133" y="421"/>
                  </a:lnTo>
                  <a:lnTo>
                    <a:pt x="130" y="403"/>
                  </a:lnTo>
                  <a:lnTo>
                    <a:pt x="122" y="385"/>
                  </a:lnTo>
                  <a:lnTo>
                    <a:pt x="112" y="367"/>
                  </a:lnTo>
                  <a:lnTo>
                    <a:pt x="106" y="359"/>
                  </a:lnTo>
                  <a:lnTo>
                    <a:pt x="99" y="350"/>
                  </a:lnTo>
                  <a:lnTo>
                    <a:pt x="90" y="342"/>
                  </a:lnTo>
                  <a:lnTo>
                    <a:pt x="81" y="337"/>
                  </a:lnTo>
                  <a:lnTo>
                    <a:pt x="70" y="333"/>
                  </a:lnTo>
                  <a:lnTo>
                    <a:pt x="60" y="332"/>
                  </a:lnTo>
                  <a:lnTo>
                    <a:pt x="49" y="333"/>
                  </a:lnTo>
                  <a:lnTo>
                    <a:pt x="35" y="337"/>
                  </a:lnTo>
                  <a:lnTo>
                    <a:pt x="35" y="337"/>
                  </a:lnTo>
                  <a:lnTo>
                    <a:pt x="24" y="344"/>
                  </a:lnTo>
                  <a:lnTo>
                    <a:pt x="15" y="353"/>
                  </a:lnTo>
                  <a:lnTo>
                    <a:pt x="11" y="360"/>
                  </a:lnTo>
                  <a:lnTo>
                    <a:pt x="9" y="371"/>
                  </a:lnTo>
                  <a:lnTo>
                    <a:pt x="9" y="380"/>
                  </a:lnTo>
                  <a:lnTo>
                    <a:pt x="11" y="391"/>
                  </a:lnTo>
                  <a:lnTo>
                    <a:pt x="17" y="402"/>
                  </a:lnTo>
                  <a:lnTo>
                    <a:pt x="22" y="412"/>
                  </a:lnTo>
                  <a:lnTo>
                    <a:pt x="35" y="432"/>
                  </a:lnTo>
                  <a:lnTo>
                    <a:pt x="49" y="448"/>
                  </a:lnTo>
                  <a:lnTo>
                    <a:pt x="63" y="462"/>
                  </a:lnTo>
                  <a:lnTo>
                    <a:pt x="63" y="462"/>
                  </a:lnTo>
                  <a:lnTo>
                    <a:pt x="49" y="466"/>
                  </a:lnTo>
                  <a:lnTo>
                    <a:pt x="36" y="471"/>
                  </a:lnTo>
                  <a:lnTo>
                    <a:pt x="22" y="479"/>
                  </a:lnTo>
                  <a:lnTo>
                    <a:pt x="11" y="489"/>
                  </a:lnTo>
                  <a:lnTo>
                    <a:pt x="6" y="495"/>
                  </a:lnTo>
                  <a:lnTo>
                    <a:pt x="2" y="500"/>
                  </a:lnTo>
                  <a:lnTo>
                    <a:pt x="0" y="507"/>
                  </a:lnTo>
                  <a:lnTo>
                    <a:pt x="2" y="516"/>
                  </a:lnTo>
                  <a:lnTo>
                    <a:pt x="4" y="523"/>
                  </a:lnTo>
                  <a:lnTo>
                    <a:pt x="9" y="534"/>
                  </a:lnTo>
                  <a:lnTo>
                    <a:pt x="9" y="534"/>
                  </a:lnTo>
                  <a:lnTo>
                    <a:pt x="24" y="550"/>
                  </a:lnTo>
                  <a:lnTo>
                    <a:pt x="36" y="561"/>
                  </a:lnTo>
                  <a:lnTo>
                    <a:pt x="51" y="570"/>
                  </a:lnTo>
                  <a:lnTo>
                    <a:pt x="65" y="575"/>
                  </a:lnTo>
                  <a:lnTo>
                    <a:pt x="76" y="577"/>
                  </a:lnTo>
                  <a:lnTo>
                    <a:pt x="85" y="579"/>
                  </a:lnTo>
                  <a:lnTo>
                    <a:pt x="94" y="579"/>
                  </a:lnTo>
                  <a:lnTo>
                    <a:pt x="94" y="579"/>
                  </a:lnTo>
                  <a:lnTo>
                    <a:pt x="94" y="590"/>
                  </a:lnTo>
                  <a:lnTo>
                    <a:pt x="101" y="624"/>
                  </a:lnTo>
                  <a:lnTo>
                    <a:pt x="108" y="645"/>
                  </a:lnTo>
                  <a:lnTo>
                    <a:pt x="115" y="672"/>
                  </a:lnTo>
                  <a:lnTo>
                    <a:pt x="128" y="701"/>
                  </a:lnTo>
                  <a:lnTo>
                    <a:pt x="142" y="730"/>
                  </a:lnTo>
                  <a:lnTo>
                    <a:pt x="160" y="762"/>
                  </a:lnTo>
                  <a:lnTo>
                    <a:pt x="183" y="792"/>
                  </a:lnTo>
                  <a:lnTo>
                    <a:pt x="210" y="825"/>
                  </a:lnTo>
                  <a:lnTo>
                    <a:pt x="225" y="841"/>
                  </a:lnTo>
                  <a:lnTo>
                    <a:pt x="242" y="855"/>
                  </a:lnTo>
                  <a:lnTo>
                    <a:pt x="259" y="869"/>
                  </a:lnTo>
                  <a:lnTo>
                    <a:pt x="278" y="884"/>
                  </a:lnTo>
                  <a:lnTo>
                    <a:pt x="300" y="898"/>
                  </a:lnTo>
                  <a:lnTo>
                    <a:pt x="321" y="911"/>
                  </a:lnTo>
                  <a:lnTo>
                    <a:pt x="345" y="923"/>
                  </a:lnTo>
                  <a:lnTo>
                    <a:pt x="370" y="934"/>
                  </a:lnTo>
                  <a:lnTo>
                    <a:pt x="397" y="945"/>
                  </a:lnTo>
                  <a:lnTo>
                    <a:pt x="425" y="955"/>
                  </a:lnTo>
                  <a:close/>
                </a:path>
              </a:pathLst>
            </a:custGeom>
            <a:solidFill>
              <a:srgbClr val="735D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98" name="Freeform 66">
              <a:extLst>
                <a:ext uri="{FF2B5EF4-FFF2-40B4-BE49-F238E27FC236}">
                  <a16:creationId xmlns:a16="http://schemas.microsoft.com/office/drawing/2014/main" id="{5F376553-8796-F942-8A5F-40FA842A6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8963" y="0"/>
              <a:ext cx="1470025" cy="1516063"/>
            </a:xfrm>
            <a:custGeom>
              <a:avLst/>
              <a:gdLst>
                <a:gd name="T0" fmla="*/ 438 w 926"/>
                <a:gd name="T1" fmla="*/ 916 h 955"/>
                <a:gd name="T2" fmla="*/ 452 w 926"/>
                <a:gd name="T3" fmla="*/ 821 h 955"/>
                <a:gd name="T4" fmla="*/ 436 w 926"/>
                <a:gd name="T5" fmla="*/ 697 h 955"/>
                <a:gd name="T6" fmla="*/ 395 w 926"/>
                <a:gd name="T7" fmla="*/ 618 h 955"/>
                <a:gd name="T8" fmla="*/ 354 w 926"/>
                <a:gd name="T9" fmla="*/ 574 h 955"/>
                <a:gd name="T10" fmla="*/ 490 w 926"/>
                <a:gd name="T11" fmla="*/ 577 h 955"/>
                <a:gd name="T12" fmla="*/ 558 w 926"/>
                <a:gd name="T13" fmla="*/ 559 h 955"/>
                <a:gd name="T14" fmla="*/ 565 w 926"/>
                <a:gd name="T15" fmla="*/ 538 h 955"/>
                <a:gd name="T16" fmla="*/ 542 w 926"/>
                <a:gd name="T17" fmla="*/ 500 h 955"/>
                <a:gd name="T18" fmla="*/ 510 w 926"/>
                <a:gd name="T19" fmla="*/ 479 h 955"/>
                <a:gd name="T20" fmla="*/ 612 w 926"/>
                <a:gd name="T21" fmla="*/ 498 h 955"/>
                <a:gd name="T22" fmla="*/ 680 w 926"/>
                <a:gd name="T23" fmla="*/ 488 h 955"/>
                <a:gd name="T24" fmla="*/ 719 w 926"/>
                <a:gd name="T25" fmla="*/ 459 h 955"/>
                <a:gd name="T26" fmla="*/ 735 w 926"/>
                <a:gd name="T27" fmla="*/ 418 h 955"/>
                <a:gd name="T28" fmla="*/ 719 w 926"/>
                <a:gd name="T29" fmla="*/ 400 h 955"/>
                <a:gd name="T30" fmla="*/ 680 w 926"/>
                <a:gd name="T31" fmla="*/ 396 h 955"/>
                <a:gd name="T32" fmla="*/ 822 w 926"/>
                <a:gd name="T33" fmla="*/ 382 h 955"/>
                <a:gd name="T34" fmla="*/ 875 w 926"/>
                <a:gd name="T35" fmla="*/ 360 h 955"/>
                <a:gd name="T36" fmla="*/ 883 w 926"/>
                <a:gd name="T37" fmla="*/ 346 h 955"/>
                <a:gd name="T38" fmla="*/ 861 w 926"/>
                <a:gd name="T39" fmla="*/ 308 h 955"/>
                <a:gd name="T40" fmla="*/ 845 w 926"/>
                <a:gd name="T41" fmla="*/ 305 h 955"/>
                <a:gd name="T42" fmla="*/ 891 w 926"/>
                <a:gd name="T43" fmla="*/ 260 h 955"/>
                <a:gd name="T44" fmla="*/ 922 w 926"/>
                <a:gd name="T45" fmla="*/ 203 h 955"/>
                <a:gd name="T46" fmla="*/ 917 w 926"/>
                <a:gd name="T47" fmla="*/ 127 h 955"/>
                <a:gd name="T48" fmla="*/ 877 w 926"/>
                <a:gd name="T49" fmla="*/ 66 h 955"/>
                <a:gd name="T50" fmla="*/ 795 w 926"/>
                <a:gd name="T51" fmla="*/ 11 h 955"/>
                <a:gd name="T52" fmla="*/ 703 w 926"/>
                <a:gd name="T53" fmla="*/ 4 h 955"/>
                <a:gd name="T54" fmla="*/ 664 w 926"/>
                <a:gd name="T55" fmla="*/ 22 h 955"/>
                <a:gd name="T56" fmla="*/ 633 w 926"/>
                <a:gd name="T57" fmla="*/ 59 h 955"/>
                <a:gd name="T58" fmla="*/ 614 w 926"/>
                <a:gd name="T59" fmla="*/ 117 h 955"/>
                <a:gd name="T60" fmla="*/ 563 w 926"/>
                <a:gd name="T61" fmla="*/ 68 h 955"/>
                <a:gd name="T62" fmla="*/ 497 w 926"/>
                <a:gd name="T63" fmla="*/ 29 h 955"/>
                <a:gd name="T64" fmla="*/ 450 w 926"/>
                <a:gd name="T65" fmla="*/ 18 h 955"/>
                <a:gd name="T66" fmla="*/ 375 w 926"/>
                <a:gd name="T67" fmla="*/ 38 h 955"/>
                <a:gd name="T68" fmla="*/ 325 w 926"/>
                <a:gd name="T69" fmla="*/ 84 h 955"/>
                <a:gd name="T70" fmla="*/ 320 w 926"/>
                <a:gd name="T71" fmla="*/ 122 h 955"/>
                <a:gd name="T72" fmla="*/ 339 w 926"/>
                <a:gd name="T73" fmla="*/ 151 h 955"/>
                <a:gd name="T74" fmla="*/ 397 w 926"/>
                <a:gd name="T75" fmla="*/ 183 h 955"/>
                <a:gd name="T76" fmla="*/ 389 w 926"/>
                <a:gd name="T77" fmla="*/ 204 h 955"/>
                <a:gd name="T78" fmla="*/ 266 w 926"/>
                <a:gd name="T79" fmla="*/ 255 h 955"/>
                <a:gd name="T80" fmla="*/ 171 w 926"/>
                <a:gd name="T81" fmla="*/ 333 h 955"/>
                <a:gd name="T82" fmla="*/ 142 w 926"/>
                <a:gd name="T83" fmla="*/ 389 h 955"/>
                <a:gd name="T84" fmla="*/ 130 w 926"/>
                <a:gd name="T85" fmla="*/ 403 h 955"/>
                <a:gd name="T86" fmla="*/ 99 w 926"/>
                <a:gd name="T87" fmla="*/ 350 h 955"/>
                <a:gd name="T88" fmla="*/ 60 w 926"/>
                <a:gd name="T89" fmla="*/ 332 h 955"/>
                <a:gd name="T90" fmla="*/ 24 w 926"/>
                <a:gd name="T91" fmla="*/ 344 h 955"/>
                <a:gd name="T92" fmla="*/ 9 w 926"/>
                <a:gd name="T93" fmla="*/ 380 h 955"/>
                <a:gd name="T94" fmla="*/ 35 w 926"/>
                <a:gd name="T95" fmla="*/ 432 h 955"/>
                <a:gd name="T96" fmla="*/ 49 w 926"/>
                <a:gd name="T97" fmla="*/ 466 h 955"/>
                <a:gd name="T98" fmla="*/ 6 w 926"/>
                <a:gd name="T99" fmla="*/ 495 h 955"/>
                <a:gd name="T100" fmla="*/ 4 w 926"/>
                <a:gd name="T101" fmla="*/ 523 h 955"/>
                <a:gd name="T102" fmla="*/ 36 w 926"/>
                <a:gd name="T103" fmla="*/ 561 h 955"/>
                <a:gd name="T104" fmla="*/ 85 w 926"/>
                <a:gd name="T105" fmla="*/ 579 h 955"/>
                <a:gd name="T106" fmla="*/ 101 w 926"/>
                <a:gd name="T107" fmla="*/ 624 h 955"/>
                <a:gd name="T108" fmla="*/ 142 w 926"/>
                <a:gd name="T109" fmla="*/ 730 h 955"/>
                <a:gd name="T110" fmla="*/ 225 w 926"/>
                <a:gd name="T111" fmla="*/ 841 h 955"/>
                <a:gd name="T112" fmla="*/ 300 w 926"/>
                <a:gd name="T113" fmla="*/ 898 h 955"/>
                <a:gd name="T114" fmla="*/ 397 w 926"/>
                <a:gd name="T115" fmla="*/ 945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26" h="955">
                  <a:moveTo>
                    <a:pt x="425" y="955"/>
                  </a:moveTo>
                  <a:lnTo>
                    <a:pt x="425" y="955"/>
                  </a:lnTo>
                  <a:lnTo>
                    <a:pt x="429" y="945"/>
                  </a:lnTo>
                  <a:lnTo>
                    <a:pt x="438" y="916"/>
                  </a:lnTo>
                  <a:lnTo>
                    <a:pt x="443" y="896"/>
                  </a:lnTo>
                  <a:lnTo>
                    <a:pt x="447" y="875"/>
                  </a:lnTo>
                  <a:lnTo>
                    <a:pt x="450" y="848"/>
                  </a:lnTo>
                  <a:lnTo>
                    <a:pt x="452" y="821"/>
                  </a:lnTo>
                  <a:lnTo>
                    <a:pt x="452" y="791"/>
                  </a:lnTo>
                  <a:lnTo>
                    <a:pt x="450" y="760"/>
                  </a:lnTo>
                  <a:lnTo>
                    <a:pt x="445" y="730"/>
                  </a:lnTo>
                  <a:lnTo>
                    <a:pt x="436" y="697"/>
                  </a:lnTo>
                  <a:lnTo>
                    <a:pt x="424" y="665"/>
                  </a:lnTo>
                  <a:lnTo>
                    <a:pt x="415" y="649"/>
                  </a:lnTo>
                  <a:lnTo>
                    <a:pt x="406" y="633"/>
                  </a:lnTo>
                  <a:lnTo>
                    <a:pt x="395" y="618"/>
                  </a:lnTo>
                  <a:lnTo>
                    <a:pt x="382" y="602"/>
                  </a:lnTo>
                  <a:lnTo>
                    <a:pt x="368" y="588"/>
                  </a:lnTo>
                  <a:lnTo>
                    <a:pt x="354" y="574"/>
                  </a:lnTo>
                  <a:lnTo>
                    <a:pt x="354" y="574"/>
                  </a:lnTo>
                  <a:lnTo>
                    <a:pt x="384" y="575"/>
                  </a:lnTo>
                  <a:lnTo>
                    <a:pt x="416" y="577"/>
                  </a:lnTo>
                  <a:lnTo>
                    <a:pt x="452" y="579"/>
                  </a:lnTo>
                  <a:lnTo>
                    <a:pt x="490" y="577"/>
                  </a:lnTo>
                  <a:lnTo>
                    <a:pt x="524" y="574"/>
                  </a:lnTo>
                  <a:lnTo>
                    <a:pt x="538" y="570"/>
                  </a:lnTo>
                  <a:lnTo>
                    <a:pt x="549" y="565"/>
                  </a:lnTo>
                  <a:lnTo>
                    <a:pt x="558" y="559"/>
                  </a:lnTo>
                  <a:lnTo>
                    <a:pt x="563" y="552"/>
                  </a:lnTo>
                  <a:lnTo>
                    <a:pt x="563" y="552"/>
                  </a:lnTo>
                  <a:lnTo>
                    <a:pt x="565" y="545"/>
                  </a:lnTo>
                  <a:lnTo>
                    <a:pt x="565" y="538"/>
                  </a:lnTo>
                  <a:lnTo>
                    <a:pt x="563" y="531"/>
                  </a:lnTo>
                  <a:lnTo>
                    <a:pt x="562" y="523"/>
                  </a:lnTo>
                  <a:lnTo>
                    <a:pt x="553" y="513"/>
                  </a:lnTo>
                  <a:lnTo>
                    <a:pt x="542" y="500"/>
                  </a:lnTo>
                  <a:lnTo>
                    <a:pt x="531" y="491"/>
                  </a:lnTo>
                  <a:lnTo>
                    <a:pt x="520" y="486"/>
                  </a:lnTo>
                  <a:lnTo>
                    <a:pt x="510" y="479"/>
                  </a:lnTo>
                  <a:lnTo>
                    <a:pt x="510" y="479"/>
                  </a:lnTo>
                  <a:lnTo>
                    <a:pt x="535" y="486"/>
                  </a:lnTo>
                  <a:lnTo>
                    <a:pt x="562" y="493"/>
                  </a:lnTo>
                  <a:lnTo>
                    <a:pt x="596" y="497"/>
                  </a:lnTo>
                  <a:lnTo>
                    <a:pt x="612" y="498"/>
                  </a:lnTo>
                  <a:lnTo>
                    <a:pt x="630" y="498"/>
                  </a:lnTo>
                  <a:lnTo>
                    <a:pt x="648" y="497"/>
                  </a:lnTo>
                  <a:lnTo>
                    <a:pt x="664" y="493"/>
                  </a:lnTo>
                  <a:lnTo>
                    <a:pt x="680" y="488"/>
                  </a:lnTo>
                  <a:lnTo>
                    <a:pt x="696" y="480"/>
                  </a:lnTo>
                  <a:lnTo>
                    <a:pt x="709" y="471"/>
                  </a:lnTo>
                  <a:lnTo>
                    <a:pt x="719" y="459"/>
                  </a:lnTo>
                  <a:lnTo>
                    <a:pt x="719" y="459"/>
                  </a:lnTo>
                  <a:lnTo>
                    <a:pt x="728" y="446"/>
                  </a:lnTo>
                  <a:lnTo>
                    <a:pt x="734" y="434"/>
                  </a:lnTo>
                  <a:lnTo>
                    <a:pt x="735" y="425"/>
                  </a:lnTo>
                  <a:lnTo>
                    <a:pt x="735" y="418"/>
                  </a:lnTo>
                  <a:lnTo>
                    <a:pt x="734" y="410"/>
                  </a:lnTo>
                  <a:lnTo>
                    <a:pt x="730" y="405"/>
                  </a:lnTo>
                  <a:lnTo>
                    <a:pt x="725" y="402"/>
                  </a:lnTo>
                  <a:lnTo>
                    <a:pt x="719" y="400"/>
                  </a:lnTo>
                  <a:lnTo>
                    <a:pt x="707" y="396"/>
                  </a:lnTo>
                  <a:lnTo>
                    <a:pt x="692" y="394"/>
                  </a:lnTo>
                  <a:lnTo>
                    <a:pt x="680" y="396"/>
                  </a:lnTo>
                  <a:lnTo>
                    <a:pt x="680" y="396"/>
                  </a:lnTo>
                  <a:lnTo>
                    <a:pt x="712" y="394"/>
                  </a:lnTo>
                  <a:lnTo>
                    <a:pt x="746" y="393"/>
                  </a:lnTo>
                  <a:lnTo>
                    <a:pt x="784" y="387"/>
                  </a:lnTo>
                  <a:lnTo>
                    <a:pt x="822" y="382"/>
                  </a:lnTo>
                  <a:lnTo>
                    <a:pt x="839" y="378"/>
                  </a:lnTo>
                  <a:lnTo>
                    <a:pt x="854" y="373"/>
                  </a:lnTo>
                  <a:lnTo>
                    <a:pt x="866" y="367"/>
                  </a:lnTo>
                  <a:lnTo>
                    <a:pt x="875" y="360"/>
                  </a:lnTo>
                  <a:lnTo>
                    <a:pt x="881" y="355"/>
                  </a:lnTo>
                  <a:lnTo>
                    <a:pt x="883" y="350"/>
                  </a:lnTo>
                  <a:lnTo>
                    <a:pt x="883" y="346"/>
                  </a:lnTo>
                  <a:lnTo>
                    <a:pt x="883" y="346"/>
                  </a:lnTo>
                  <a:lnTo>
                    <a:pt x="879" y="332"/>
                  </a:lnTo>
                  <a:lnTo>
                    <a:pt x="874" y="321"/>
                  </a:lnTo>
                  <a:lnTo>
                    <a:pt x="866" y="314"/>
                  </a:lnTo>
                  <a:lnTo>
                    <a:pt x="861" y="308"/>
                  </a:lnTo>
                  <a:lnTo>
                    <a:pt x="854" y="307"/>
                  </a:lnTo>
                  <a:lnTo>
                    <a:pt x="848" y="305"/>
                  </a:lnTo>
                  <a:lnTo>
                    <a:pt x="845" y="305"/>
                  </a:lnTo>
                  <a:lnTo>
                    <a:pt x="845" y="305"/>
                  </a:lnTo>
                  <a:lnTo>
                    <a:pt x="850" y="301"/>
                  </a:lnTo>
                  <a:lnTo>
                    <a:pt x="863" y="290"/>
                  </a:lnTo>
                  <a:lnTo>
                    <a:pt x="881" y="272"/>
                  </a:lnTo>
                  <a:lnTo>
                    <a:pt x="891" y="260"/>
                  </a:lnTo>
                  <a:lnTo>
                    <a:pt x="900" y="247"/>
                  </a:lnTo>
                  <a:lnTo>
                    <a:pt x="908" y="235"/>
                  </a:lnTo>
                  <a:lnTo>
                    <a:pt x="917" y="219"/>
                  </a:lnTo>
                  <a:lnTo>
                    <a:pt x="922" y="203"/>
                  </a:lnTo>
                  <a:lnTo>
                    <a:pt x="926" y="185"/>
                  </a:lnTo>
                  <a:lnTo>
                    <a:pt x="926" y="167"/>
                  </a:lnTo>
                  <a:lnTo>
                    <a:pt x="924" y="147"/>
                  </a:lnTo>
                  <a:lnTo>
                    <a:pt x="917" y="127"/>
                  </a:lnTo>
                  <a:lnTo>
                    <a:pt x="908" y="106"/>
                  </a:lnTo>
                  <a:lnTo>
                    <a:pt x="908" y="106"/>
                  </a:lnTo>
                  <a:lnTo>
                    <a:pt x="893" y="84"/>
                  </a:lnTo>
                  <a:lnTo>
                    <a:pt x="877" y="66"/>
                  </a:lnTo>
                  <a:lnTo>
                    <a:pt x="859" y="48"/>
                  </a:lnTo>
                  <a:lnTo>
                    <a:pt x="839" y="34"/>
                  </a:lnTo>
                  <a:lnTo>
                    <a:pt x="818" y="22"/>
                  </a:lnTo>
                  <a:lnTo>
                    <a:pt x="795" y="11"/>
                  </a:lnTo>
                  <a:lnTo>
                    <a:pt x="771" y="4"/>
                  </a:lnTo>
                  <a:lnTo>
                    <a:pt x="748" y="0"/>
                  </a:lnTo>
                  <a:lnTo>
                    <a:pt x="727" y="0"/>
                  </a:lnTo>
                  <a:lnTo>
                    <a:pt x="703" y="4"/>
                  </a:lnTo>
                  <a:lnTo>
                    <a:pt x="694" y="5"/>
                  </a:lnTo>
                  <a:lnTo>
                    <a:pt x="684" y="11"/>
                  </a:lnTo>
                  <a:lnTo>
                    <a:pt x="673" y="16"/>
                  </a:lnTo>
                  <a:lnTo>
                    <a:pt x="664" y="22"/>
                  </a:lnTo>
                  <a:lnTo>
                    <a:pt x="655" y="29"/>
                  </a:lnTo>
                  <a:lnTo>
                    <a:pt x="648" y="38"/>
                  </a:lnTo>
                  <a:lnTo>
                    <a:pt x="640" y="48"/>
                  </a:lnTo>
                  <a:lnTo>
                    <a:pt x="633" y="59"/>
                  </a:lnTo>
                  <a:lnTo>
                    <a:pt x="628" y="72"/>
                  </a:lnTo>
                  <a:lnTo>
                    <a:pt x="623" y="84"/>
                  </a:lnTo>
                  <a:lnTo>
                    <a:pt x="617" y="100"/>
                  </a:lnTo>
                  <a:lnTo>
                    <a:pt x="614" y="117"/>
                  </a:lnTo>
                  <a:lnTo>
                    <a:pt x="614" y="117"/>
                  </a:lnTo>
                  <a:lnTo>
                    <a:pt x="601" y="100"/>
                  </a:lnTo>
                  <a:lnTo>
                    <a:pt x="585" y="86"/>
                  </a:lnTo>
                  <a:lnTo>
                    <a:pt x="563" y="68"/>
                  </a:lnTo>
                  <a:lnTo>
                    <a:pt x="538" y="50"/>
                  </a:lnTo>
                  <a:lnTo>
                    <a:pt x="526" y="41"/>
                  </a:lnTo>
                  <a:lnTo>
                    <a:pt x="511" y="34"/>
                  </a:lnTo>
                  <a:lnTo>
                    <a:pt x="497" y="29"/>
                  </a:lnTo>
                  <a:lnTo>
                    <a:pt x="481" y="23"/>
                  </a:lnTo>
                  <a:lnTo>
                    <a:pt x="467" y="20"/>
                  </a:lnTo>
                  <a:lnTo>
                    <a:pt x="450" y="18"/>
                  </a:lnTo>
                  <a:lnTo>
                    <a:pt x="450" y="18"/>
                  </a:lnTo>
                  <a:lnTo>
                    <a:pt x="431" y="20"/>
                  </a:lnTo>
                  <a:lnTo>
                    <a:pt x="413" y="23"/>
                  </a:lnTo>
                  <a:lnTo>
                    <a:pt x="393" y="30"/>
                  </a:lnTo>
                  <a:lnTo>
                    <a:pt x="375" y="38"/>
                  </a:lnTo>
                  <a:lnTo>
                    <a:pt x="359" y="48"/>
                  </a:lnTo>
                  <a:lnTo>
                    <a:pt x="345" y="59"/>
                  </a:lnTo>
                  <a:lnTo>
                    <a:pt x="334" y="72"/>
                  </a:lnTo>
                  <a:lnTo>
                    <a:pt x="325" y="84"/>
                  </a:lnTo>
                  <a:lnTo>
                    <a:pt x="320" y="99"/>
                  </a:lnTo>
                  <a:lnTo>
                    <a:pt x="318" y="106"/>
                  </a:lnTo>
                  <a:lnTo>
                    <a:pt x="318" y="113"/>
                  </a:lnTo>
                  <a:lnTo>
                    <a:pt x="320" y="122"/>
                  </a:lnTo>
                  <a:lnTo>
                    <a:pt x="323" y="129"/>
                  </a:lnTo>
                  <a:lnTo>
                    <a:pt x="327" y="136"/>
                  </a:lnTo>
                  <a:lnTo>
                    <a:pt x="332" y="143"/>
                  </a:lnTo>
                  <a:lnTo>
                    <a:pt x="339" y="151"/>
                  </a:lnTo>
                  <a:lnTo>
                    <a:pt x="346" y="158"/>
                  </a:lnTo>
                  <a:lnTo>
                    <a:pt x="357" y="163"/>
                  </a:lnTo>
                  <a:lnTo>
                    <a:pt x="368" y="170"/>
                  </a:lnTo>
                  <a:lnTo>
                    <a:pt x="397" y="183"/>
                  </a:lnTo>
                  <a:lnTo>
                    <a:pt x="433" y="194"/>
                  </a:lnTo>
                  <a:lnTo>
                    <a:pt x="433" y="194"/>
                  </a:lnTo>
                  <a:lnTo>
                    <a:pt x="420" y="197"/>
                  </a:lnTo>
                  <a:lnTo>
                    <a:pt x="389" y="204"/>
                  </a:lnTo>
                  <a:lnTo>
                    <a:pt x="345" y="219"/>
                  </a:lnTo>
                  <a:lnTo>
                    <a:pt x="320" y="229"/>
                  </a:lnTo>
                  <a:lnTo>
                    <a:pt x="293" y="242"/>
                  </a:lnTo>
                  <a:lnTo>
                    <a:pt x="266" y="255"/>
                  </a:lnTo>
                  <a:lnTo>
                    <a:pt x="239" y="272"/>
                  </a:lnTo>
                  <a:lnTo>
                    <a:pt x="214" y="290"/>
                  </a:lnTo>
                  <a:lnTo>
                    <a:pt x="190" y="310"/>
                  </a:lnTo>
                  <a:lnTo>
                    <a:pt x="171" y="333"/>
                  </a:lnTo>
                  <a:lnTo>
                    <a:pt x="162" y="348"/>
                  </a:lnTo>
                  <a:lnTo>
                    <a:pt x="155" y="360"/>
                  </a:lnTo>
                  <a:lnTo>
                    <a:pt x="147" y="375"/>
                  </a:lnTo>
                  <a:lnTo>
                    <a:pt x="142" y="389"/>
                  </a:lnTo>
                  <a:lnTo>
                    <a:pt x="137" y="405"/>
                  </a:lnTo>
                  <a:lnTo>
                    <a:pt x="133" y="421"/>
                  </a:lnTo>
                  <a:lnTo>
                    <a:pt x="133" y="421"/>
                  </a:lnTo>
                  <a:lnTo>
                    <a:pt x="130" y="403"/>
                  </a:lnTo>
                  <a:lnTo>
                    <a:pt x="122" y="385"/>
                  </a:lnTo>
                  <a:lnTo>
                    <a:pt x="112" y="367"/>
                  </a:lnTo>
                  <a:lnTo>
                    <a:pt x="106" y="359"/>
                  </a:lnTo>
                  <a:lnTo>
                    <a:pt x="99" y="350"/>
                  </a:lnTo>
                  <a:lnTo>
                    <a:pt x="90" y="342"/>
                  </a:lnTo>
                  <a:lnTo>
                    <a:pt x="81" y="337"/>
                  </a:lnTo>
                  <a:lnTo>
                    <a:pt x="70" y="333"/>
                  </a:lnTo>
                  <a:lnTo>
                    <a:pt x="60" y="332"/>
                  </a:lnTo>
                  <a:lnTo>
                    <a:pt x="49" y="333"/>
                  </a:lnTo>
                  <a:lnTo>
                    <a:pt x="35" y="337"/>
                  </a:lnTo>
                  <a:lnTo>
                    <a:pt x="35" y="337"/>
                  </a:lnTo>
                  <a:lnTo>
                    <a:pt x="24" y="344"/>
                  </a:lnTo>
                  <a:lnTo>
                    <a:pt x="15" y="353"/>
                  </a:lnTo>
                  <a:lnTo>
                    <a:pt x="11" y="360"/>
                  </a:lnTo>
                  <a:lnTo>
                    <a:pt x="9" y="371"/>
                  </a:lnTo>
                  <a:lnTo>
                    <a:pt x="9" y="380"/>
                  </a:lnTo>
                  <a:lnTo>
                    <a:pt x="11" y="391"/>
                  </a:lnTo>
                  <a:lnTo>
                    <a:pt x="17" y="402"/>
                  </a:lnTo>
                  <a:lnTo>
                    <a:pt x="22" y="412"/>
                  </a:lnTo>
                  <a:lnTo>
                    <a:pt x="35" y="432"/>
                  </a:lnTo>
                  <a:lnTo>
                    <a:pt x="49" y="448"/>
                  </a:lnTo>
                  <a:lnTo>
                    <a:pt x="63" y="462"/>
                  </a:lnTo>
                  <a:lnTo>
                    <a:pt x="63" y="462"/>
                  </a:lnTo>
                  <a:lnTo>
                    <a:pt x="49" y="466"/>
                  </a:lnTo>
                  <a:lnTo>
                    <a:pt x="36" y="471"/>
                  </a:lnTo>
                  <a:lnTo>
                    <a:pt x="22" y="479"/>
                  </a:lnTo>
                  <a:lnTo>
                    <a:pt x="11" y="489"/>
                  </a:lnTo>
                  <a:lnTo>
                    <a:pt x="6" y="495"/>
                  </a:lnTo>
                  <a:lnTo>
                    <a:pt x="2" y="500"/>
                  </a:lnTo>
                  <a:lnTo>
                    <a:pt x="0" y="507"/>
                  </a:lnTo>
                  <a:lnTo>
                    <a:pt x="2" y="516"/>
                  </a:lnTo>
                  <a:lnTo>
                    <a:pt x="4" y="523"/>
                  </a:lnTo>
                  <a:lnTo>
                    <a:pt x="9" y="534"/>
                  </a:lnTo>
                  <a:lnTo>
                    <a:pt x="9" y="534"/>
                  </a:lnTo>
                  <a:lnTo>
                    <a:pt x="24" y="550"/>
                  </a:lnTo>
                  <a:lnTo>
                    <a:pt x="36" y="561"/>
                  </a:lnTo>
                  <a:lnTo>
                    <a:pt x="51" y="570"/>
                  </a:lnTo>
                  <a:lnTo>
                    <a:pt x="65" y="575"/>
                  </a:lnTo>
                  <a:lnTo>
                    <a:pt x="76" y="577"/>
                  </a:lnTo>
                  <a:lnTo>
                    <a:pt x="85" y="579"/>
                  </a:lnTo>
                  <a:lnTo>
                    <a:pt x="94" y="579"/>
                  </a:lnTo>
                  <a:lnTo>
                    <a:pt x="94" y="579"/>
                  </a:lnTo>
                  <a:lnTo>
                    <a:pt x="94" y="590"/>
                  </a:lnTo>
                  <a:lnTo>
                    <a:pt x="101" y="624"/>
                  </a:lnTo>
                  <a:lnTo>
                    <a:pt x="108" y="645"/>
                  </a:lnTo>
                  <a:lnTo>
                    <a:pt x="115" y="672"/>
                  </a:lnTo>
                  <a:lnTo>
                    <a:pt x="128" y="701"/>
                  </a:lnTo>
                  <a:lnTo>
                    <a:pt x="142" y="730"/>
                  </a:lnTo>
                  <a:lnTo>
                    <a:pt x="160" y="762"/>
                  </a:lnTo>
                  <a:lnTo>
                    <a:pt x="183" y="792"/>
                  </a:lnTo>
                  <a:lnTo>
                    <a:pt x="210" y="825"/>
                  </a:lnTo>
                  <a:lnTo>
                    <a:pt x="225" y="841"/>
                  </a:lnTo>
                  <a:lnTo>
                    <a:pt x="242" y="855"/>
                  </a:lnTo>
                  <a:lnTo>
                    <a:pt x="259" y="869"/>
                  </a:lnTo>
                  <a:lnTo>
                    <a:pt x="278" y="884"/>
                  </a:lnTo>
                  <a:lnTo>
                    <a:pt x="300" y="898"/>
                  </a:lnTo>
                  <a:lnTo>
                    <a:pt x="321" y="911"/>
                  </a:lnTo>
                  <a:lnTo>
                    <a:pt x="345" y="923"/>
                  </a:lnTo>
                  <a:lnTo>
                    <a:pt x="370" y="934"/>
                  </a:lnTo>
                  <a:lnTo>
                    <a:pt x="397" y="945"/>
                  </a:lnTo>
                  <a:lnTo>
                    <a:pt x="425" y="9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99" name="Freeform 67">
              <a:extLst>
                <a:ext uri="{FF2B5EF4-FFF2-40B4-BE49-F238E27FC236}">
                  <a16:creationId xmlns:a16="http://schemas.microsoft.com/office/drawing/2014/main" id="{6F541870-C2D6-4B4F-80B1-F4689D8E3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213" y="1350963"/>
              <a:ext cx="334963" cy="369888"/>
            </a:xfrm>
            <a:custGeom>
              <a:avLst/>
              <a:gdLst>
                <a:gd name="T0" fmla="*/ 172 w 211"/>
                <a:gd name="T1" fmla="*/ 36 h 233"/>
                <a:gd name="T2" fmla="*/ 172 w 211"/>
                <a:gd name="T3" fmla="*/ 36 h 233"/>
                <a:gd name="T4" fmla="*/ 159 w 211"/>
                <a:gd name="T5" fmla="*/ 27 h 233"/>
                <a:gd name="T6" fmla="*/ 145 w 211"/>
                <a:gd name="T7" fmla="*/ 18 h 233"/>
                <a:gd name="T8" fmla="*/ 127 w 211"/>
                <a:gd name="T9" fmla="*/ 9 h 233"/>
                <a:gd name="T10" fmla="*/ 106 w 211"/>
                <a:gd name="T11" fmla="*/ 4 h 233"/>
                <a:gd name="T12" fmla="*/ 93 w 211"/>
                <a:gd name="T13" fmla="*/ 0 h 233"/>
                <a:gd name="T14" fmla="*/ 81 w 211"/>
                <a:gd name="T15" fmla="*/ 0 h 233"/>
                <a:gd name="T16" fmla="*/ 68 w 211"/>
                <a:gd name="T17" fmla="*/ 0 h 233"/>
                <a:gd name="T18" fmla="*/ 54 w 211"/>
                <a:gd name="T19" fmla="*/ 4 h 233"/>
                <a:gd name="T20" fmla="*/ 39 w 211"/>
                <a:gd name="T21" fmla="*/ 8 h 233"/>
                <a:gd name="T22" fmla="*/ 27 w 211"/>
                <a:gd name="T23" fmla="*/ 15 h 233"/>
                <a:gd name="T24" fmla="*/ 27 w 211"/>
                <a:gd name="T25" fmla="*/ 15 h 233"/>
                <a:gd name="T26" fmla="*/ 20 w 211"/>
                <a:gd name="T27" fmla="*/ 18 h 233"/>
                <a:gd name="T28" fmla="*/ 14 w 211"/>
                <a:gd name="T29" fmla="*/ 24 h 233"/>
                <a:gd name="T30" fmla="*/ 9 w 211"/>
                <a:gd name="T31" fmla="*/ 31 h 233"/>
                <a:gd name="T32" fmla="*/ 5 w 211"/>
                <a:gd name="T33" fmla="*/ 38 h 233"/>
                <a:gd name="T34" fmla="*/ 2 w 211"/>
                <a:gd name="T35" fmla="*/ 52 h 233"/>
                <a:gd name="T36" fmla="*/ 0 w 211"/>
                <a:gd name="T37" fmla="*/ 72 h 233"/>
                <a:gd name="T38" fmla="*/ 2 w 211"/>
                <a:gd name="T39" fmla="*/ 92 h 233"/>
                <a:gd name="T40" fmla="*/ 7 w 211"/>
                <a:gd name="T41" fmla="*/ 112 h 233"/>
                <a:gd name="T42" fmla="*/ 14 w 211"/>
                <a:gd name="T43" fmla="*/ 133 h 233"/>
                <a:gd name="T44" fmla="*/ 25 w 211"/>
                <a:gd name="T45" fmla="*/ 153 h 233"/>
                <a:gd name="T46" fmla="*/ 36 w 211"/>
                <a:gd name="T47" fmla="*/ 173 h 233"/>
                <a:gd name="T48" fmla="*/ 50 w 211"/>
                <a:gd name="T49" fmla="*/ 190 h 233"/>
                <a:gd name="T50" fmla="*/ 66 w 211"/>
                <a:gd name="T51" fmla="*/ 207 h 233"/>
                <a:gd name="T52" fmla="*/ 82 w 211"/>
                <a:gd name="T53" fmla="*/ 219 h 233"/>
                <a:gd name="T54" fmla="*/ 102 w 211"/>
                <a:gd name="T55" fmla="*/ 228 h 233"/>
                <a:gd name="T56" fmla="*/ 111 w 211"/>
                <a:gd name="T57" fmla="*/ 232 h 233"/>
                <a:gd name="T58" fmla="*/ 120 w 211"/>
                <a:gd name="T59" fmla="*/ 233 h 233"/>
                <a:gd name="T60" fmla="*/ 131 w 211"/>
                <a:gd name="T61" fmla="*/ 233 h 233"/>
                <a:gd name="T62" fmla="*/ 140 w 211"/>
                <a:gd name="T63" fmla="*/ 233 h 233"/>
                <a:gd name="T64" fmla="*/ 150 w 211"/>
                <a:gd name="T65" fmla="*/ 230 h 233"/>
                <a:gd name="T66" fmla="*/ 161 w 211"/>
                <a:gd name="T67" fmla="*/ 228 h 233"/>
                <a:gd name="T68" fmla="*/ 161 w 211"/>
                <a:gd name="T69" fmla="*/ 228 h 233"/>
                <a:gd name="T70" fmla="*/ 179 w 211"/>
                <a:gd name="T71" fmla="*/ 217 h 233"/>
                <a:gd name="T72" fmla="*/ 192 w 211"/>
                <a:gd name="T73" fmla="*/ 207 h 233"/>
                <a:gd name="T74" fmla="*/ 202 w 211"/>
                <a:gd name="T75" fmla="*/ 192 h 233"/>
                <a:gd name="T76" fmla="*/ 208 w 211"/>
                <a:gd name="T77" fmla="*/ 178 h 233"/>
                <a:gd name="T78" fmla="*/ 211 w 211"/>
                <a:gd name="T79" fmla="*/ 164 h 233"/>
                <a:gd name="T80" fmla="*/ 211 w 211"/>
                <a:gd name="T81" fmla="*/ 147 h 233"/>
                <a:gd name="T82" fmla="*/ 210 w 211"/>
                <a:gd name="T83" fmla="*/ 131 h 233"/>
                <a:gd name="T84" fmla="*/ 206 w 211"/>
                <a:gd name="T85" fmla="*/ 115 h 233"/>
                <a:gd name="T86" fmla="*/ 202 w 211"/>
                <a:gd name="T87" fmla="*/ 99 h 233"/>
                <a:gd name="T88" fmla="*/ 197 w 211"/>
                <a:gd name="T89" fmla="*/ 85 h 233"/>
                <a:gd name="T90" fmla="*/ 185 w 211"/>
                <a:gd name="T91" fmla="*/ 60 h 233"/>
                <a:gd name="T92" fmla="*/ 176 w 211"/>
                <a:gd name="T93" fmla="*/ 42 h 233"/>
                <a:gd name="T94" fmla="*/ 172 w 211"/>
                <a:gd name="T95" fmla="*/ 3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1" h="233">
                  <a:moveTo>
                    <a:pt x="172" y="36"/>
                  </a:moveTo>
                  <a:lnTo>
                    <a:pt x="172" y="36"/>
                  </a:lnTo>
                  <a:lnTo>
                    <a:pt x="159" y="27"/>
                  </a:lnTo>
                  <a:lnTo>
                    <a:pt x="145" y="18"/>
                  </a:lnTo>
                  <a:lnTo>
                    <a:pt x="127" y="9"/>
                  </a:lnTo>
                  <a:lnTo>
                    <a:pt x="106" y="4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68" y="0"/>
                  </a:lnTo>
                  <a:lnTo>
                    <a:pt x="54" y="4"/>
                  </a:lnTo>
                  <a:lnTo>
                    <a:pt x="39" y="8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0" y="18"/>
                  </a:lnTo>
                  <a:lnTo>
                    <a:pt x="14" y="24"/>
                  </a:lnTo>
                  <a:lnTo>
                    <a:pt x="9" y="31"/>
                  </a:lnTo>
                  <a:lnTo>
                    <a:pt x="5" y="38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2" y="92"/>
                  </a:lnTo>
                  <a:lnTo>
                    <a:pt x="7" y="112"/>
                  </a:lnTo>
                  <a:lnTo>
                    <a:pt x="14" y="133"/>
                  </a:lnTo>
                  <a:lnTo>
                    <a:pt x="25" y="153"/>
                  </a:lnTo>
                  <a:lnTo>
                    <a:pt x="36" y="173"/>
                  </a:lnTo>
                  <a:lnTo>
                    <a:pt x="50" y="190"/>
                  </a:lnTo>
                  <a:lnTo>
                    <a:pt x="66" y="207"/>
                  </a:lnTo>
                  <a:lnTo>
                    <a:pt x="82" y="219"/>
                  </a:lnTo>
                  <a:lnTo>
                    <a:pt x="102" y="228"/>
                  </a:lnTo>
                  <a:lnTo>
                    <a:pt x="111" y="232"/>
                  </a:lnTo>
                  <a:lnTo>
                    <a:pt x="120" y="233"/>
                  </a:lnTo>
                  <a:lnTo>
                    <a:pt x="131" y="233"/>
                  </a:lnTo>
                  <a:lnTo>
                    <a:pt x="140" y="233"/>
                  </a:lnTo>
                  <a:lnTo>
                    <a:pt x="150" y="230"/>
                  </a:lnTo>
                  <a:lnTo>
                    <a:pt x="161" y="228"/>
                  </a:lnTo>
                  <a:lnTo>
                    <a:pt x="161" y="228"/>
                  </a:lnTo>
                  <a:lnTo>
                    <a:pt x="179" y="217"/>
                  </a:lnTo>
                  <a:lnTo>
                    <a:pt x="192" y="207"/>
                  </a:lnTo>
                  <a:lnTo>
                    <a:pt x="202" y="192"/>
                  </a:lnTo>
                  <a:lnTo>
                    <a:pt x="208" y="178"/>
                  </a:lnTo>
                  <a:lnTo>
                    <a:pt x="211" y="164"/>
                  </a:lnTo>
                  <a:lnTo>
                    <a:pt x="211" y="147"/>
                  </a:lnTo>
                  <a:lnTo>
                    <a:pt x="210" y="131"/>
                  </a:lnTo>
                  <a:lnTo>
                    <a:pt x="206" y="115"/>
                  </a:lnTo>
                  <a:lnTo>
                    <a:pt x="202" y="99"/>
                  </a:lnTo>
                  <a:lnTo>
                    <a:pt x="197" y="85"/>
                  </a:lnTo>
                  <a:lnTo>
                    <a:pt x="185" y="60"/>
                  </a:lnTo>
                  <a:lnTo>
                    <a:pt x="176" y="42"/>
                  </a:lnTo>
                  <a:lnTo>
                    <a:pt x="172" y="36"/>
                  </a:lnTo>
                  <a:close/>
                </a:path>
              </a:pathLst>
            </a:custGeom>
            <a:solidFill>
              <a:srgbClr val="FE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00" name="Freeform 68">
              <a:extLst>
                <a:ext uri="{FF2B5EF4-FFF2-40B4-BE49-F238E27FC236}">
                  <a16:creationId xmlns:a16="http://schemas.microsoft.com/office/drawing/2014/main" id="{DCD89FCB-D0C4-5F43-A0EF-21D65F399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213" y="1350963"/>
              <a:ext cx="334963" cy="369888"/>
            </a:xfrm>
            <a:custGeom>
              <a:avLst/>
              <a:gdLst>
                <a:gd name="T0" fmla="*/ 172 w 211"/>
                <a:gd name="T1" fmla="*/ 36 h 233"/>
                <a:gd name="T2" fmla="*/ 172 w 211"/>
                <a:gd name="T3" fmla="*/ 36 h 233"/>
                <a:gd name="T4" fmla="*/ 159 w 211"/>
                <a:gd name="T5" fmla="*/ 27 h 233"/>
                <a:gd name="T6" fmla="*/ 145 w 211"/>
                <a:gd name="T7" fmla="*/ 18 h 233"/>
                <a:gd name="T8" fmla="*/ 127 w 211"/>
                <a:gd name="T9" fmla="*/ 9 h 233"/>
                <a:gd name="T10" fmla="*/ 106 w 211"/>
                <a:gd name="T11" fmla="*/ 4 h 233"/>
                <a:gd name="T12" fmla="*/ 93 w 211"/>
                <a:gd name="T13" fmla="*/ 0 h 233"/>
                <a:gd name="T14" fmla="*/ 81 w 211"/>
                <a:gd name="T15" fmla="*/ 0 h 233"/>
                <a:gd name="T16" fmla="*/ 68 w 211"/>
                <a:gd name="T17" fmla="*/ 0 h 233"/>
                <a:gd name="T18" fmla="*/ 54 w 211"/>
                <a:gd name="T19" fmla="*/ 4 h 233"/>
                <a:gd name="T20" fmla="*/ 39 w 211"/>
                <a:gd name="T21" fmla="*/ 8 h 233"/>
                <a:gd name="T22" fmla="*/ 27 w 211"/>
                <a:gd name="T23" fmla="*/ 15 h 233"/>
                <a:gd name="T24" fmla="*/ 27 w 211"/>
                <a:gd name="T25" fmla="*/ 15 h 233"/>
                <a:gd name="T26" fmla="*/ 20 w 211"/>
                <a:gd name="T27" fmla="*/ 18 h 233"/>
                <a:gd name="T28" fmla="*/ 14 w 211"/>
                <a:gd name="T29" fmla="*/ 24 h 233"/>
                <a:gd name="T30" fmla="*/ 9 w 211"/>
                <a:gd name="T31" fmla="*/ 31 h 233"/>
                <a:gd name="T32" fmla="*/ 5 w 211"/>
                <a:gd name="T33" fmla="*/ 38 h 233"/>
                <a:gd name="T34" fmla="*/ 2 w 211"/>
                <a:gd name="T35" fmla="*/ 52 h 233"/>
                <a:gd name="T36" fmla="*/ 0 w 211"/>
                <a:gd name="T37" fmla="*/ 72 h 233"/>
                <a:gd name="T38" fmla="*/ 2 w 211"/>
                <a:gd name="T39" fmla="*/ 92 h 233"/>
                <a:gd name="T40" fmla="*/ 7 w 211"/>
                <a:gd name="T41" fmla="*/ 112 h 233"/>
                <a:gd name="T42" fmla="*/ 14 w 211"/>
                <a:gd name="T43" fmla="*/ 133 h 233"/>
                <a:gd name="T44" fmla="*/ 25 w 211"/>
                <a:gd name="T45" fmla="*/ 153 h 233"/>
                <a:gd name="T46" fmla="*/ 36 w 211"/>
                <a:gd name="T47" fmla="*/ 173 h 233"/>
                <a:gd name="T48" fmla="*/ 50 w 211"/>
                <a:gd name="T49" fmla="*/ 190 h 233"/>
                <a:gd name="T50" fmla="*/ 66 w 211"/>
                <a:gd name="T51" fmla="*/ 207 h 233"/>
                <a:gd name="T52" fmla="*/ 82 w 211"/>
                <a:gd name="T53" fmla="*/ 219 h 233"/>
                <a:gd name="T54" fmla="*/ 102 w 211"/>
                <a:gd name="T55" fmla="*/ 228 h 233"/>
                <a:gd name="T56" fmla="*/ 111 w 211"/>
                <a:gd name="T57" fmla="*/ 232 h 233"/>
                <a:gd name="T58" fmla="*/ 120 w 211"/>
                <a:gd name="T59" fmla="*/ 233 h 233"/>
                <a:gd name="T60" fmla="*/ 131 w 211"/>
                <a:gd name="T61" fmla="*/ 233 h 233"/>
                <a:gd name="T62" fmla="*/ 140 w 211"/>
                <a:gd name="T63" fmla="*/ 233 h 233"/>
                <a:gd name="T64" fmla="*/ 150 w 211"/>
                <a:gd name="T65" fmla="*/ 230 h 233"/>
                <a:gd name="T66" fmla="*/ 161 w 211"/>
                <a:gd name="T67" fmla="*/ 228 h 233"/>
                <a:gd name="T68" fmla="*/ 161 w 211"/>
                <a:gd name="T69" fmla="*/ 228 h 233"/>
                <a:gd name="T70" fmla="*/ 179 w 211"/>
                <a:gd name="T71" fmla="*/ 217 h 233"/>
                <a:gd name="T72" fmla="*/ 192 w 211"/>
                <a:gd name="T73" fmla="*/ 207 h 233"/>
                <a:gd name="T74" fmla="*/ 202 w 211"/>
                <a:gd name="T75" fmla="*/ 192 h 233"/>
                <a:gd name="T76" fmla="*/ 208 w 211"/>
                <a:gd name="T77" fmla="*/ 178 h 233"/>
                <a:gd name="T78" fmla="*/ 211 w 211"/>
                <a:gd name="T79" fmla="*/ 164 h 233"/>
                <a:gd name="T80" fmla="*/ 211 w 211"/>
                <a:gd name="T81" fmla="*/ 147 h 233"/>
                <a:gd name="T82" fmla="*/ 210 w 211"/>
                <a:gd name="T83" fmla="*/ 131 h 233"/>
                <a:gd name="T84" fmla="*/ 206 w 211"/>
                <a:gd name="T85" fmla="*/ 115 h 233"/>
                <a:gd name="T86" fmla="*/ 202 w 211"/>
                <a:gd name="T87" fmla="*/ 99 h 233"/>
                <a:gd name="T88" fmla="*/ 197 w 211"/>
                <a:gd name="T89" fmla="*/ 85 h 233"/>
                <a:gd name="T90" fmla="*/ 185 w 211"/>
                <a:gd name="T91" fmla="*/ 60 h 233"/>
                <a:gd name="T92" fmla="*/ 176 w 211"/>
                <a:gd name="T93" fmla="*/ 42 h 233"/>
                <a:gd name="T94" fmla="*/ 172 w 211"/>
                <a:gd name="T95" fmla="*/ 3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1" h="233">
                  <a:moveTo>
                    <a:pt x="172" y="36"/>
                  </a:moveTo>
                  <a:lnTo>
                    <a:pt x="172" y="36"/>
                  </a:lnTo>
                  <a:lnTo>
                    <a:pt x="159" y="27"/>
                  </a:lnTo>
                  <a:lnTo>
                    <a:pt x="145" y="18"/>
                  </a:lnTo>
                  <a:lnTo>
                    <a:pt x="127" y="9"/>
                  </a:lnTo>
                  <a:lnTo>
                    <a:pt x="106" y="4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68" y="0"/>
                  </a:lnTo>
                  <a:lnTo>
                    <a:pt x="54" y="4"/>
                  </a:lnTo>
                  <a:lnTo>
                    <a:pt x="39" y="8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20" y="18"/>
                  </a:lnTo>
                  <a:lnTo>
                    <a:pt x="14" y="24"/>
                  </a:lnTo>
                  <a:lnTo>
                    <a:pt x="9" y="31"/>
                  </a:lnTo>
                  <a:lnTo>
                    <a:pt x="5" y="38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2" y="92"/>
                  </a:lnTo>
                  <a:lnTo>
                    <a:pt x="7" y="112"/>
                  </a:lnTo>
                  <a:lnTo>
                    <a:pt x="14" y="133"/>
                  </a:lnTo>
                  <a:lnTo>
                    <a:pt x="25" y="153"/>
                  </a:lnTo>
                  <a:lnTo>
                    <a:pt x="36" y="173"/>
                  </a:lnTo>
                  <a:lnTo>
                    <a:pt x="50" y="190"/>
                  </a:lnTo>
                  <a:lnTo>
                    <a:pt x="66" y="207"/>
                  </a:lnTo>
                  <a:lnTo>
                    <a:pt x="82" y="219"/>
                  </a:lnTo>
                  <a:lnTo>
                    <a:pt x="102" y="228"/>
                  </a:lnTo>
                  <a:lnTo>
                    <a:pt x="111" y="232"/>
                  </a:lnTo>
                  <a:lnTo>
                    <a:pt x="120" y="233"/>
                  </a:lnTo>
                  <a:lnTo>
                    <a:pt x="131" y="233"/>
                  </a:lnTo>
                  <a:lnTo>
                    <a:pt x="140" y="233"/>
                  </a:lnTo>
                  <a:lnTo>
                    <a:pt x="150" y="230"/>
                  </a:lnTo>
                  <a:lnTo>
                    <a:pt x="161" y="228"/>
                  </a:lnTo>
                  <a:lnTo>
                    <a:pt x="161" y="228"/>
                  </a:lnTo>
                  <a:lnTo>
                    <a:pt x="179" y="217"/>
                  </a:lnTo>
                  <a:lnTo>
                    <a:pt x="192" y="207"/>
                  </a:lnTo>
                  <a:lnTo>
                    <a:pt x="202" y="192"/>
                  </a:lnTo>
                  <a:lnTo>
                    <a:pt x="208" y="178"/>
                  </a:lnTo>
                  <a:lnTo>
                    <a:pt x="211" y="164"/>
                  </a:lnTo>
                  <a:lnTo>
                    <a:pt x="211" y="147"/>
                  </a:lnTo>
                  <a:lnTo>
                    <a:pt x="210" y="131"/>
                  </a:lnTo>
                  <a:lnTo>
                    <a:pt x="206" y="115"/>
                  </a:lnTo>
                  <a:lnTo>
                    <a:pt x="202" y="99"/>
                  </a:lnTo>
                  <a:lnTo>
                    <a:pt x="197" y="85"/>
                  </a:lnTo>
                  <a:lnTo>
                    <a:pt x="185" y="60"/>
                  </a:lnTo>
                  <a:lnTo>
                    <a:pt x="176" y="42"/>
                  </a:lnTo>
                  <a:lnTo>
                    <a:pt x="172" y="3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01" name="Freeform 69">
              <a:extLst>
                <a:ext uri="{FF2B5EF4-FFF2-40B4-BE49-F238E27FC236}">
                  <a16:creationId xmlns:a16="http://schemas.microsoft.com/office/drawing/2014/main" id="{D3835638-9555-2148-BB55-7C91C1F6E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900" y="1023938"/>
              <a:ext cx="247650" cy="214313"/>
            </a:xfrm>
            <a:custGeom>
              <a:avLst/>
              <a:gdLst>
                <a:gd name="T0" fmla="*/ 0 w 156"/>
                <a:gd name="T1" fmla="*/ 0 h 135"/>
                <a:gd name="T2" fmla="*/ 16 w 156"/>
                <a:gd name="T3" fmla="*/ 40 h 135"/>
                <a:gd name="T4" fmla="*/ 32 w 156"/>
                <a:gd name="T5" fmla="*/ 67 h 135"/>
                <a:gd name="T6" fmla="*/ 41 w 156"/>
                <a:gd name="T7" fmla="*/ 74 h 135"/>
                <a:gd name="T8" fmla="*/ 52 w 156"/>
                <a:gd name="T9" fmla="*/ 77 h 135"/>
                <a:gd name="T10" fmla="*/ 57 w 156"/>
                <a:gd name="T11" fmla="*/ 76 h 135"/>
                <a:gd name="T12" fmla="*/ 68 w 156"/>
                <a:gd name="T13" fmla="*/ 68 h 135"/>
                <a:gd name="T14" fmla="*/ 88 w 156"/>
                <a:gd name="T15" fmla="*/ 45 h 135"/>
                <a:gd name="T16" fmla="*/ 102 w 156"/>
                <a:gd name="T17" fmla="*/ 40 h 135"/>
                <a:gd name="T18" fmla="*/ 113 w 156"/>
                <a:gd name="T19" fmla="*/ 43 h 135"/>
                <a:gd name="T20" fmla="*/ 120 w 156"/>
                <a:gd name="T21" fmla="*/ 47 h 135"/>
                <a:gd name="T22" fmla="*/ 132 w 156"/>
                <a:gd name="T23" fmla="*/ 58 h 135"/>
                <a:gd name="T24" fmla="*/ 138 w 156"/>
                <a:gd name="T25" fmla="*/ 68 h 135"/>
                <a:gd name="T26" fmla="*/ 138 w 156"/>
                <a:gd name="T27" fmla="*/ 81 h 135"/>
                <a:gd name="T28" fmla="*/ 123 w 156"/>
                <a:gd name="T29" fmla="*/ 106 h 135"/>
                <a:gd name="T30" fmla="*/ 98 w 156"/>
                <a:gd name="T31" fmla="*/ 128 h 135"/>
                <a:gd name="T32" fmla="*/ 82 w 156"/>
                <a:gd name="T33" fmla="*/ 135 h 135"/>
                <a:gd name="T34" fmla="*/ 113 w 156"/>
                <a:gd name="T35" fmla="*/ 120 h 135"/>
                <a:gd name="T36" fmla="*/ 136 w 156"/>
                <a:gd name="T37" fmla="*/ 106 h 135"/>
                <a:gd name="T38" fmla="*/ 149 w 156"/>
                <a:gd name="T39" fmla="*/ 92 h 135"/>
                <a:gd name="T40" fmla="*/ 156 w 156"/>
                <a:gd name="T41" fmla="*/ 74 h 135"/>
                <a:gd name="T42" fmla="*/ 152 w 156"/>
                <a:gd name="T43" fmla="*/ 56 h 135"/>
                <a:gd name="T44" fmla="*/ 147 w 156"/>
                <a:gd name="T45" fmla="*/ 45 h 135"/>
                <a:gd name="T46" fmla="*/ 132 w 156"/>
                <a:gd name="T47" fmla="*/ 27 h 135"/>
                <a:gd name="T48" fmla="*/ 118 w 156"/>
                <a:gd name="T49" fmla="*/ 20 h 135"/>
                <a:gd name="T50" fmla="*/ 104 w 156"/>
                <a:gd name="T51" fmla="*/ 20 h 135"/>
                <a:gd name="T52" fmla="*/ 91 w 156"/>
                <a:gd name="T53" fmla="*/ 25 h 135"/>
                <a:gd name="T54" fmla="*/ 68 w 156"/>
                <a:gd name="T55" fmla="*/ 42 h 135"/>
                <a:gd name="T56" fmla="*/ 50 w 156"/>
                <a:gd name="T57" fmla="*/ 54 h 135"/>
                <a:gd name="T58" fmla="*/ 45 w 156"/>
                <a:gd name="T59" fmla="*/ 54 h 135"/>
                <a:gd name="T60" fmla="*/ 32 w 156"/>
                <a:gd name="T61" fmla="*/ 49 h 135"/>
                <a:gd name="T62" fmla="*/ 18 w 156"/>
                <a:gd name="T63" fmla="*/ 31 h 135"/>
                <a:gd name="T64" fmla="*/ 0 w 156"/>
                <a:gd name="T65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35">
                  <a:moveTo>
                    <a:pt x="0" y="0"/>
                  </a:moveTo>
                  <a:lnTo>
                    <a:pt x="0" y="0"/>
                  </a:lnTo>
                  <a:lnTo>
                    <a:pt x="5" y="13"/>
                  </a:lnTo>
                  <a:lnTo>
                    <a:pt x="16" y="40"/>
                  </a:lnTo>
                  <a:lnTo>
                    <a:pt x="23" y="54"/>
                  </a:lnTo>
                  <a:lnTo>
                    <a:pt x="32" y="67"/>
                  </a:lnTo>
                  <a:lnTo>
                    <a:pt x="36" y="70"/>
                  </a:lnTo>
                  <a:lnTo>
                    <a:pt x="41" y="74"/>
                  </a:lnTo>
                  <a:lnTo>
                    <a:pt x="46" y="77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57" y="76"/>
                  </a:lnTo>
                  <a:lnTo>
                    <a:pt x="61" y="74"/>
                  </a:lnTo>
                  <a:lnTo>
                    <a:pt x="68" y="68"/>
                  </a:lnTo>
                  <a:lnTo>
                    <a:pt x="80" y="52"/>
                  </a:lnTo>
                  <a:lnTo>
                    <a:pt x="88" y="45"/>
                  </a:lnTo>
                  <a:lnTo>
                    <a:pt x="97" y="42"/>
                  </a:lnTo>
                  <a:lnTo>
                    <a:pt x="102" y="40"/>
                  </a:lnTo>
                  <a:lnTo>
                    <a:pt x="107" y="42"/>
                  </a:lnTo>
                  <a:lnTo>
                    <a:pt x="113" y="43"/>
                  </a:lnTo>
                  <a:lnTo>
                    <a:pt x="120" y="47"/>
                  </a:lnTo>
                  <a:lnTo>
                    <a:pt x="120" y="47"/>
                  </a:lnTo>
                  <a:lnTo>
                    <a:pt x="127" y="52"/>
                  </a:lnTo>
                  <a:lnTo>
                    <a:pt x="132" y="58"/>
                  </a:lnTo>
                  <a:lnTo>
                    <a:pt x="136" y="63"/>
                  </a:lnTo>
                  <a:lnTo>
                    <a:pt x="138" y="68"/>
                  </a:lnTo>
                  <a:lnTo>
                    <a:pt x="138" y="76"/>
                  </a:lnTo>
                  <a:lnTo>
                    <a:pt x="138" y="81"/>
                  </a:lnTo>
                  <a:lnTo>
                    <a:pt x="132" y="94"/>
                  </a:lnTo>
                  <a:lnTo>
                    <a:pt x="123" y="106"/>
                  </a:lnTo>
                  <a:lnTo>
                    <a:pt x="113" y="117"/>
                  </a:lnTo>
                  <a:lnTo>
                    <a:pt x="98" y="128"/>
                  </a:lnTo>
                  <a:lnTo>
                    <a:pt x="82" y="135"/>
                  </a:lnTo>
                  <a:lnTo>
                    <a:pt x="82" y="135"/>
                  </a:lnTo>
                  <a:lnTo>
                    <a:pt x="97" y="129"/>
                  </a:lnTo>
                  <a:lnTo>
                    <a:pt x="113" y="120"/>
                  </a:lnTo>
                  <a:lnTo>
                    <a:pt x="129" y="111"/>
                  </a:lnTo>
                  <a:lnTo>
                    <a:pt x="136" y="106"/>
                  </a:lnTo>
                  <a:lnTo>
                    <a:pt x="143" y="99"/>
                  </a:lnTo>
                  <a:lnTo>
                    <a:pt x="149" y="92"/>
                  </a:lnTo>
                  <a:lnTo>
                    <a:pt x="154" y="83"/>
                  </a:lnTo>
                  <a:lnTo>
                    <a:pt x="156" y="74"/>
                  </a:lnTo>
                  <a:lnTo>
                    <a:pt x="156" y="65"/>
                  </a:lnTo>
                  <a:lnTo>
                    <a:pt x="152" y="56"/>
                  </a:lnTo>
                  <a:lnTo>
                    <a:pt x="147" y="45"/>
                  </a:lnTo>
                  <a:lnTo>
                    <a:pt x="147" y="45"/>
                  </a:lnTo>
                  <a:lnTo>
                    <a:pt x="140" y="34"/>
                  </a:lnTo>
                  <a:lnTo>
                    <a:pt x="132" y="27"/>
                  </a:lnTo>
                  <a:lnTo>
                    <a:pt x="125" y="24"/>
                  </a:lnTo>
                  <a:lnTo>
                    <a:pt x="118" y="20"/>
                  </a:lnTo>
                  <a:lnTo>
                    <a:pt x="111" y="20"/>
                  </a:lnTo>
                  <a:lnTo>
                    <a:pt x="104" y="20"/>
                  </a:lnTo>
                  <a:lnTo>
                    <a:pt x="97" y="22"/>
                  </a:lnTo>
                  <a:lnTo>
                    <a:pt x="91" y="25"/>
                  </a:lnTo>
                  <a:lnTo>
                    <a:pt x="79" y="33"/>
                  </a:lnTo>
                  <a:lnTo>
                    <a:pt x="68" y="42"/>
                  </a:lnTo>
                  <a:lnTo>
                    <a:pt x="57" y="49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45" y="54"/>
                  </a:lnTo>
                  <a:lnTo>
                    <a:pt x="41" y="54"/>
                  </a:lnTo>
                  <a:lnTo>
                    <a:pt x="32" y="49"/>
                  </a:lnTo>
                  <a:lnTo>
                    <a:pt x="25" y="42"/>
                  </a:lnTo>
                  <a:lnTo>
                    <a:pt x="18" y="31"/>
                  </a:lnTo>
                  <a:lnTo>
                    <a:pt x="5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8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02" name="Freeform 70">
              <a:extLst>
                <a:ext uri="{FF2B5EF4-FFF2-40B4-BE49-F238E27FC236}">
                  <a16:creationId xmlns:a16="http://schemas.microsoft.com/office/drawing/2014/main" id="{B7405B0F-46AD-D54F-A4A6-77E18B973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900" y="1023938"/>
              <a:ext cx="247650" cy="214313"/>
            </a:xfrm>
            <a:custGeom>
              <a:avLst/>
              <a:gdLst>
                <a:gd name="T0" fmla="*/ 0 w 156"/>
                <a:gd name="T1" fmla="*/ 0 h 135"/>
                <a:gd name="T2" fmla="*/ 16 w 156"/>
                <a:gd name="T3" fmla="*/ 40 h 135"/>
                <a:gd name="T4" fmla="*/ 32 w 156"/>
                <a:gd name="T5" fmla="*/ 67 h 135"/>
                <a:gd name="T6" fmla="*/ 41 w 156"/>
                <a:gd name="T7" fmla="*/ 74 h 135"/>
                <a:gd name="T8" fmla="*/ 52 w 156"/>
                <a:gd name="T9" fmla="*/ 77 h 135"/>
                <a:gd name="T10" fmla="*/ 57 w 156"/>
                <a:gd name="T11" fmla="*/ 76 h 135"/>
                <a:gd name="T12" fmla="*/ 68 w 156"/>
                <a:gd name="T13" fmla="*/ 68 h 135"/>
                <a:gd name="T14" fmla="*/ 88 w 156"/>
                <a:gd name="T15" fmla="*/ 45 h 135"/>
                <a:gd name="T16" fmla="*/ 102 w 156"/>
                <a:gd name="T17" fmla="*/ 40 h 135"/>
                <a:gd name="T18" fmla="*/ 113 w 156"/>
                <a:gd name="T19" fmla="*/ 43 h 135"/>
                <a:gd name="T20" fmla="*/ 120 w 156"/>
                <a:gd name="T21" fmla="*/ 47 h 135"/>
                <a:gd name="T22" fmla="*/ 132 w 156"/>
                <a:gd name="T23" fmla="*/ 58 h 135"/>
                <a:gd name="T24" fmla="*/ 138 w 156"/>
                <a:gd name="T25" fmla="*/ 68 h 135"/>
                <a:gd name="T26" fmla="*/ 138 w 156"/>
                <a:gd name="T27" fmla="*/ 81 h 135"/>
                <a:gd name="T28" fmla="*/ 123 w 156"/>
                <a:gd name="T29" fmla="*/ 106 h 135"/>
                <a:gd name="T30" fmla="*/ 98 w 156"/>
                <a:gd name="T31" fmla="*/ 128 h 135"/>
                <a:gd name="T32" fmla="*/ 82 w 156"/>
                <a:gd name="T33" fmla="*/ 135 h 135"/>
                <a:gd name="T34" fmla="*/ 113 w 156"/>
                <a:gd name="T35" fmla="*/ 120 h 135"/>
                <a:gd name="T36" fmla="*/ 136 w 156"/>
                <a:gd name="T37" fmla="*/ 106 h 135"/>
                <a:gd name="T38" fmla="*/ 149 w 156"/>
                <a:gd name="T39" fmla="*/ 92 h 135"/>
                <a:gd name="T40" fmla="*/ 156 w 156"/>
                <a:gd name="T41" fmla="*/ 74 h 135"/>
                <a:gd name="T42" fmla="*/ 152 w 156"/>
                <a:gd name="T43" fmla="*/ 56 h 135"/>
                <a:gd name="T44" fmla="*/ 147 w 156"/>
                <a:gd name="T45" fmla="*/ 45 h 135"/>
                <a:gd name="T46" fmla="*/ 132 w 156"/>
                <a:gd name="T47" fmla="*/ 27 h 135"/>
                <a:gd name="T48" fmla="*/ 118 w 156"/>
                <a:gd name="T49" fmla="*/ 20 h 135"/>
                <a:gd name="T50" fmla="*/ 104 w 156"/>
                <a:gd name="T51" fmla="*/ 20 h 135"/>
                <a:gd name="T52" fmla="*/ 91 w 156"/>
                <a:gd name="T53" fmla="*/ 25 h 135"/>
                <a:gd name="T54" fmla="*/ 68 w 156"/>
                <a:gd name="T55" fmla="*/ 42 h 135"/>
                <a:gd name="T56" fmla="*/ 50 w 156"/>
                <a:gd name="T57" fmla="*/ 54 h 135"/>
                <a:gd name="T58" fmla="*/ 45 w 156"/>
                <a:gd name="T59" fmla="*/ 54 h 135"/>
                <a:gd name="T60" fmla="*/ 32 w 156"/>
                <a:gd name="T61" fmla="*/ 49 h 135"/>
                <a:gd name="T62" fmla="*/ 18 w 156"/>
                <a:gd name="T63" fmla="*/ 31 h 135"/>
                <a:gd name="T64" fmla="*/ 0 w 156"/>
                <a:gd name="T65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35">
                  <a:moveTo>
                    <a:pt x="0" y="0"/>
                  </a:moveTo>
                  <a:lnTo>
                    <a:pt x="0" y="0"/>
                  </a:lnTo>
                  <a:lnTo>
                    <a:pt x="5" y="13"/>
                  </a:lnTo>
                  <a:lnTo>
                    <a:pt x="16" y="40"/>
                  </a:lnTo>
                  <a:lnTo>
                    <a:pt x="23" y="54"/>
                  </a:lnTo>
                  <a:lnTo>
                    <a:pt x="32" y="67"/>
                  </a:lnTo>
                  <a:lnTo>
                    <a:pt x="36" y="70"/>
                  </a:lnTo>
                  <a:lnTo>
                    <a:pt x="41" y="74"/>
                  </a:lnTo>
                  <a:lnTo>
                    <a:pt x="46" y="77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57" y="76"/>
                  </a:lnTo>
                  <a:lnTo>
                    <a:pt x="61" y="74"/>
                  </a:lnTo>
                  <a:lnTo>
                    <a:pt x="68" y="68"/>
                  </a:lnTo>
                  <a:lnTo>
                    <a:pt x="80" y="52"/>
                  </a:lnTo>
                  <a:lnTo>
                    <a:pt x="88" y="45"/>
                  </a:lnTo>
                  <a:lnTo>
                    <a:pt x="97" y="42"/>
                  </a:lnTo>
                  <a:lnTo>
                    <a:pt x="102" y="40"/>
                  </a:lnTo>
                  <a:lnTo>
                    <a:pt x="107" y="42"/>
                  </a:lnTo>
                  <a:lnTo>
                    <a:pt x="113" y="43"/>
                  </a:lnTo>
                  <a:lnTo>
                    <a:pt x="120" y="47"/>
                  </a:lnTo>
                  <a:lnTo>
                    <a:pt x="120" y="47"/>
                  </a:lnTo>
                  <a:lnTo>
                    <a:pt x="127" y="52"/>
                  </a:lnTo>
                  <a:lnTo>
                    <a:pt x="132" y="58"/>
                  </a:lnTo>
                  <a:lnTo>
                    <a:pt x="136" y="63"/>
                  </a:lnTo>
                  <a:lnTo>
                    <a:pt x="138" y="68"/>
                  </a:lnTo>
                  <a:lnTo>
                    <a:pt x="138" y="76"/>
                  </a:lnTo>
                  <a:lnTo>
                    <a:pt x="138" y="81"/>
                  </a:lnTo>
                  <a:lnTo>
                    <a:pt x="132" y="94"/>
                  </a:lnTo>
                  <a:lnTo>
                    <a:pt x="123" y="106"/>
                  </a:lnTo>
                  <a:lnTo>
                    <a:pt x="113" y="117"/>
                  </a:lnTo>
                  <a:lnTo>
                    <a:pt x="98" y="128"/>
                  </a:lnTo>
                  <a:lnTo>
                    <a:pt x="82" y="135"/>
                  </a:lnTo>
                  <a:lnTo>
                    <a:pt x="82" y="135"/>
                  </a:lnTo>
                  <a:lnTo>
                    <a:pt x="97" y="129"/>
                  </a:lnTo>
                  <a:lnTo>
                    <a:pt x="113" y="120"/>
                  </a:lnTo>
                  <a:lnTo>
                    <a:pt x="129" y="111"/>
                  </a:lnTo>
                  <a:lnTo>
                    <a:pt x="136" y="106"/>
                  </a:lnTo>
                  <a:lnTo>
                    <a:pt x="143" y="99"/>
                  </a:lnTo>
                  <a:lnTo>
                    <a:pt x="149" y="92"/>
                  </a:lnTo>
                  <a:lnTo>
                    <a:pt x="154" y="83"/>
                  </a:lnTo>
                  <a:lnTo>
                    <a:pt x="156" y="74"/>
                  </a:lnTo>
                  <a:lnTo>
                    <a:pt x="156" y="65"/>
                  </a:lnTo>
                  <a:lnTo>
                    <a:pt x="152" y="56"/>
                  </a:lnTo>
                  <a:lnTo>
                    <a:pt x="147" y="45"/>
                  </a:lnTo>
                  <a:lnTo>
                    <a:pt x="147" y="45"/>
                  </a:lnTo>
                  <a:lnTo>
                    <a:pt x="140" y="34"/>
                  </a:lnTo>
                  <a:lnTo>
                    <a:pt x="132" y="27"/>
                  </a:lnTo>
                  <a:lnTo>
                    <a:pt x="125" y="24"/>
                  </a:lnTo>
                  <a:lnTo>
                    <a:pt x="118" y="20"/>
                  </a:lnTo>
                  <a:lnTo>
                    <a:pt x="111" y="20"/>
                  </a:lnTo>
                  <a:lnTo>
                    <a:pt x="104" y="20"/>
                  </a:lnTo>
                  <a:lnTo>
                    <a:pt x="97" y="22"/>
                  </a:lnTo>
                  <a:lnTo>
                    <a:pt x="91" y="25"/>
                  </a:lnTo>
                  <a:lnTo>
                    <a:pt x="79" y="33"/>
                  </a:lnTo>
                  <a:lnTo>
                    <a:pt x="68" y="42"/>
                  </a:lnTo>
                  <a:lnTo>
                    <a:pt x="57" y="49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45" y="54"/>
                  </a:lnTo>
                  <a:lnTo>
                    <a:pt x="41" y="54"/>
                  </a:lnTo>
                  <a:lnTo>
                    <a:pt x="32" y="49"/>
                  </a:lnTo>
                  <a:lnTo>
                    <a:pt x="25" y="42"/>
                  </a:lnTo>
                  <a:lnTo>
                    <a:pt x="18" y="31"/>
                  </a:lnTo>
                  <a:lnTo>
                    <a:pt x="5" y="1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03" name="Freeform 71">
              <a:extLst>
                <a:ext uri="{FF2B5EF4-FFF2-40B4-BE49-F238E27FC236}">
                  <a16:creationId xmlns:a16="http://schemas.microsoft.com/office/drawing/2014/main" id="{4A050B83-80CF-F94D-ABC4-FADA6050B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7338" y="1576388"/>
              <a:ext cx="358775" cy="201613"/>
            </a:xfrm>
            <a:custGeom>
              <a:avLst/>
              <a:gdLst>
                <a:gd name="T0" fmla="*/ 0 w 226"/>
                <a:gd name="T1" fmla="*/ 13 h 127"/>
                <a:gd name="T2" fmla="*/ 0 w 226"/>
                <a:gd name="T3" fmla="*/ 13 h 127"/>
                <a:gd name="T4" fmla="*/ 20 w 226"/>
                <a:gd name="T5" fmla="*/ 39 h 127"/>
                <a:gd name="T6" fmla="*/ 43 w 226"/>
                <a:gd name="T7" fmla="*/ 63 h 127"/>
                <a:gd name="T8" fmla="*/ 68 w 226"/>
                <a:gd name="T9" fmla="*/ 84 h 127"/>
                <a:gd name="T10" fmla="*/ 93 w 226"/>
                <a:gd name="T11" fmla="*/ 102 h 127"/>
                <a:gd name="T12" fmla="*/ 120 w 226"/>
                <a:gd name="T13" fmla="*/ 115 h 127"/>
                <a:gd name="T14" fmla="*/ 134 w 226"/>
                <a:gd name="T15" fmla="*/ 120 h 127"/>
                <a:gd name="T16" fmla="*/ 147 w 226"/>
                <a:gd name="T17" fmla="*/ 124 h 127"/>
                <a:gd name="T18" fmla="*/ 161 w 226"/>
                <a:gd name="T19" fmla="*/ 126 h 127"/>
                <a:gd name="T20" fmla="*/ 174 w 226"/>
                <a:gd name="T21" fmla="*/ 127 h 127"/>
                <a:gd name="T22" fmla="*/ 186 w 226"/>
                <a:gd name="T23" fmla="*/ 126 h 127"/>
                <a:gd name="T24" fmla="*/ 201 w 226"/>
                <a:gd name="T25" fmla="*/ 124 h 127"/>
                <a:gd name="T26" fmla="*/ 201 w 226"/>
                <a:gd name="T27" fmla="*/ 124 h 127"/>
                <a:gd name="T28" fmla="*/ 213 w 226"/>
                <a:gd name="T29" fmla="*/ 120 h 127"/>
                <a:gd name="T30" fmla="*/ 226 w 226"/>
                <a:gd name="T31" fmla="*/ 113 h 127"/>
                <a:gd name="T32" fmla="*/ 226 w 226"/>
                <a:gd name="T33" fmla="*/ 113 h 127"/>
                <a:gd name="T34" fmla="*/ 215 w 226"/>
                <a:gd name="T35" fmla="*/ 90 h 127"/>
                <a:gd name="T36" fmla="*/ 203 w 226"/>
                <a:gd name="T37" fmla="*/ 70 h 127"/>
                <a:gd name="T38" fmla="*/ 190 w 226"/>
                <a:gd name="T39" fmla="*/ 52 h 127"/>
                <a:gd name="T40" fmla="*/ 176 w 226"/>
                <a:gd name="T41" fmla="*/ 38 h 127"/>
                <a:gd name="T42" fmla="*/ 161 w 226"/>
                <a:gd name="T43" fmla="*/ 27 h 127"/>
                <a:gd name="T44" fmla="*/ 145 w 226"/>
                <a:gd name="T45" fmla="*/ 18 h 127"/>
                <a:gd name="T46" fmla="*/ 131 w 226"/>
                <a:gd name="T47" fmla="*/ 11 h 127"/>
                <a:gd name="T48" fmla="*/ 115 w 226"/>
                <a:gd name="T49" fmla="*/ 5 h 127"/>
                <a:gd name="T50" fmla="*/ 99 w 226"/>
                <a:gd name="T51" fmla="*/ 2 h 127"/>
                <a:gd name="T52" fmla="*/ 84 w 226"/>
                <a:gd name="T53" fmla="*/ 0 h 127"/>
                <a:gd name="T54" fmla="*/ 68 w 226"/>
                <a:gd name="T55" fmla="*/ 0 h 127"/>
                <a:gd name="T56" fmla="*/ 54 w 226"/>
                <a:gd name="T57" fmla="*/ 0 h 127"/>
                <a:gd name="T58" fmla="*/ 25 w 226"/>
                <a:gd name="T59" fmla="*/ 5 h 127"/>
                <a:gd name="T60" fmla="*/ 0 w 226"/>
                <a:gd name="T61" fmla="*/ 1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6" h="127">
                  <a:moveTo>
                    <a:pt x="0" y="13"/>
                  </a:moveTo>
                  <a:lnTo>
                    <a:pt x="0" y="13"/>
                  </a:lnTo>
                  <a:lnTo>
                    <a:pt x="20" y="39"/>
                  </a:lnTo>
                  <a:lnTo>
                    <a:pt x="43" y="63"/>
                  </a:lnTo>
                  <a:lnTo>
                    <a:pt x="68" y="84"/>
                  </a:lnTo>
                  <a:lnTo>
                    <a:pt x="93" y="102"/>
                  </a:lnTo>
                  <a:lnTo>
                    <a:pt x="120" y="115"/>
                  </a:lnTo>
                  <a:lnTo>
                    <a:pt x="134" y="120"/>
                  </a:lnTo>
                  <a:lnTo>
                    <a:pt x="147" y="124"/>
                  </a:lnTo>
                  <a:lnTo>
                    <a:pt x="161" y="126"/>
                  </a:lnTo>
                  <a:lnTo>
                    <a:pt x="174" y="127"/>
                  </a:lnTo>
                  <a:lnTo>
                    <a:pt x="186" y="126"/>
                  </a:lnTo>
                  <a:lnTo>
                    <a:pt x="201" y="124"/>
                  </a:lnTo>
                  <a:lnTo>
                    <a:pt x="201" y="124"/>
                  </a:lnTo>
                  <a:lnTo>
                    <a:pt x="213" y="120"/>
                  </a:lnTo>
                  <a:lnTo>
                    <a:pt x="226" y="113"/>
                  </a:lnTo>
                  <a:lnTo>
                    <a:pt x="226" y="113"/>
                  </a:lnTo>
                  <a:lnTo>
                    <a:pt x="215" y="90"/>
                  </a:lnTo>
                  <a:lnTo>
                    <a:pt x="203" y="70"/>
                  </a:lnTo>
                  <a:lnTo>
                    <a:pt x="190" y="52"/>
                  </a:lnTo>
                  <a:lnTo>
                    <a:pt x="176" y="38"/>
                  </a:lnTo>
                  <a:lnTo>
                    <a:pt x="161" y="27"/>
                  </a:lnTo>
                  <a:lnTo>
                    <a:pt x="145" y="18"/>
                  </a:lnTo>
                  <a:lnTo>
                    <a:pt x="131" y="11"/>
                  </a:lnTo>
                  <a:lnTo>
                    <a:pt x="115" y="5"/>
                  </a:lnTo>
                  <a:lnTo>
                    <a:pt x="99" y="2"/>
                  </a:lnTo>
                  <a:lnTo>
                    <a:pt x="84" y="0"/>
                  </a:lnTo>
                  <a:lnTo>
                    <a:pt x="68" y="0"/>
                  </a:lnTo>
                  <a:lnTo>
                    <a:pt x="54" y="0"/>
                  </a:lnTo>
                  <a:lnTo>
                    <a:pt x="25" y="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EDA6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04" name="Freeform 72">
              <a:extLst>
                <a:ext uri="{FF2B5EF4-FFF2-40B4-BE49-F238E27FC236}">
                  <a16:creationId xmlns:a16="http://schemas.microsoft.com/office/drawing/2014/main" id="{E426773C-5529-5346-BFE9-B472B8B31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7338" y="1576388"/>
              <a:ext cx="358775" cy="201613"/>
            </a:xfrm>
            <a:custGeom>
              <a:avLst/>
              <a:gdLst>
                <a:gd name="T0" fmla="*/ 0 w 226"/>
                <a:gd name="T1" fmla="*/ 13 h 127"/>
                <a:gd name="T2" fmla="*/ 0 w 226"/>
                <a:gd name="T3" fmla="*/ 13 h 127"/>
                <a:gd name="T4" fmla="*/ 20 w 226"/>
                <a:gd name="T5" fmla="*/ 39 h 127"/>
                <a:gd name="T6" fmla="*/ 43 w 226"/>
                <a:gd name="T7" fmla="*/ 63 h 127"/>
                <a:gd name="T8" fmla="*/ 68 w 226"/>
                <a:gd name="T9" fmla="*/ 84 h 127"/>
                <a:gd name="T10" fmla="*/ 93 w 226"/>
                <a:gd name="T11" fmla="*/ 102 h 127"/>
                <a:gd name="T12" fmla="*/ 120 w 226"/>
                <a:gd name="T13" fmla="*/ 115 h 127"/>
                <a:gd name="T14" fmla="*/ 134 w 226"/>
                <a:gd name="T15" fmla="*/ 120 h 127"/>
                <a:gd name="T16" fmla="*/ 147 w 226"/>
                <a:gd name="T17" fmla="*/ 124 h 127"/>
                <a:gd name="T18" fmla="*/ 161 w 226"/>
                <a:gd name="T19" fmla="*/ 126 h 127"/>
                <a:gd name="T20" fmla="*/ 174 w 226"/>
                <a:gd name="T21" fmla="*/ 127 h 127"/>
                <a:gd name="T22" fmla="*/ 186 w 226"/>
                <a:gd name="T23" fmla="*/ 126 h 127"/>
                <a:gd name="T24" fmla="*/ 201 w 226"/>
                <a:gd name="T25" fmla="*/ 124 h 127"/>
                <a:gd name="T26" fmla="*/ 201 w 226"/>
                <a:gd name="T27" fmla="*/ 124 h 127"/>
                <a:gd name="T28" fmla="*/ 213 w 226"/>
                <a:gd name="T29" fmla="*/ 120 h 127"/>
                <a:gd name="T30" fmla="*/ 226 w 226"/>
                <a:gd name="T31" fmla="*/ 113 h 127"/>
                <a:gd name="T32" fmla="*/ 226 w 226"/>
                <a:gd name="T33" fmla="*/ 113 h 127"/>
                <a:gd name="T34" fmla="*/ 215 w 226"/>
                <a:gd name="T35" fmla="*/ 90 h 127"/>
                <a:gd name="T36" fmla="*/ 203 w 226"/>
                <a:gd name="T37" fmla="*/ 70 h 127"/>
                <a:gd name="T38" fmla="*/ 190 w 226"/>
                <a:gd name="T39" fmla="*/ 52 h 127"/>
                <a:gd name="T40" fmla="*/ 176 w 226"/>
                <a:gd name="T41" fmla="*/ 38 h 127"/>
                <a:gd name="T42" fmla="*/ 161 w 226"/>
                <a:gd name="T43" fmla="*/ 27 h 127"/>
                <a:gd name="T44" fmla="*/ 145 w 226"/>
                <a:gd name="T45" fmla="*/ 18 h 127"/>
                <a:gd name="T46" fmla="*/ 131 w 226"/>
                <a:gd name="T47" fmla="*/ 11 h 127"/>
                <a:gd name="T48" fmla="*/ 115 w 226"/>
                <a:gd name="T49" fmla="*/ 5 h 127"/>
                <a:gd name="T50" fmla="*/ 99 w 226"/>
                <a:gd name="T51" fmla="*/ 2 h 127"/>
                <a:gd name="T52" fmla="*/ 84 w 226"/>
                <a:gd name="T53" fmla="*/ 0 h 127"/>
                <a:gd name="T54" fmla="*/ 68 w 226"/>
                <a:gd name="T55" fmla="*/ 0 h 127"/>
                <a:gd name="T56" fmla="*/ 54 w 226"/>
                <a:gd name="T57" fmla="*/ 0 h 127"/>
                <a:gd name="T58" fmla="*/ 25 w 226"/>
                <a:gd name="T59" fmla="*/ 5 h 127"/>
                <a:gd name="T60" fmla="*/ 0 w 226"/>
                <a:gd name="T61" fmla="*/ 1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6" h="127">
                  <a:moveTo>
                    <a:pt x="0" y="13"/>
                  </a:moveTo>
                  <a:lnTo>
                    <a:pt x="0" y="13"/>
                  </a:lnTo>
                  <a:lnTo>
                    <a:pt x="20" y="39"/>
                  </a:lnTo>
                  <a:lnTo>
                    <a:pt x="43" y="63"/>
                  </a:lnTo>
                  <a:lnTo>
                    <a:pt x="68" y="84"/>
                  </a:lnTo>
                  <a:lnTo>
                    <a:pt x="93" y="102"/>
                  </a:lnTo>
                  <a:lnTo>
                    <a:pt x="120" y="115"/>
                  </a:lnTo>
                  <a:lnTo>
                    <a:pt x="134" y="120"/>
                  </a:lnTo>
                  <a:lnTo>
                    <a:pt x="147" y="124"/>
                  </a:lnTo>
                  <a:lnTo>
                    <a:pt x="161" y="126"/>
                  </a:lnTo>
                  <a:lnTo>
                    <a:pt x="174" y="127"/>
                  </a:lnTo>
                  <a:lnTo>
                    <a:pt x="186" y="126"/>
                  </a:lnTo>
                  <a:lnTo>
                    <a:pt x="201" y="124"/>
                  </a:lnTo>
                  <a:lnTo>
                    <a:pt x="201" y="124"/>
                  </a:lnTo>
                  <a:lnTo>
                    <a:pt x="213" y="120"/>
                  </a:lnTo>
                  <a:lnTo>
                    <a:pt x="226" y="113"/>
                  </a:lnTo>
                  <a:lnTo>
                    <a:pt x="226" y="113"/>
                  </a:lnTo>
                  <a:lnTo>
                    <a:pt x="215" y="90"/>
                  </a:lnTo>
                  <a:lnTo>
                    <a:pt x="203" y="70"/>
                  </a:lnTo>
                  <a:lnTo>
                    <a:pt x="190" y="52"/>
                  </a:lnTo>
                  <a:lnTo>
                    <a:pt x="176" y="38"/>
                  </a:lnTo>
                  <a:lnTo>
                    <a:pt x="161" y="27"/>
                  </a:lnTo>
                  <a:lnTo>
                    <a:pt x="145" y="18"/>
                  </a:lnTo>
                  <a:lnTo>
                    <a:pt x="131" y="11"/>
                  </a:lnTo>
                  <a:lnTo>
                    <a:pt x="115" y="5"/>
                  </a:lnTo>
                  <a:lnTo>
                    <a:pt x="99" y="2"/>
                  </a:lnTo>
                  <a:lnTo>
                    <a:pt x="84" y="0"/>
                  </a:lnTo>
                  <a:lnTo>
                    <a:pt x="68" y="0"/>
                  </a:lnTo>
                  <a:lnTo>
                    <a:pt x="54" y="0"/>
                  </a:lnTo>
                  <a:lnTo>
                    <a:pt x="25" y="5"/>
                  </a:lnTo>
                  <a:lnTo>
                    <a:pt x="0" y="1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05" name="Freeform 73">
              <a:extLst>
                <a:ext uri="{FF2B5EF4-FFF2-40B4-BE49-F238E27FC236}">
                  <a16:creationId xmlns:a16="http://schemas.microsoft.com/office/drawing/2014/main" id="{39CFD07B-5E30-4C4D-9E4A-4673039ED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1331913"/>
              <a:ext cx="576263" cy="423863"/>
            </a:xfrm>
            <a:custGeom>
              <a:avLst/>
              <a:gdLst>
                <a:gd name="T0" fmla="*/ 363 w 363"/>
                <a:gd name="T1" fmla="*/ 0 h 267"/>
                <a:gd name="T2" fmla="*/ 363 w 363"/>
                <a:gd name="T3" fmla="*/ 0 h 267"/>
                <a:gd name="T4" fmla="*/ 350 w 363"/>
                <a:gd name="T5" fmla="*/ 3 h 267"/>
                <a:gd name="T6" fmla="*/ 334 w 363"/>
                <a:gd name="T7" fmla="*/ 5 h 267"/>
                <a:gd name="T8" fmla="*/ 287 w 363"/>
                <a:gd name="T9" fmla="*/ 12 h 267"/>
                <a:gd name="T10" fmla="*/ 228 w 363"/>
                <a:gd name="T11" fmla="*/ 18 h 267"/>
                <a:gd name="T12" fmla="*/ 164 w 363"/>
                <a:gd name="T13" fmla="*/ 25 h 267"/>
                <a:gd name="T14" fmla="*/ 51 w 363"/>
                <a:gd name="T15" fmla="*/ 32 h 267"/>
                <a:gd name="T16" fmla="*/ 0 w 363"/>
                <a:gd name="T17" fmla="*/ 36 h 267"/>
                <a:gd name="T18" fmla="*/ 0 w 363"/>
                <a:gd name="T19" fmla="*/ 36 h 267"/>
                <a:gd name="T20" fmla="*/ 2 w 363"/>
                <a:gd name="T21" fmla="*/ 52 h 267"/>
                <a:gd name="T22" fmla="*/ 8 w 363"/>
                <a:gd name="T23" fmla="*/ 70 h 267"/>
                <a:gd name="T24" fmla="*/ 20 w 363"/>
                <a:gd name="T25" fmla="*/ 102 h 267"/>
                <a:gd name="T26" fmla="*/ 36 w 363"/>
                <a:gd name="T27" fmla="*/ 134 h 267"/>
                <a:gd name="T28" fmla="*/ 56 w 363"/>
                <a:gd name="T29" fmla="*/ 167 h 267"/>
                <a:gd name="T30" fmla="*/ 56 w 363"/>
                <a:gd name="T31" fmla="*/ 167 h 267"/>
                <a:gd name="T32" fmla="*/ 81 w 363"/>
                <a:gd name="T33" fmla="*/ 159 h 267"/>
                <a:gd name="T34" fmla="*/ 110 w 363"/>
                <a:gd name="T35" fmla="*/ 154 h 267"/>
                <a:gd name="T36" fmla="*/ 124 w 363"/>
                <a:gd name="T37" fmla="*/ 154 h 267"/>
                <a:gd name="T38" fmla="*/ 140 w 363"/>
                <a:gd name="T39" fmla="*/ 154 h 267"/>
                <a:gd name="T40" fmla="*/ 155 w 363"/>
                <a:gd name="T41" fmla="*/ 156 h 267"/>
                <a:gd name="T42" fmla="*/ 171 w 363"/>
                <a:gd name="T43" fmla="*/ 159 h 267"/>
                <a:gd name="T44" fmla="*/ 187 w 363"/>
                <a:gd name="T45" fmla="*/ 165 h 267"/>
                <a:gd name="T46" fmla="*/ 201 w 363"/>
                <a:gd name="T47" fmla="*/ 172 h 267"/>
                <a:gd name="T48" fmla="*/ 217 w 363"/>
                <a:gd name="T49" fmla="*/ 181 h 267"/>
                <a:gd name="T50" fmla="*/ 232 w 363"/>
                <a:gd name="T51" fmla="*/ 192 h 267"/>
                <a:gd name="T52" fmla="*/ 246 w 363"/>
                <a:gd name="T53" fmla="*/ 206 h 267"/>
                <a:gd name="T54" fmla="*/ 259 w 363"/>
                <a:gd name="T55" fmla="*/ 224 h 267"/>
                <a:gd name="T56" fmla="*/ 271 w 363"/>
                <a:gd name="T57" fmla="*/ 244 h 267"/>
                <a:gd name="T58" fmla="*/ 282 w 363"/>
                <a:gd name="T59" fmla="*/ 267 h 267"/>
                <a:gd name="T60" fmla="*/ 282 w 363"/>
                <a:gd name="T61" fmla="*/ 267 h 267"/>
                <a:gd name="T62" fmla="*/ 296 w 363"/>
                <a:gd name="T63" fmla="*/ 254 h 267"/>
                <a:gd name="T64" fmla="*/ 309 w 363"/>
                <a:gd name="T65" fmla="*/ 238 h 267"/>
                <a:gd name="T66" fmla="*/ 320 w 363"/>
                <a:gd name="T67" fmla="*/ 220 h 267"/>
                <a:gd name="T68" fmla="*/ 329 w 363"/>
                <a:gd name="T69" fmla="*/ 201 h 267"/>
                <a:gd name="T70" fmla="*/ 336 w 363"/>
                <a:gd name="T71" fmla="*/ 179 h 267"/>
                <a:gd name="T72" fmla="*/ 343 w 363"/>
                <a:gd name="T73" fmla="*/ 158 h 267"/>
                <a:gd name="T74" fmla="*/ 352 w 363"/>
                <a:gd name="T75" fmla="*/ 111 h 267"/>
                <a:gd name="T76" fmla="*/ 357 w 363"/>
                <a:gd name="T77" fmla="*/ 70 h 267"/>
                <a:gd name="T78" fmla="*/ 361 w 363"/>
                <a:gd name="T79" fmla="*/ 34 h 267"/>
                <a:gd name="T80" fmla="*/ 363 w 363"/>
                <a:gd name="T8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63" h="267">
                  <a:moveTo>
                    <a:pt x="363" y="0"/>
                  </a:moveTo>
                  <a:lnTo>
                    <a:pt x="363" y="0"/>
                  </a:lnTo>
                  <a:lnTo>
                    <a:pt x="350" y="3"/>
                  </a:lnTo>
                  <a:lnTo>
                    <a:pt x="334" y="5"/>
                  </a:lnTo>
                  <a:lnTo>
                    <a:pt x="287" y="12"/>
                  </a:lnTo>
                  <a:lnTo>
                    <a:pt x="228" y="18"/>
                  </a:lnTo>
                  <a:lnTo>
                    <a:pt x="164" y="25"/>
                  </a:lnTo>
                  <a:lnTo>
                    <a:pt x="51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52"/>
                  </a:lnTo>
                  <a:lnTo>
                    <a:pt x="8" y="70"/>
                  </a:lnTo>
                  <a:lnTo>
                    <a:pt x="20" y="102"/>
                  </a:lnTo>
                  <a:lnTo>
                    <a:pt x="36" y="134"/>
                  </a:lnTo>
                  <a:lnTo>
                    <a:pt x="56" y="167"/>
                  </a:lnTo>
                  <a:lnTo>
                    <a:pt x="56" y="167"/>
                  </a:lnTo>
                  <a:lnTo>
                    <a:pt x="81" y="159"/>
                  </a:lnTo>
                  <a:lnTo>
                    <a:pt x="110" y="154"/>
                  </a:lnTo>
                  <a:lnTo>
                    <a:pt x="124" y="154"/>
                  </a:lnTo>
                  <a:lnTo>
                    <a:pt x="140" y="154"/>
                  </a:lnTo>
                  <a:lnTo>
                    <a:pt x="155" y="156"/>
                  </a:lnTo>
                  <a:lnTo>
                    <a:pt x="171" y="159"/>
                  </a:lnTo>
                  <a:lnTo>
                    <a:pt x="187" y="165"/>
                  </a:lnTo>
                  <a:lnTo>
                    <a:pt x="201" y="172"/>
                  </a:lnTo>
                  <a:lnTo>
                    <a:pt x="217" y="181"/>
                  </a:lnTo>
                  <a:lnTo>
                    <a:pt x="232" y="192"/>
                  </a:lnTo>
                  <a:lnTo>
                    <a:pt x="246" y="206"/>
                  </a:lnTo>
                  <a:lnTo>
                    <a:pt x="259" y="224"/>
                  </a:lnTo>
                  <a:lnTo>
                    <a:pt x="271" y="244"/>
                  </a:lnTo>
                  <a:lnTo>
                    <a:pt x="282" y="267"/>
                  </a:lnTo>
                  <a:lnTo>
                    <a:pt x="282" y="267"/>
                  </a:lnTo>
                  <a:lnTo>
                    <a:pt x="296" y="254"/>
                  </a:lnTo>
                  <a:lnTo>
                    <a:pt x="309" y="238"/>
                  </a:lnTo>
                  <a:lnTo>
                    <a:pt x="320" y="220"/>
                  </a:lnTo>
                  <a:lnTo>
                    <a:pt x="329" y="201"/>
                  </a:lnTo>
                  <a:lnTo>
                    <a:pt x="336" y="179"/>
                  </a:lnTo>
                  <a:lnTo>
                    <a:pt x="343" y="158"/>
                  </a:lnTo>
                  <a:lnTo>
                    <a:pt x="352" y="111"/>
                  </a:lnTo>
                  <a:lnTo>
                    <a:pt x="357" y="70"/>
                  </a:lnTo>
                  <a:lnTo>
                    <a:pt x="361" y="34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7635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06" name="Freeform 74">
              <a:extLst>
                <a:ext uri="{FF2B5EF4-FFF2-40B4-BE49-F238E27FC236}">
                  <a16:creationId xmlns:a16="http://schemas.microsoft.com/office/drawing/2014/main" id="{9FF52FDB-FFAB-EA44-A558-BA4427DCC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1331913"/>
              <a:ext cx="576263" cy="423863"/>
            </a:xfrm>
            <a:custGeom>
              <a:avLst/>
              <a:gdLst>
                <a:gd name="T0" fmla="*/ 363 w 363"/>
                <a:gd name="T1" fmla="*/ 0 h 267"/>
                <a:gd name="T2" fmla="*/ 363 w 363"/>
                <a:gd name="T3" fmla="*/ 0 h 267"/>
                <a:gd name="T4" fmla="*/ 350 w 363"/>
                <a:gd name="T5" fmla="*/ 3 h 267"/>
                <a:gd name="T6" fmla="*/ 334 w 363"/>
                <a:gd name="T7" fmla="*/ 5 h 267"/>
                <a:gd name="T8" fmla="*/ 287 w 363"/>
                <a:gd name="T9" fmla="*/ 12 h 267"/>
                <a:gd name="T10" fmla="*/ 228 w 363"/>
                <a:gd name="T11" fmla="*/ 18 h 267"/>
                <a:gd name="T12" fmla="*/ 164 w 363"/>
                <a:gd name="T13" fmla="*/ 25 h 267"/>
                <a:gd name="T14" fmla="*/ 51 w 363"/>
                <a:gd name="T15" fmla="*/ 32 h 267"/>
                <a:gd name="T16" fmla="*/ 0 w 363"/>
                <a:gd name="T17" fmla="*/ 36 h 267"/>
                <a:gd name="T18" fmla="*/ 0 w 363"/>
                <a:gd name="T19" fmla="*/ 36 h 267"/>
                <a:gd name="T20" fmla="*/ 2 w 363"/>
                <a:gd name="T21" fmla="*/ 52 h 267"/>
                <a:gd name="T22" fmla="*/ 8 w 363"/>
                <a:gd name="T23" fmla="*/ 70 h 267"/>
                <a:gd name="T24" fmla="*/ 20 w 363"/>
                <a:gd name="T25" fmla="*/ 102 h 267"/>
                <a:gd name="T26" fmla="*/ 36 w 363"/>
                <a:gd name="T27" fmla="*/ 134 h 267"/>
                <a:gd name="T28" fmla="*/ 56 w 363"/>
                <a:gd name="T29" fmla="*/ 167 h 267"/>
                <a:gd name="T30" fmla="*/ 56 w 363"/>
                <a:gd name="T31" fmla="*/ 167 h 267"/>
                <a:gd name="T32" fmla="*/ 81 w 363"/>
                <a:gd name="T33" fmla="*/ 159 h 267"/>
                <a:gd name="T34" fmla="*/ 110 w 363"/>
                <a:gd name="T35" fmla="*/ 154 h 267"/>
                <a:gd name="T36" fmla="*/ 124 w 363"/>
                <a:gd name="T37" fmla="*/ 154 h 267"/>
                <a:gd name="T38" fmla="*/ 140 w 363"/>
                <a:gd name="T39" fmla="*/ 154 h 267"/>
                <a:gd name="T40" fmla="*/ 155 w 363"/>
                <a:gd name="T41" fmla="*/ 156 h 267"/>
                <a:gd name="T42" fmla="*/ 171 w 363"/>
                <a:gd name="T43" fmla="*/ 159 h 267"/>
                <a:gd name="T44" fmla="*/ 187 w 363"/>
                <a:gd name="T45" fmla="*/ 165 h 267"/>
                <a:gd name="T46" fmla="*/ 201 w 363"/>
                <a:gd name="T47" fmla="*/ 172 h 267"/>
                <a:gd name="T48" fmla="*/ 217 w 363"/>
                <a:gd name="T49" fmla="*/ 181 h 267"/>
                <a:gd name="T50" fmla="*/ 232 w 363"/>
                <a:gd name="T51" fmla="*/ 192 h 267"/>
                <a:gd name="T52" fmla="*/ 246 w 363"/>
                <a:gd name="T53" fmla="*/ 206 h 267"/>
                <a:gd name="T54" fmla="*/ 259 w 363"/>
                <a:gd name="T55" fmla="*/ 224 h 267"/>
                <a:gd name="T56" fmla="*/ 271 w 363"/>
                <a:gd name="T57" fmla="*/ 244 h 267"/>
                <a:gd name="T58" fmla="*/ 282 w 363"/>
                <a:gd name="T59" fmla="*/ 267 h 267"/>
                <a:gd name="T60" fmla="*/ 282 w 363"/>
                <a:gd name="T61" fmla="*/ 267 h 267"/>
                <a:gd name="T62" fmla="*/ 296 w 363"/>
                <a:gd name="T63" fmla="*/ 254 h 267"/>
                <a:gd name="T64" fmla="*/ 309 w 363"/>
                <a:gd name="T65" fmla="*/ 238 h 267"/>
                <a:gd name="T66" fmla="*/ 320 w 363"/>
                <a:gd name="T67" fmla="*/ 220 h 267"/>
                <a:gd name="T68" fmla="*/ 329 w 363"/>
                <a:gd name="T69" fmla="*/ 201 h 267"/>
                <a:gd name="T70" fmla="*/ 336 w 363"/>
                <a:gd name="T71" fmla="*/ 179 h 267"/>
                <a:gd name="T72" fmla="*/ 343 w 363"/>
                <a:gd name="T73" fmla="*/ 158 h 267"/>
                <a:gd name="T74" fmla="*/ 352 w 363"/>
                <a:gd name="T75" fmla="*/ 111 h 267"/>
                <a:gd name="T76" fmla="*/ 357 w 363"/>
                <a:gd name="T77" fmla="*/ 70 h 267"/>
                <a:gd name="T78" fmla="*/ 361 w 363"/>
                <a:gd name="T79" fmla="*/ 34 h 267"/>
                <a:gd name="T80" fmla="*/ 363 w 363"/>
                <a:gd name="T8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63" h="267">
                  <a:moveTo>
                    <a:pt x="363" y="0"/>
                  </a:moveTo>
                  <a:lnTo>
                    <a:pt x="363" y="0"/>
                  </a:lnTo>
                  <a:lnTo>
                    <a:pt x="350" y="3"/>
                  </a:lnTo>
                  <a:lnTo>
                    <a:pt x="334" y="5"/>
                  </a:lnTo>
                  <a:lnTo>
                    <a:pt x="287" y="12"/>
                  </a:lnTo>
                  <a:lnTo>
                    <a:pt x="228" y="18"/>
                  </a:lnTo>
                  <a:lnTo>
                    <a:pt x="164" y="25"/>
                  </a:lnTo>
                  <a:lnTo>
                    <a:pt x="51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52"/>
                  </a:lnTo>
                  <a:lnTo>
                    <a:pt x="8" y="70"/>
                  </a:lnTo>
                  <a:lnTo>
                    <a:pt x="20" y="102"/>
                  </a:lnTo>
                  <a:lnTo>
                    <a:pt x="36" y="134"/>
                  </a:lnTo>
                  <a:lnTo>
                    <a:pt x="56" y="167"/>
                  </a:lnTo>
                  <a:lnTo>
                    <a:pt x="56" y="167"/>
                  </a:lnTo>
                  <a:lnTo>
                    <a:pt x="81" y="159"/>
                  </a:lnTo>
                  <a:lnTo>
                    <a:pt x="110" y="154"/>
                  </a:lnTo>
                  <a:lnTo>
                    <a:pt x="124" y="154"/>
                  </a:lnTo>
                  <a:lnTo>
                    <a:pt x="140" y="154"/>
                  </a:lnTo>
                  <a:lnTo>
                    <a:pt x="155" y="156"/>
                  </a:lnTo>
                  <a:lnTo>
                    <a:pt x="171" y="159"/>
                  </a:lnTo>
                  <a:lnTo>
                    <a:pt x="187" y="165"/>
                  </a:lnTo>
                  <a:lnTo>
                    <a:pt x="201" y="172"/>
                  </a:lnTo>
                  <a:lnTo>
                    <a:pt x="217" y="181"/>
                  </a:lnTo>
                  <a:lnTo>
                    <a:pt x="232" y="192"/>
                  </a:lnTo>
                  <a:lnTo>
                    <a:pt x="246" y="206"/>
                  </a:lnTo>
                  <a:lnTo>
                    <a:pt x="259" y="224"/>
                  </a:lnTo>
                  <a:lnTo>
                    <a:pt x="271" y="244"/>
                  </a:lnTo>
                  <a:lnTo>
                    <a:pt x="282" y="267"/>
                  </a:lnTo>
                  <a:lnTo>
                    <a:pt x="282" y="267"/>
                  </a:lnTo>
                  <a:lnTo>
                    <a:pt x="296" y="254"/>
                  </a:lnTo>
                  <a:lnTo>
                    <a:pt x="309" y="238"/>
                  </a:lnTo>
                  <a:lnTo>
                    <a:pt x="320" y="220"/>
                  </a:lnTo>
                  <a:lnTo>
                    <a:pt x="329" y="201"/>
                  </a:lnTo>
                  <a:lnTo>
                    <a:pt x="336" y="179"/>
                  </a:lnTo>
                  <a:lnTo>
                    <a:pt x="343" y="158"/>
                  </a:lnTo>
                  <a:lnTo>
                    <a:pt x="352" y="111"/>
                  </a:lnTo>
                  <a:lnTo>
                    <a:pt x="357" y="70"/>
                  </a:lnTo>
                  <a:lnTo>
                    <a:pt x="361" y="34"/>
                  </a:lnTo>
                  <a:lnTo>
                    <a:pt x="36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07" name="Freeform 75">
              <a:extLst>
                <a:ext uri="{FF2B5EF4-FFF2-40B4-BE49-F238E27FC236}">
                  <a16:creationId xmlns:a16="http://schemas.microsoft.com/office/drawing/2014/main" id="{E179BC69-F194-5040-9950-E8BAE9FC7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1058863"/>
              <a:ext cx="84138" cy="114300"/>
            </a:xfrm>
            <a:custGeom>
              <a:avLst/>
              <a:gdLst>
                <a:gd name="T0" fmla="*/ 50 w 53"/>
                <a:gd name="T1" fmla="*/ 27 h 72"/>
                <a:gd name="T2" fmla="*/ 50 w 53"/>
                <a:gd name="T3" fmla="*/ 27 h 72"/>
                <a:gd name="T4" fmla="*/ 53 w 53"/>
                <a:gd name="T5" fmla="*/ 41 h 72"/>
                <a:gd name="T6" fmla="*/ 53 w 53"/>
                <a:gd name="T7" fmla="*/ 54 h 72"/>
                <a:gd name="T8" fmla="*/ 52 w 53"/>
                <a:gd name="T9" fmla="*/ 61 h 72"/>
                <a:gd name="T10" fmla="*/ 48 w 53"/>
                <a:gd name="T11" fmla="*/ 64 h 72"/>
                <a:gd name="T12" fmla="*/ 44 w 53"/>
                <a:gd name="T13" fmla="*/ 68 h 72"/>
                <a:gd name="T14" fmla="*/ 41 w 53"/>
                <a:gd name="T15" fmla="*/ 72 h 72"/>
                <a:gd name="T16" fmla="*/ 41 w 53"/>
                <a:gd name="T17" fmla="*/ 72 h 72"/>
                <a:gd name="T18" fmla="*/ 35 w 53"/>
                <a:gd name="T19" fmla="*/ 72 h 72"/>
                <a:gd name="T20" fmla="*/ 32 w 53"/>
                <a:gd name="T21" fmla="*/ 72 h 72"/>
                <a:gd name="T22" fmla="*/ 26 w 53"/>
                <a:gd name="T23" fmla="*/ 70 h 72"/>
                <a:gd name="T24" fmla="*/ 21 w 53"/>
                <a:gd name="T25" fmla="*/ 68 h 72"/>
                <a:gd name="T26" fmla="*/ 12 w 53"/>
                <a:gd name="T27" fmla="*/ 59 h 72"/>
                <a:gd name="T28" fmla="*/ 3 w 53"/>
                <a:gd name="T29" fmla="*/ 46 h 72"/>
                <a:gd name="T30" fmla="*/ 3 w 53"/>
                <a:gd name="T31" fmla="*/ 46 h 72"/>
                <a:gd name="T32" fmla="*/ 0 w 53"/>
                <a:gd name="T33" fmla="*/ 32 h 72"/>
                <a:gd name="T34" fmla="*/ 0 w 53"/>
                <a:gd name="T35" fmla="*/ 18 h 72"/>
                <a:gd name="T36" fmla="*/ 1 w 53"/>
                <a:gd name="T37" fmla="*/ 12 h 72"/>
                <a:gd name="T38" fmla="*/ 5 w 53"/>
                <a:gd name="T39" fmla="*/ 9 h 72"/>
                <a:gd name="T40" fmla="*/ 9 w 53"/>
                <a:gd name="T41" fmla="*/ 5 h 72"/>
                <a:gd name="T42" fmla="*/ 12 w 53"/>
                <a:gd name="T43" fmla="*/ 2 h 72"/>
                <a:gd name="T44" fmla="*/ 12 w 53"/>
                <a:gd name="T45" fmla="*/ 2 h 72"/>
                <a:gd name="T46" fmla="*/ 18 w 53"/>
                <a:gd name="T47" fmla="*/ 0 h 72"/>
                <a:gd name="T48" fmla="*/ 21 w 53"/>
                <a:gd name="T49" fmla="*/ 2 h 72"/>
                <a:gd name="T50" fmla="*/ 26 w 53"/>
                <a:gd name="T51" fmla="*/ 2 h 72"/>
                <a:gd name="T52" fmla="*/ 32 w 53"/>
                <a:gd name="T53" fmla="*/ 5 h 72"/>
                <a:gd name="T54" fmla="*/ 41 w 53"/>
                <a:gd name="T55" fmla="*/ 14 h 72"/>
                <a:gd name="T56" fmla="*/ 50 w 53"/>
                <a:gd name="T57" fmla="*/ 2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72">
                  <a:moveTo>
                    <a:pt x="50" y="27"/>
                  </a:moveTo>
                  <a:lnTo>
                    <a:pt x="50" y="27"/>
                  </a:lnTo>
                  <a:lnTo>
                    <a:pt x="53" y="41"/>
                  </a:lnTo>
                  <a:lnTo>
                    <a:pt x="53" y="54"/>
                  </a:lnTo>
                  <a:lnTo>
                    <a:pt x="52" y="61"/>
                  </a:lnTo>
                  <a:lnTo>
                    <a:pt x="48" y="64"/>
                  </a:lnTo>
                  <a:lnTo>
                    <a:pt x="44" y="68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32" y="72"/>
                  </a:lnTo>
                  <a:lnTo>
                    <a:pt x="26" y="70"/>
                  </a:lnTo>
                  <a:lnTo>
                    <a:pt x="21" y="68"/>
                  </a:lnTo>
                  <a:lnTo>
                    <a:pt x="12" y="59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0" y="32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5" y="9"/>
                  </a:lnTo>
                  <a:lnTo>
                    <a:pt x="9" y="5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32" y="5"/>
                  </a:lnTo>
                  <a:lnTo>
                    <a:pt x="41" y="14"/>
                  </a:lnTo>
                  <a:lnTo>
                    <a:pt x="50" y="27"/>
                  </a:lnTo>
                  <a:close/>
                </a:path>
              </a:pathLst>
            </a:custGeom>
            <a:solidFill>
              <a:srgbClr val="1B1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08" name="Freeform 76">
              <a:extLst>
                <a:ext uri="{FF2B5EF4-FFF2-40B4-BE49-F238E27FC236}">
                  <a16:creationId xmlns:a16="http://schemas.microsoft.com/office/drawing/2014/main" id="{4CD4D578-376A-0A4A-B7D8-ED86DA295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1058863"/>
              <a:ext cx="84138" cy="114300"/>
            </a:xfrm>
            <a:custGeom>
              <a:avLst/>
              <a:gdLst>
                <a:gd name="T0" fmla="*/ 50 w 53"/>
                <a:gd name="T1" fmla="*/ 27 h 72"/>
                <a:gd name="T2" fmla="*/ 50 w 53"/>
                <a:gd name="T3" fmla="*/ 27 h 72"/>
                <a:gd name="T4" fmla="*/ 53 w 53"/>
                <a:gd name="T5" fmla="*/ 41 h 72"/>
                <a:gd name="T6" fmla="*/ 53 w 53"/>
                <a:gd name="T7" fmla="*/ 54 h 72"/>
                <a:gd name="T8" fmla="*/ 52 w 53"/>
                <a:gd name="T9" fmla="*/ 61 h 72"/>
                <a:gd name="T10" fmla="*/ 48 w 53"/>
                <a:gd name="T11" fmla="*/ 64 h 72"/>
                <a:gd name="T12" fmla="*/ 44 w 53"/>
                <a:gd name="T13" fmla="*/ 68 h 72"/>
                <a:gd name="T14" fmla="*/ 41 w 53"/>
                <a:gd name="T15" fmla="*/ 72 h 72"/>
                <a:gd name="T16" fmla="*/ 41 w 53"/>
                <a:gd name="T17" fmla="*/ 72 h 72"/>
                <a:gd name="T18" fmla="*/ 35 w 53"/>
                <a:gd name="T19" fmla="*/ 72 h 72"/>
                <a:gd name="T20" fmla="*/ 32 w 53"/>
                <a:gd name="T21" fmla="*/ 72 h 72"/>
                <a:gd name="T22" fmla="*/ 26 w 53"/>
                <a:gd name="T23" fmla="*/ 70 h 72"/>
                <a:gd name="T24" fmla="*/ 21 w 53"/>
                <a:gd name="T25" fmla="*/ 68 h 72"/>
                <a:gd name="T26" fmla="*/ 12 w 53"/>
                <a:gd name="T27" fmla="*/ 59 h 72"/>
                <a:gd name="T28" fmla="*/ 3 w 53"/>
                <a:gd name="T29" fmla="*/ 46 h 72"/>
                <a:gd name="T30" fmla="*/ 3 w 53"/>
                <a:gd name="T31" fmla="*/ 46 h 72"/>
                <a:gd name="T32" fmla="*/ 0 w 53"/>
                <a:gd name="T33" fmla="*/ 32 h 72"/>
                <a:gd name="T34" fmla="*/ 0 w 53"/>
                <a:gd name="T35" fmla="*/ 18 h 72"/>
                <a:gd name="T36" fmla="*/ 1 w 53"/>
                <a:gd name="T37" fmla="*/ 12 h 72"/>
                <a:gd name="T38" fmla="*/ 5 w 53"/>
                <a:gd name="T39" fmla="*/ 9 h 72"/>
                <a:gd name="T40" fmla="*/ 9 w 53"/>
                <a:gd name="T41" fmla="*/ 5 h 72"/>
                <a:gd name="T42" fmla="*/ 12 w 53"/>
                <a:gd name="T43" fmla="*/ 2 h 72"/>
                <a:gd name="T44" fmla="*/ 12 w 53"/>
                <a:gd name="T45" fmla="*/ 2 h 72"/>
                <a:gd name="T46" fmla="*/ 18 w 53"/>
                <a:gd name="T47" fmla="*/ 0 h 72"/>
                <a:gd name="T48" fmla="*/ 21 w 53"/>
                <a:gd name="T49" fmla="*/ 2 h 72"/>
                <a:gd name="T50" fmla="*/ 26 w 53"/>
                <a:gd name="T51" fmla="*/ 2 h 72"/>
                <a:gd name="T52" fmla="*/ 32 w 53"/>
                <a:gd name="T53" fmla="*/ 5 h 72"/>
                <a:gd name="T54" fmla="*/ 41 w 53"/>
                <a:gd name="T55" fmla="*/ 14 h 72"/>
                <a:gd name="T56" fmla="*/ 50 w 53"/>
                <a:gd name="T57" fmla="*/ 2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72">
                  <a:moveTo>
                    <a:pt x="50" y="27"/>
                  </a:moveTo>
                  <a:lnTo>
                    <a:pt x="50" y="27"/>
                  </a:lnTo>
                  <a:lnTo>
                    <a:pt x="53" y="41"/>
                  </a:lnTo>
                  <a:lnTo>
                    <a:pt x="53" y="54"/>
                  </a:lnTo>
                  <a:lnTo>
                    <a:pt x="52" y="61"/>
                  </a:lnTo>
                  <a:lnTo>
                    <a:pt x="48" y="64"/>
                  </a:lnTo>
                  <a:lnTo>
                    <a:pt x="44" y="68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35" y="72"/>
                  </a:lnTo>
                  <a:lnTo>
                    <a:pt x="32" y="72"/>
                  </a:lnTo>
                  <a:lnTo>
                    <a:pt x="26" y="70"/>
                  </a:lnTo>
                  <a:lnTo>
                    <a:pt x="21" y="68"/>
                  </a:lnTo>
                  <a:lnTo>
                    <a:pt x="12" y="59"/>
                  </a:lnTo>
                  <a:lnTo>
                    <a:pt x="3" y="46"/>
                  </a:lnTo>
                  <a:lnTo>
                    <a:pt x="3" y="46"/>
                  </a:lnTo>
                  <a:lnTo>
                    <a:pt x="0" y="32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5" y="9"/>
                  </a:lnTo>
                  <a:lnTo>
                    <a:pt x="9" y="5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32" y="5"/>
                  </a:lnTo>
                  <a:lnTo>
                    <a:pt x="41" y="14"/>
                  </a:lnTo>
                  <a:lnTo>
                    <a:pt x="50" y="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09" name="Freeform 77">
              <a:extLst>
                <a:ext uri="{FF2B5EF4-FFF2-40B4-BE49-F238E27FC236}">
                  <a16:creationId xmlns:a16="http://schemas.microsoft.com/office/drawing/2014/main" id="{354782EA-596F-864B-A9F4-304B6B883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538" y="927100"/>
              <a:ext cx="85725" cy="114300"/>
            </a:xfrm>
            <a:custGeom>
              <a:avLst/>
              <a:gdLst>
                <a:gd name="T0" fmla="*/ 50 w 54"/>
                <a:gd name="T1" fmla="*/ 27 h 72"/>
                <a:gd name="T2" fmla="*/ 50 w 54"/>
                <a:gd name="T3" fmla="*/ 27 h 72"/>
                <a:gd name="T4" fmla="*/ 54 w 54"/>
                <a:gd name="T5" fmla="*/ 42 h 72"/>
                <a:gd name="T6" fmla="*/ 54 w 54"/>
                <a:gd name="T7" fmla="*/ 54 h 72"/>
                <a:gd name="T8" fmla="*/ 52 w 54"/>
                <a:gd name="T9" fmla="*/ 60 h 72"/>
                <a:gd name="T10" fmla="*/ 50 w 54"/>
                <a:gd name="T11" fmla="*/ 65 h 72"/>
                <a:gd name="T12" fmla="*/ 47 w 54"/>
                <a:gd name="T13" fmla="*/ 68 h 72"/>
                <a:gd name="T14" fmla="*/ 41 w 54"/>
                <a:gd name="T15" fmla="*/ 72 h 72"/>
                <a:gd name="T16" fmla="*/ 41 w 54"/>
                <a:gd name="T17" fmla="*/ 72 h 72"/>
                <a:gd name="T18" fmla="*/ 38 w 54"/>
                <a:gd name="T19" fmla="*/ 72 h 72"/>
                <a:gd name="T20" fmla="*/ 32 w 54"/>
                <a:gd name="T21" fmla="*/ 72 h 72"/>
                <a:gd name="T22" fmla="*/ 27 w 54"/>
                <a:gd name="T23" fmla="*/ 70 h 72"/>
                <a:gd name="T24" fmla="*/ 21 w 54"/>
                <a:gd name="T25" fmla="*/ 68 h 72"/>
                <a:gd name="T26" fmla="*/ 13 w 54"/>
                <a:gd name="T27" fmla="*/ 60 h 72"/>
                <a:gd name="T28" fmla="*/ 5 w 54"/>
                <a:gd name="T29" fmla="*/ 47 h 72"/>
                <a:gd name="T30" fmla="*/ 5 w 54"/>
                <a:gd name="T31" fmla="*/ 47 h 72"/>
                <a:gd name="T32" fmla="*/ 0 w 54"/>
                <a:gd name="T33" fmla="*/ 33 h 72"/>
                <a:gd name="T34" fmla="*/ 2 w 54"/>
                <a:gd name="T35" fmla="*/ 18 h 72"/>
                <a:gd name="T36" fmla="*/ 2 w 54"/>
                <a:gd name="T37" fmla="*/ 13 h 72"/>
                <a:gd name="T38" fmla="*/ 5 w 54"/>
                <a:gd name="T39" fmla="*/ 9 h 72"/>
                <a:gd name="T40" fmla="*/ 9 w 54"/>
                <a:gd name="T41" fmla="*/ 4 h 72"/>
                <a:gd name="T42" fmla="*/ 13 w 54"/>
                <a:gd name="T43" fmla="*/ 2 h 72"/>
                <a:gd name="T44" fmla="*/ 13 w 54"/>
                <a:gd name="T45" fmla="*/ 2 h 72"/>
                <a:gd name="T46" fmla="*/ 18 w 54"/>
                <a:gd name="T47" fmla="*/ 0 h 72"/>
                <a:gd name="T48" fmla="*/ 23 w 54"/>
                <a:gd name="T49" fmla="*/ 0 h 72"/>
                <a:gd name="T50" fmla="*/ 29 w 54"/>
                <a:gd name="T51" fmla="*/ 2 h 72"/>
                <a:gd name="T52" fmla="*/ 32 w 54"/>
                <a:gd name="T53" fmla="*/ 6 h 72"/>
                <a:gd name="T54" fmla="*/ 43 w 54"/>
                <a:gd name="T55" fmla="*/ 15 h 72"/>
                <a:gd name="T56" fmla="*/ 50 w 54"/>
                <a:gd name="T57" fmla="*/ 2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72">
                  <a:moveTo>
                    <a:pt x="50" y="27"/>
                  </a:moveTo>
                  <a:lnTo>
                    <a:pt x="50" y="27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2" y="60"/>
                  </a:lnTo>
                  <a:lnTo>
                    <a:pt x="50" y="65"/>
                  </a:lnTo>
                  <a:lnTo>
                    <a:pt x="47" y="68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38" y="72"/>
                  </a:lnTo>
                  <a:lnTo>
                    <a:pt x="32" y="72"/>
                  </a:lnTo>
                  <a:lnTo>
                    <a:pt x="27" y="70"/>
                  </a:lnTo>
                  <a:lnTo>
                    <a:pt x="21" y="68"/>
                  </a:lnTo>
                  <a:lnTo>
                    <a:pt x="13" y="60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0" y="33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5" y="9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2"/>
                  </a:lnTo>
                  <a:lnTo>
                    <a:pt x="32" y="6"/>
                  </a:lnTo>
                  <a:lnTo>
                    <a:pt x="43" y="15"/>
                  </a:lnTo>
                  <a:lnTo>
                    <a:pt x="50" y="27"/>
                  </a:lnTo>
                  <a:close/>
                </a:path>
              </a:pathLst>
            </a:custGeom>
            <a:solidFill>
              <a:srgbClr val="1B13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10" name="Freeform 78">
              <a:extLst>
                <a:ext uri="{FF2B5EF4-FFF2-40B4-BE49-F238E27FC236}">
                  <a16:creationId xmlns:a16="http://schemas.microsoft.com/office/drawing/2014/main" id="{C85FB55F-0380-1540-BC77-9CA6ED7D7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7538" y="927100"/>
              <a:ext cx="85725" cy="114300"/>
            </a:xfrm>
            <a:custGeom>
              <a:avLst/>
              <a:gdLst>
                <a:gd name="T0" fmla="*/ 50 w 54"/>
                <a:gd name="T1" fmla="*/ 27 h 72"/>
                <a:gd name="T2" fmla="*/ 50 w 54"/>
                <a:gd name="T3" fmla="*/ 27 h 72"/>
                <a:gd name="T4" fmla="*/ 54 w 54"/>
                <a:gd name="T5" fmla="*/ 42 h 72"/>
                <a:gd name="T6" fmla="*/ 54 w 54"/>
                <a:gd name="T7" fmla="*/ 54 h 72"/>
                <a:gd name="T8" fmla="*/ 52 w 54"/>
                <a:gd name="T9" fmla="*/ 60 h 72"/>
                <a:gd name="T10" fmla="*/ 50 w 54"/>
                <a:gd name="T11" fmla="*/ 65 h 72"/>
                <a:gd name="T12" fmla="*/ 47 w 54"/>
                <a:gd name="T13" fmla="*/ 68 h 72"/>
                <a:gd name="T14" fmla="*/ 41 w 54"/>
                <a:gd name="T15" fmla="*/ 72 h 72"/>
                <a:gd name="T16" fmla="*/ 41 w 54"/>
                <a:gd name="T17" fmla="*/ 72 h 72"/>
                <a:gd name="T18" fmla="*/ 38 w 54"/>
                <a:gd name="T19" fmla="*/ 72 h 72"/>
                <a:gd name="T20" fmla="*/ 32 w 54"/>
                <a:gd name="T21" fmla="*/ 72 h 72"/>
                <a:gd name="T22" fmla="*/ 27 w 54"/>
                <a:gd name="T23" fmla="*/ 70 h 72"/>
                <a:gd name="T24" fmla="*/ 21 w 54"/>
                <a:gd name="T25" fmla="*/ 68 h 72"/>
                <a:gd name="T26" fmla="*/ 13 w 54"/>
                <a:gd name="T27" fmla="*/ 60 h 72"/>
                <a:gd name="T28" fmla="*/ 5 w 54"/>
                <a:gd name="T29" fmla="*/ 47 h 72"/>
                <a:gd name="T30" fmla="*/ 5 w 54"/>
                <a:gd name="T31" fmla="*/ 47 h 72"/>
                <a:gd name="T32" fmla="*/ 0 w 54"/>
                <a:gd name="T33" fmla="*/ 33 h 72"/>
                <a:gd name="T34" fmla="*/ 2 w 54"/>
                <a:gd name="T35" fmla="*/ 18 h 72"/>
                <a:gd name="T36" fmla="*/ 2 w 54"/>
                <a:gd name="T37" fmla="*/ 13 h 72"/>
                <a:gd name="T38" fmla="*/ 5 w 54"/>
                <a:gd name="T39" fmla="*/ 9 h 72"/>
                <a:gd name="T40" fmla="*/ 9 w 54"/>
                <a:gd name="T41" fmla="*/ 4 h 72"/>
                <a:gd name="T42" fmla="*/ 13 w 54"/>
                <a:gd name="T43" fmla="*/ 2 h 72"/>
                <a:gd name="T44" fmla="*/ 13 w 54"/>
                <a:gd name="T45" fmla="*/ 2 h 72"/>
                <a:gd name="T46" fmla="*/ 18 w 54"/>
                <a:gd name="T47" fmla="*/ 0 h 72"/>
                <a:gd name="T48" fmla="*/ 23 w 54"/>
                <a:gd name="T49" fmla="*/ 0 h 72"/>
                <a:gd name="T50" fmla="*/ 29 w 54"/>
                <a:gd name="T51" fmla="*/ 2 h 72"/>
                <a:gd name="T52" fmla="*/ 32 w 54"/>
                <a:gd name="T53" fmla="*/ 6 h 72"/>
                <a:gd name="T54" fmla="*/ 43 w 54"/>
                <a:gd name="T55" fmla="*/ 15 h 72"/>
                <a:gd name="T56" fmla="*/ 50 w 54"/>
                <a:gd name="T57" fmla="*/ 2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72">
                  <a:moveTo>
                    <a:pt x="50" y="27"/>
                  </a:moveTo>
                  <a:lnTo>
                    <a:pt x="50" y="27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2" y="60"/>
                  </a:lnTo>
                  <a:lnTo>
                    <a:pt x="50" y="65"/>
                  </a:lnTo>
                  <a:lnTo>
                    <a:pt x="47" y="68"/>
                  </a:lnTo>
                  <a:lnTo>
                    <a:pt x="41" y="72"/>
                  </a:lnTo>
                  <a:lnTo>
                    <a:pt x="41" y="72"/>
                  </a:lnTo>
                  <a:lnTo>
                    <a:pt x="38" y="72"/>
                  </a:lnTo>
                  <a:lnTo>
                    <a:pt x="32" y="72"/>
                  </a:lnTo>
                  <a:lnTo>
                    <a:pt x="27" y="70"/>
                  </a:lnTo>
                  <a:lnTo>
                    <a:pt x="21" y="68"/>
                  </a:lnTo>
                  <a:lnTo>
                    <a:pt x="13" y="60"/>
                  </a:lnTo>
                  <a:lnTo>
                    <a:pt x="5" y="47"/>
                  </a:lnTo>
                  <a:lnTo>
                    <a:pt x="5" y="47"/>
                  </a:lnTo>
                  <a:lnTo>
                    <a:pt x="0" y="33"/>
                  </a:lnTo>
                  <a:lnTo>
                    <a:pt x="2" y="18"/>
                  </a:lnTo>
                  <a:lnTo>
                    <a:pt x="2" y="13"/>
                  </a:lnTo>
                  <a:lnTo>
                    <a:pt x="5" y="9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9" y="2"/>
                  </a:lnTo>
                  <a:lnTo>
                    <a:pt x="32" y="6"/>
                  </a:lnTo>
                  <a:lnTo>
                    <a:pt x="43" y="15"/>
                  </a:lnTo>
                  <a:lnTo>
                    <a:pt x="50" y="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11" name="Freeform 79">
              <a:extLst>
                <a:ext uri="{FF2B5EF4-FFF2-40B4-BE49-F238E27FC236}">
                  <a16:creationId xmlns:a16="http://schemas.microsoft.com/office/drawing/2014/main" id="{A1D81A46-A1A3-D144-9730-50B05A3BE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844550"/>
              <a:ext cx="115888" cy="150813"/>
            </a:xfrm>
            <a:custGeom>
              <a:avLst/>
              <a:gdLst>
                <a:gd name="T0" fmla="*/ 73 w 73"/>
                <a:gd name="T1" fmla="*/ 0 h 95"/>
                <a:gd name="T2" fmla="*/ 73 w 73"/>
                <a:gd name="T3" fmla="*/ 0 h 95"/>
                <a:gd name="T4" fmla="*/ 63 w 73"/>
                <a:gd name="T5" fmla="*/ 8 h 95"/>
                <a:gd name="T6" fmla="*/ 54 w 73"/>
                <a:gd name="T7" fmla="*/ 17 h 95"/>
                <a:gd name="T8" fmla="*/ 41 w 73"/>
                <a:gd name="T9" fmla="*/ 27 h 95"/>
                <a:gd name="T10" fmla="*/ 29 w 73"/>
                <a:gd name="T11" fmla="*/ 42 h 95"/>
                <a:gd name="T12" fmla="*/ 18 w 73"/>
                <a:gd name="T13" fmla="*/ 58 h 95"/>
                <a:gd name="T14" fmla="*/ 9 w 73"/>
                <a:gd name="T15" fmla="*/ 76 h 95"/>
                <a:gd name="T16" fmla="*/ 7 w 73"/>
                <a:gd name="T17" fmla="*/ 86 h 95"/>
                <a:gd name="T18" fmla="*/ 5 w 73"/>
                <a:gd name="T19" fmla="*/ 95 h 95"/>
                <a:gd name="T20" fmla="*/ 5 w 73"/>
                <a:gd name="T21" fmla="*/ 95 h 95"/>
                <a:gd name="T22" fmla="*/ 2 w 73"/>
                <a:gd name="T23" fmla="*/ 81 h 95"/>
                <a:gd name="T24" fmla="*/ 0 w 73"/>
                <a:gd name="T25" fmla="*/ 65 h 95"/>
                <a:gd name="T26" fmla="*/ 2 w 73"/>
                <a:gd name="T27" fmla="*/ 49 h 95"/>
                <a:gd name="T28" fmla="*/ 4 w 73"/>
                <a:gd name="T29" fmla="*/ 40 h 95"/>
                <a:gd name="T30" fmla="*/ 7 w 73"/>
                <a:gd name="T31" fmla="*/ 31 h 95"/>
                <a:gd name="T32" fmla="*/ 12 w 73"/>
                <a:gd name="T33" fmla="*/ 22 h 95"/>
                <a:gd name="T34" fmla="*/ 20 w 73"/>
                <a:gd name="T35" fmla="*/ 15 h 95"/>
                <a:gd name="T36" fmla="*/ 29 w 73"/>
                <a:gd name="T37" fmla="*/ 9 h 95"/>
                <a:gd name="T38" fmla="*/ 41 w 73"/>
                <a:gd name="T39" fmla="*/ 4 h 95"/>
                <a:gd name="T40" fmla="*/ 56 w 73"/>
                <a:gd name="T41" fmla="*/ 0 h 95"/>
                <a:gd name="T42" fmla="*/ 73 w 73"/>
                <a:gd name="T4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95">
                  <a:moveTo>
                    <a:pt x="73" y="0"/>
                  </a:moveTo>
                  <a:lnTo>
                    <a:pt x="73" y="0"/>
                  </a:lnTo>
                  <a:lnTo>
                    <a:pt x="63" y="8"/>
                  </a:lnTo>
                  <a:lnTo>
                    <a:pt x="54" y="17"/>
                  </a:lnTo>
                  <a:lnTo>
                    <a:pt x="41" y="27"/>
                  </a:lnTo>
                  <a:lnTo>
                    <a:pt x="29" y="42"/>
                  </a:lnTo>
                  <a:lnTo>
                    <a:pt x="18" y="58"/>
                  </a:lnTo>
                  <a:lnTo>
                    <a:pt x="9" y="76"/>
                  </a:lnTo>
                  <a:lnTo>
                    <a:pt x="7" y="86"/>
                  </a:lnTo>
                  <a:lnTo>
                    <a:pt x="5" y="95"/>
                  </a:lnTo>
                  <a:lnTo>
                    <a:pt x="5" y="95"/>
                  </a:lnTo>
                  <a:lnTo>
                    <a:pt x="2" y="81"/>
                  </a:lnTo>
                  <a:lnTo>
                    <a:pt x="0" y="65"/>
                  </a:lnTo>
                  <a:lnTo>
                    <a:pt x="2" y="49"/>
                  </a:lnTo>
                  <a:lnTo>
                    <a:pt x="4" y="40"/>
                  </a:lnTo>
                  <a:lnTo>
                    <a:pt x="7" y="31"/>
                  </a:lnTo>
                  <a:lnTo>
                    <a:pt x="12" y="22"/>
                  </a:lnTo>
                  <a:lnTo>
                    <a:pt x="20" y="15"/>
                  </a:lnTo>
                  <a:lnTo>
                    <a:pt x="29" y="9"/>
                  </a:lnTo>
                  <a:lnTo>
                    <a:pt x="41" y="4"/>
                  </a:lnTo>
                  <a:lnTo>
                    <a:pt x="56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493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12" name="Freeform 80">
              <a:extLst>
                <a:ext uri="{FF2B5EF4-FFF2-40B4-BE49-F238E27FC236}">
                  <a16:creationId xmlns:a16="http://schemas.microsoft.com/office/drawing/2014/main" id="{0E5B2917-D1DC-8B4F-A81C-40B3414CE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3" y="844550"/>
              <a:ext cx="115888" cy="150813"/>
            </a:xfrm>
            <a:custGeom>
              <a:avLst/>
              <a:gdLst>
                <a:gd name="T0" fmla="*/ 73 w 73"/>
                <a:gd name="T1" fmla="*/ 0 h 95"/>
                <a:gd name="T2" fmla="*/ 73 w 73"/>
                <a:gd name="T3" fmla="*/ 0 h 95"/>
                <a:gd name="T4" fmla="*/ 63 w 73"/>
                <a:gd name="T5" fmla="*/ 8 h 95"/>
                <a:gd name="T6" fmla="*/ 54 w 73"/>
                <a:gd name="T7" fmla="*/ 17 h 95"/>
                <a:gd name="T8" fmla="*/ 41 w 73"/>
                <a:gd name="T9" fmla="*/ 27 h 95"/>
                <a:gd name="T10" fmla="*/ 29 w 73"/>
                <a:gd name="T11" fmla="*/ 42 h 95"/>
                <a:gd name="T12" fmla="*/ 18 w 73"/>
                <a:gd name="T13" fmla="*/ 58 h 95"/>
                <a:gd name="T14" fmla="*/ 9 w 73"/>
                <a:gd name="T15" fmla="*/ 76 h 95"/>
                <a:gd name="T16" fmla="*/ 7 w 73"/>
                <a:gd name="T17" fmla="*/ 86 h 95"/>
                <a:gd name="T18" fmla="*/ 5 w 73"/>
                <a:gd name="T19" fmla="*/ 95 h 95"/>
                <a:gd name="T20" fmla="*/ 5 w 73"/>
                <a:gd name="T21" fmla="*/ 95 h 95"/>
                <a:gd name="T22" fmla="*/ 2 w 73"/>
                <a:gd name="T23" fmla="*/ 81 h 95"/>
                <a:gd name="T24" fmla="*/ 0 w 73"/>
                <a:gd name="T25" fmla="*/ 65 h 95"/>
                <a:gd name="T26" fmla="*/ 2 w 73"/>
                <a:gd name="T27" fmla="*/ 49 h 95"/>
                <a:gd name="T28" fmla="*/ 4 w 73"/>
                <a:gd name="T29" fmla="*/ 40 h 95"/>
                <a:gd name="T30" fmla="*/ 7 w 73"/>
                <a:gd name="T31" fmla="*/ 31 h 95"/>
                <a:gd name="T32" fmla="*/ 12 w 73"/>
                <a:gd name="T33" fmla="*/ 22 h 95"/>
                <a:gd name="T34" fmla="*/ 20 w 73"/>
                <a:gd name="T35" fmla="*/ 15 h 95"/>
                <a:gd name="T36" fmla="*/ 29 w 73"/>
                <a:gd name="T37" fmla="*/ 9 h 95"/>
                <a:gd name="T38" fmla="*/ 41 w 73"/>
                <a:gd name="T39" fmla="*/ 4 h 95"/>
                <a:gd name="T40" fmla="*/ 56 w 73"/>
                <a:gd name="T41" fmla="*/ 0 h 95"/>
                <a:gd name="T42" fmla="*/ 73 w 73"/>
                <a:gd name="T4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95">
                  <a:moveTo>
                    <a:pt x="73" y="0"/>
                  </a:moveTo>
                  <a:lnTo>
                    <a:pt x="73" y="0"/>
                  </a:lnTo>
                  <a:lnTo>
                    <a:pt x="63" y="8"/>
                  </a:lnTo>
                  <a:lnTo>
                    <a:pt x="54" y="17"/>
                  </a:lnTo>
                  <a:lnTo>
                    <a:pt x="41" y="27"/>
                  </a:lnTo>
                  <a:lnTo>
                    <a:pt x="29" y="42"/>
                  </a:lnTo>
                  <a:lnTo>
                    <a:pt x="18" y="58"/>
                  </a:lnTo>
                  <a:lnTo>
                    <a:pt x="9" y="76"/>
                  </a:lnTo>
                  <a:lnTo>
                    <a:pt x="7" y="86"/>
                  </a:lnTo>
                  <a:lnTo>
                    <a:pt x="5" y="95"/>
                  </a:lnTo>
                  <a:lnTo>
                    <a:pt x="5" y="95"/>
                  </a:lnTo>
                  <a:lnTo>
                    <a:pt x="2" y="81"/>
                  </a:lnTo>
                  <a:lnTo>
                    <a:pt x="0" y="65"/>
                  </a:lnTo>
                  <a:lnTo>
                    <a:pt x="2" y="49"/>
                  </a:lnTo>
                  <a:lnTo>
                    <a:pt x="4" y="40"/>
                  </a:lnTo>
                  <a:lnTo>
                    <a:pt x="7" y="31"/>
                  </a:lnTo>
                  <a:lnTo>
                    <a:pt x="12" y="22"/>
                  </a:lnTo>
                  <a:lnTo>
                    <a:pt x="20" y="15"/>
                  </a:lnTo>
                  <a:lnTo>
                    <a:pt x="29" y="9"/>
                  </a:lnTo>
                  <a:lnTo>
                    <a:pt x="41" y="4"/>
                  </a:lnTo>
                  <a:lnTo>
                    <a:pt x="56" y="0"/>
                  </a:lnTo>
                  <a:lnTo>
                    <a:pt x="7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13" name="Freeform 81">
              <a:extLst>
                <a:ext uri="{FF2B5EF4-FFF2-40B4-BE49-F238E27FC236}">
                  <a16:creationId xmlns:a16="http://schemas.microsoft.com/office/drawing/2014/main" id="{2F92E6F5-2445-2043-88D5-0DE63C41E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125" y="728663"/>
              <a:ext cx="171450" cy="60325"/>
            </a:xfrm>
            <a:custGeom>
              <a:avLst/>
              <a:gdLst>
                <a:gd name="T0" fmla="*/ 0 w 108"/>
                <a:gd name="T1" fmla="*/ 27 h 38"/>
                <a:gd name="T2" fmla="*/ 0 w 108"/>
                <a:gd name="T3" fmla="*/ 27 h 38"/>
                <a:gd name="T4" fmla="*/ 13 w 108"/>
                <a:gd name="T5" fmla="*/ 27 h 38"/>
                <a:gd name="T6" fmla="*/ 40 w 108"/>
                <a:gd name="T7" fmla="*/ 27 h 38"/>
                <a:gd name="T8" fmla="*/ 75 w 108"/>
                <a:gd name="T9" fmla="*/ 29 h 38"/>
                <a:gd name="T10" fmla="*/ 92 w 108"/>
                <a:gd name="T11" fmla="*/ 32 h 38"/>
                <a:gd name="T12" fmla="*/ 108 w 108"/>
                <a:gd name="T13" fmla="*/ 38 h 38"/>
                <a:gd name="T14" fmla="*/ 108 w 108"/>
                <a:gd name="T15" fmla="*/ 38 h 38"/>
                <a:gd name="T16" fmla="*/ 99 w 108"/>
                <a:gd name="T17" fmla="*/ 27 h 38"/>
                <a:gd name="T18" fmla="*/ 86 w 108"/>
                <a:gd name="T19" fmla="*/ 16 h 38"/>
                <a:gd name="T20" fmla="*/ 74 w 108"/>
                <a:gd name="T21" fmla="*/ 7 h 38"/>
                <a:gd name="T22" fmla="*/ 65 w 108"/>
                <a:gd name="T23" fmla="*/ 3 h 38"/>
                <a:gd name="T24" fmla="*/ 56 w 108"/>
                <a:gd name="T25" fmla="*/ 0 h 38"/>
                <a:gd name="T26" fmla="*/ 48 w 108"/>
                <a:gd name="T27" fmla="*/ 0 h 38"/>
                <a:gd name="T28" fmla="*/ 38 w 108"/>
                <a:gd name="T29" fmla="*/ 0 h 38"/>
                <a:gd name="T30" fmla="*/ 29 w 108"/>
                <a:gd name="T31" fmla="*/ 3 h 38"/>
                <a:gd name="T32" fmla="*/ 20 w 108"/>
                <a:gd name="T33" fmla="*/ 7 h 38"/>
                <a:gd name="T34" fmla="*/ 11 w 108"/>
                <a:gd name="T35" fmla="*/ 16 h 38"/>
                <a:gd name="T36" fmla="*/ 0 w 108"/>
                <a:gd name="T37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38">
                  <a:moveTo>
                    <a:pt x="0" y="27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40" y="27"/>
                  </a:lnTo>
                  <a:lnTo>
                    <a:pt x="75" y="29"/>
                  </a:lnTo>
                  <a:lnTo>
                    <a:pt x="92" y="32"/>
                  </a:lnTo>
                  <a:lnTo>
                    <a:pt x="108" y="38"/>
                  </a:lnTo>
                  <a:lnTo>
                    <a:pt x="108" y="38"/>
                  </a:lnTo>
                  <a:lnTo>
                    <a:pt x="99" y="27"/>
                  </a:lnTo>
                  <a:lnTo>
                    <a:pt x="86" y="16"/>
                  </a:lnTo>
                  <a:lnTo>
                    <a:pt x="74" y="7"/>
                  </a:lnTo>
                  <a:lnTo>
                    <a:pt x="65" y="3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29" y="3"/>
                  </a:lnTo>
                  <a:lnTo>
                    <a:pt x="20" y="7"/>
                  </a:lnTo>
                  <a:lnTo>
                    <a:pt x="11" y="16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493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14" name="Freeform 82">
              <a:extLst>
                <a:ext uri="{FF2B5EF4-FFF2-40B4-BE49-F238E27FC236}">
                  <a16:creationId xmlns:a16="http://schemas.microsoft.com/office/drawing/2014/main" id="{CD42CE4C-408C-4040-BC14-417486FC6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125" y="728663"/>
              <a:ext cx="171450" cy="60325"/>
            </a:xfrm>
            <a:custGeom>
              <a:avLst/>
              <a:gdLst>
                <a:gd name="T0" fmla="*/ 0 w 108"/>
                <a:gd name="T1" fmla="*/ 27 h 38"/>
                <a:gd name="T2" fmla="*/ 0 w 108"/>
                <a:gd name="T3" fmla="*/ 27 h 38"/>
                <a:gd name="T4" fmla="*/ 13 w 108"/>
                <a:gd name="T5" fmla="*/ 27 h 38"/>
                <a:gd name="T6" fmla="*/ 40 w 108"/>
                <a:gd name="T7" fmla="*/ 27 h 38"/>
                <a:gd name="T8" fmla="*/ 75 w 108"/>
                <a:gd name="T9" fmla="*/ 29 h 38"/>
                <a:gd name="T10" fmla="*/ 92 w 108"/>
                <a:gd name="T11" fmla="*/ 32 h 38"/>
                <a:gd name="T12" fmla="*/ 108 w 108"/>
                <a:gd name="T13" fmla="*/ 38 h 38"/>
                <a:gd name="T14" fmla="*/ 108 w 108"/>
                <a:gd name="T15" fmla="*/ 38 h 38"/>
                <a:gd name="T16" fmla="*/ 99 w 108"/>
                <a:gd name="T17" fmla="*/ 27 h 38"/>
                <a:gd name="T18" fmla="*/ 86 w 108"/>
                <a:gd name="T19" fmla="*/ 16 h 38"/>
                <a:gd name="T20" fmla="*/ 74 w 108"/>
                <a:gd name="T21" fmla="*/ 7 h 38"/>
                <a:gd name="T22" fmla="*/ 65 w 108"/>
                <a:gd name="T23" fmla="*/ 3 h 38"/>
                <a:gd name="T24" fmla="*/ 56 w 108"/>
                <a:gd name="T25" fmla="*/ 0 h 38"/>
                <a:gd name="T26" fmla="*/ 48 w 108"/>
                <a:gd name="T27" fmla="*/ 0 h 38"/>
                <a:gd name="T28" fmla="*/ 38 w 108"/>
                <a:gd name="T29" fmla="*/ 0 h 38"/>
                <a:gd name="T30" fmla="*/ 29 w 108"/>
                <a:gd name="T31" fmla="*/ 3 h 38"/>
                <a:gd name="T32" fmla="*/ 20 w 108"/>
                <a:gd name="T33" fmla="*/ 7 h 38"/>
                <a:gd name="T34" fmla="*/ 11 w 108"/>
                <a:gd name="T35" fmla="*/ 16 h 38"/>
                <a:gd name="T36" fmla="*/ 0 w 108"/>
                <a:gd name="T37" fmla="*/ 2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38">
                  <a:moveTo>
                    <a:pt x="0" y="27"/>
                  </a:moveTo>
                  <a:lnTo>
                    <a:pt x="0" y="27"/>
                  </a:lnTo>
                  <a:lnTo>
                    <a:pt x="13" y="27"/>
                  </a:lnTo>
                  <a:lnTo>
                    <a:pt x="40" y="27"/>
                  </a:lnTo>
                  <a:lnTo>
                    <a:pt x="75" y="29"/>
                  </a:lnTo>
                  <a:lnTo>
                    <a:pt x="92" y="32"/>
                  </a:lnTo>
                  <a:lnTo>
                    <a:pt x="108" y="38"/>
                  </a:lnTo>
                  <a:lnTo>
                    <a:pt x="108" y="38"/>
                  </a:lnTo>
                  <a:lnTo>
                    <a:pt x="99" y="27"/>
                  </a:lnTo>
                  <a:lnTo>
                    <a:pt x="86" y="16"/>
                  </a:lnTo>
                  <a:lnTo>
                    <a:pt x="74" y="7"/>
                  </a:lnTo>
                  <a:lnTo>
                    <a:pt x="65" y="3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38" y="0"/>
                  </a:lnTo>
                  <a:lnTo>
                    <a:pt x="29" y="3"/>
                  </a:lnTo>
                  <a:lnTo>
                    <a:pt x="20" y="7"/>
                  </a:lnTo>
                  <a:lnTo>
                    <a:pt x="11" y="16"/>
                  </a:lnTo>
                  <a:lnTo>
                    <a:pt x="0" y="2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F4A80DD1-6243-A94C-8EFF-68CF75A8F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364" y="1964285"/>
            <a:ext cx="5616151" cy="435133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n-MY" b="1" dirty="0"/>
              <a:t>Loss of life, unstable emotional, depression, lost of income, and uncertainty. </a:t>
            </a:r>
          </a:p>
          <a:p>
            <a:pPr algn="just"/>
            <a:r>
              <a:rPr lang="en-MY" b="1" dirty="0"/>
              <a:t> </a:t>
            </a:r>
            <a:r>
              <a:rPr lang="en-MY" dirty="0"/>
              <a:t>Unemployment rate increase at 3.9%.</a:t>
            </a:r>
          </a:p>
          <a:p>
            <a:pPr algn="just"/>
            <a:r>
              <a:rPr lang="en-MY" dirty="0"/>
              <a:t>Work from home (33.5%)</a:t>
            </a:r>
          </a:p>
          <a:p>
            <a:pPr algn="just"/>
            <a:r>
              <a:rPr lang="en-MY" dirty="0"/>
              <a:t>Job cut (reduce working hour 19%, unpaid leave 16.5%</a:t>
            </a:r>
          </a:p>
          <a:p>
            <a:pPr algn="just"/>
            <a:r>
              <a:rPr lang="en-MY" dirty="0"/>
              <a:t>Salary Cut (44.2%)</a:t>
            </a:r>
          </a:p>
          <a:p>
            <a:pPr algn="just"/>
            <a:r>
              <a:rPr lang="en-MY" dirty="0"/>
              <a:t>52.6% mostly impact towards covid-19</a:t>
            </a:r>
          </a:p>
          <a:p>
            <a:pPr algn="just"/>
            <a:r>
              <a:rPr lang="en-MY" dirty="0"/>
              <a:t>46.6% lost job from self-employed</a:t>
            </a:r>
          </a:p>
          <a:p>
            <a:pPr algn="just"/>
            <a:r>
              <a:rPr lang="en-MY" dirty="0"/>
              <a:t>53.4 companies and business owner able to survive 1 to 2 months</a:t>
            </a:r>
          </a:p>
          <a:p>
            <a:pPr marL="0" indent="0" algn="just">
              <a:buNone/>
            </a:pP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42039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1ADF35-2058-CF43-8DB6-CBBE75AC5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774" y="1792930"/>
            <a:ext cx="2763225" cy="4274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690" y="274638"/>
            <a:ext cx="6059109" cy="114300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Talent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</a:rPr>
              <a:t>Pasca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Covid-19</a:t>
            </a: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3367A667-3E18-6C45-8F1B-9A4601497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32" y="1792930"/>
            <a:ext cx="6198943" cy="4898326"/>
          </a:xfrm>
        </p:spPr>
        <p:txBody>
          <a:bodyPr>
            <a:normAutofit fontScale="92500" lnSpcReduction="10000"/>
          </a:bodyPr>
          <a:lstStyle/>
          <a:p>
            <a:r>
              <a:rPr lang="en-MY" dirty="0"/>
              <a:t>The talent expectation is for a high proportion of agility and re-design professionals working in multidisciplinary teams. </a:t>
            </a:r>
          </a:p>
          <a:p>
            <a:r>
              <a:rPr lang="en-MY" dirty="0"/>
              <a:t>Need to demonstrate, capable of attracting this workforce, with a purpose-focused, socially-supportive culture and an employee value proposition targeted. </a:t>
            </a:r>
          </a:p>
          <a:p>
            <a:r>
              <a:rPr lang="en-MY" dirty="0"/>
              <a:t>Stay health and safety will be paramount.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390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Title 947">
            <a:extLst>
              <a:ext uri="{FF2B5EF4-FFF2-40B4-BE49-F238E27FC236}">
                <a16:creationId xmlns:a16="http://schemas.microsoft.com/office/drawing/2014/main" id="{A61D48C7-341D-3D49-933A-98A213A25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086" y="274638"/>
            <a:ext cx="6067713" cy="1143000"/>
          </a:xfrm>
        </p:spPr>
        <p:txBody>
          <a:bodyPr>
            <a:noAutofit/>
          </a:bodyPr>
          <a:lstStyle/>
          <a:p>
            <a:r>
              <a:rPr lang="en-US" sz="2800" b="1" dirty="0"/>
              <a:t>The Challenge of Covid-19 Disruption </a:t>
            </a:r>
          </a:p>
        </p:txBody>
      </p:sp>
      <p:grpSp>
        <p:nvGrpSpPr>
          <p:cNvPr id="953" name="Group 952">
            <a:extLst>
              <a:ext uri="{FF2B5EF4-FFF2-40B4-BE49-F238E27FC236}">
                <a16:creationId xmlns:a16="http://schemas.microsoft.com/office/drawing/2014/main" id="{0EE74531-B64C-704B-8930-DB5BBBC5D8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9770" y="2548718"/>
            <a:ext cx="4880687" cy="2905410"/>
            <a:chOff x="1076" y="1204"/>
            <a:chExt cx="4371" cy="2602"/>
          </a:xfrm>
        </p:grpSpPr>
        <p:sp>
          <p:nvSpPr>
            <p:cNvPr id="954" name="Freeform 5">
              <a:extLst>
                <a:ext uri="{FF2B5EF4-FFF2-40B4-BE49-F238E27FC236}">
                  <a16:creationId xmlns:a16="http://schemas.microsoft.com/office/drawing/2014/main" id="{96E813AC-5FB3-C44A-AE13-79B535B2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" y="1204"/>
              <a:ext cx="2416" cy="614"/>
            </a:xfrm>
            <a:custGeom>
              <a:avLst/>
              <a:gdLst>
                <a:gd name="T0" fmla="*/ 0 w 2416"/>
                <a:gd name="T1" fmla="*/ 86 h 614"/>
                <a:gd name="T2" fmla="*/ 0 w 2416"/>
                <a:gd name="T3" fmla="*/ 281 h 614"/>
                <a:gd name="T4" fmla="*/ 1687 w 2416"/>
                <a:gd name="T5" fmla="*/ 614 h 614"/>
                <a:gd name="T6" fmla="*/ 2416 w 2416"/>
                <a:gd name="T7" fmla="*/ 369 h 614"/>
                <a:gd name="T8" fmla="*/ 2416 w 2416"/>
                <a:gd name="T9" fmla="*/ 148 h 614"/>
                <a:gd name="T10" fmla="*/ 830 w 2416"/>
                <a:gd name="T11" fmla="*/ 0 h 614"/>
                <a:gd name="T12" fmla="*/ 0 w 2416"/>
                <a:gd name="T13" fmla="*/ 8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6" h="614">
                  <a:moveTo>
                    <a:pt x="0" y="86"/>
                  </a:moveTo>
                  <a:lnTo>
                    <a:pt x="0" y="281"/>
                  </a:lnTo>
                  <a:lnTo>
                    <a:pt x="1687" y="614"/>
                  </a:lnTo>
                  <a:lnTo>
                    <a:pt x="2416" y="369"/>
                  </a:lnTo>
                  <a:lnTo>
                    <a:pt x="2416" y="148"/>
                  </a:lnTo>
                  <a:lnTo>
                    <a:pt x="830" y="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5" name="Freeform 6">
              <a:extLst>
                <a:ext uri="{FF2B5EF4-FFF2-40B4-BE49-F238E27FC236}">
                  <a16:creationId xmlns:a16="http://schemas.microsoft.com/office/drawing/2014/main" id="{8506B2B0-D73F-E44F-B171-9347B9AEC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" y="2095"/>
              <a:ext cx="2100" cy="1711"/>
            </a:xfrm>
            <a:custGeom>
              <a:avLst/>
              <a:gdLst>
                <a:gd name="T0" fmla="*/ 0 w 2100"/>
                <a:gd name="T1" fmla="*/ 124 h 1711"/>
                <a:gd name="T2" fmla="*/ 0 w 2100"/>
                <a:gd name="T3" fmla="*/ 318 h 1711"/>
                <a:gd name="T4" fmla="*/ 1274 w 2100"/>
                <a:gd name="T5" fmla="*/ 1711 h 1711"/>
                <a:gd name="T6" fmla="*/ 2100 w 2100"/>
                <a:gd name="T7" fmla="*/ 1249 h 1711"/>
                <a:gd name="T8" fmla="*/ 2100 w 2100"/>
                <a:gd name="T9" fmla="*/ 942 h 1711"/>
                <a:gd name="T10" fmla="*/ 576 w 2100"/>
                <a:gd name="T11" fmla="*/ 0 h 1711"/>
                <a:gd name="T12" fmla="*/ 0 w 2100"/>
                <a:gd name="T13" fmla="*/ 124 h 1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0" h="1711">
                  <a:moveTo>
                    <a:pt x="0" y="124"/>
                  </a:moveTo>
                  <a:lnTo>
                    <a:pt x="0" y="318"/>
                  </a:lnTo>
                  <a:lnTo>
                    <a:pt x="1274" y="1711"/>
                  </a:lnTo>
                  <a:lnTo>
                    <a:pt x="2100" y="1249"/>
                  </a:lnTo>
                  <a:lnTo>
                    <a:pt x="2100" y="942"/>
                  </a:lnTo>
                  <a:lnTo>
                    <a:pt x="576" y="0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6" name="Freeform 7">
              <a:extLst>
                <a:ext uri="{FF2B5EF4-FFF2-40B4-BE49-F238E27FC236}">
                  <a16:creationId xmlns:a16="http://schemas.microsoft.com/office/drawing/2014/main" id="{928227D9-C31F-CC4B-A674-15025FBEA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" y="2095"/>
              <a:ext cx="2100" cy="1348"/>
            </a:xfrm>
            <a:custGeom>
              <a:avLst/>
              <a:gdLst>
                <a:gd name="T0" fmla="*/ 0 w 2100"/>
                <a:gd name="T1" fmla="*/ 124 h 1348"/>
                <a:gd name="T2" fmla="*/ 576 w 2100"/>
                <a:gd name="T3" fmla="*/ 0 h 1348"/>
                <a:gd name="T4" fmla="*/ 2100 w 2100"/>
                <a:gd name="T5" fmla="*/ 942 h 1348"/>
                <a:gd name="T6" fmla="*/ 1274 w 2100"/>
                <a:gd name="T7" fmla="*/ 1348 h 1348"/>
                <a:gd name="T8" fmla="*/ 0 w 2100"/>
                <a:gd name="T9" fmla="*/ 124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0" h="1348">
                  <a:moveTo>
                    <a:pt x="0" y="124"/>
                  </a:moveTo>
                  <a:lnTo>
                    <a:pt x="576" y="0"/>
                  </a:lnTo>
                  <a:lnTo>
                    <a:pt x="2100" y="942"/>
                  </a:lnTo>
                  <a:lnTo>
                    <a:pt x="1274" y="1348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4E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7" name="Freeform 8">
              <a:extLst>
                <a:ext uri="{FF2B5EF4-FFF2-40B4-BE49-F238E27FC236}">
                  <a16:creationId xmlns:a16="http://schemas.microsoft.com/office/drawing/2014/main" id="{76DE45BF-A555-D742-A163-348F513E9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" y="1786"/>
              <a:ext cx="2299" cy="1251"/>
            </a:xfrm>
            <a:custGeom>
              <a:avLst/>
              <a:gdLst>
                <a:gd name="T0" fmla="*/ 0 w 2299"/>
                <a:gd name="T1" fmla="*/ 114 h 1251"/>
                <a:gd name="T2" fmla="*/ 0 w 2299"/>
                <a:gd name="T3" fmla="*/ 309 h 1251"/>
                <a:gd name="T4" fmla="*/ 1524 w 2299"/>
                <a:gd name="T5" fmla="*/ 1251 h 1251"/>
                <a:gd name="T6" fmla="*/ 2299 w 2299"/>
                <a:gd name="T7" fmla="*/ 871 h 1251"/>
                <a:gd name="T8" fmla="*/ 2299 w 2299"/>
                <a:gd name="T9" fmla="*/ 607 h 1251"/>
                <a:gd name="T10" fmla="*/ 638 w 2299"/>
                <a:gd name="T11" fmla="*/ 0 h 1251"/>
                <a:gd name="T12" fmla="*/ 0 w 2299"/>
                <a:gd name="T13" fmla="*/ 114 h 1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9" h="1251">
                  <a:moveTo>
                    <a:pt x="0" y="114"/>
                  </a:moveTo>
                  <a:lnTo>
                    <a:pt x="0" y="309"/>
                  </a:lnTo>
                  <a:lnTo>
                    <a:pt x="1524" y="1251"/>
                  </a:lnTo>
                  <a:lnTo>
                    <a:pt x="2299" y="871"/>
                  </a:lnTo>
                  <a:lnTo>
                    <a:pt x="2299" y="607"/>
                  </a:lnTo>
                  <a:lnTo>
                    <a:pt x="638" y="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8" name="Freeform 9">
              <a:extLst>
                <a:ext uri="{FF2B5EF4-FFF2-40B4-BE49-F238E27FC236}">
                  <a16:creationId xmlns:a16="http://schemas.microsoft.com/office/drawing/2014/main" id="{395CF375-E58D-3841-847A-87860DDB8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" y="1786"/>
              <a:ext cx="2299" cy="933"/>
            </a:xfrm>
            <a:custGeom>
              <a:avLst/>
              <a:gdLst>
                <a:gd name="T0" fmla="*/ 0 w 2299"/>
                <a:gd name="T1" fmla="*/ 114 h 933"/>
                <a:gd name="T2" fmla="*/ 638 w 2299"/>
                <a:gd name="T3" fmla="*/ 0 h 933"/>
                <a:gd name="T4" fmla="*/ 2299 w 2299"/>
                <a:gd name="T5" fmla="*/ 607 h 933"/>
                <a:gd name="T6" fmla="*/ 1524 w 2299"/>
                <a:gd name="T7" fmla="*/ 933 h 933"/>
                <a:gd name="T8" fmla="*/ 0 w 2299"/>
                <a:gd name="T9" fmla="*/ 114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9" h="933">
                  <a:moveTo>
                    <a:pt x="0" y="114"/>
                  </a:moveTo>
                  <a:lnTo>
                    <a:pt x="638" y="0"/>
                  </a:lnTo>
                  <a:lnTo>
                    <a:pt x="2299" y="607"/>
                  </a:lnTo>
                  <a:lnTo>
                    <a:pt x="1524" y="933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AA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9" name="Freeform 10">
              <a:extLst>
                <a:ext uri="{FF2B5EF4-FFF2-40B4-BE49-F238E27FC236}">
                  <a16:creationId xmlns:a16="http://schemas.microsoft.com/office/drawing/2014/main" id="{7EC233D1-E492-CE43-B29E-37083DECD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485"/>
              <a:ext cx="2428" cy="908"/>
            </a:xfrm>
            <a:custGeom>
              <a:avLst/>
              <a:gdLst>
                <a:gd name="T0" fmla="*/ 0 w 2428"/>
                <a:gd name="T1" fmla="*/ 107 h 908"/>
                <a:gd name="T2" fmla="*/ 0 w 2428"/>
                <a:gd name="T3" fmla="*/ 301 h 908"/>
                <a:gd name="T4" fmla="*/ 1661 w 2428"/>
                <a:gd name="T5" fmla="*/ 908 h 908"/>
                <a:gd name="T6" fmla="*/ 2428 w 2428"/>
                <a:gd name="T7" fmla="*/ 584 h 908"/>
                <a:gd name="T8" fmla="*/ 2428 w 2428"/>
                <a:gd name="T9" fmla="*/ 333 h 908"/>
                <a:gd name="T10" fmla="*/ 741 w 2428"/>
                <a:gd name="T11" fmla="*/ 0 h 908"/>
                <a:gd name="T12" fmla="*/ 0 w 2428"/>
                <a:gd name="T13" fmla="*/ 107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28" h="908">
                  <a:moveTo>
                    <a:pt x="0" y="107"/>
                  </a:moveTo>
                  <a:lnTo>
                    <a:pt x="0" y="301"/>
                  </a:lnTo>
                  <a:lnTo>
                    <a:pt x="1661" y="908"/>
                  </a:lnTo>
                  <a:lnTo>
                    <a:pt x="2428" y="584"/>
                  </a:lnTo>
                  <a:lnTo>
                    <a:pt x="2428" y="333"/>
                  </a:lnTo>
                  <a:lnTo>
                    <a:pt x="741" y="0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0" name="Freeform 11">
              <a:extLst>
                <a:ext uri="{FF2B5EF4-FFF2-40B4-BE49-F238E27FC236}">
                  <a16:creationId xmlns:a16="http://schemas.microsoft.com/office/drawing/2014/main" id="{3E58C718-A103-7449-99C9-143985293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485"/>
              <a:ext cx="2428" cy="593"/>
            </a:xfrm>
            <a:custGeom>
              <a:avLst/>
              <a:gdLst>
                <a:gd name="T0" fmla="*/ 0 w 2428"/>
                <a:gd name="T1" fmla="*/ 107 h 593"/>
                <a:gd name="T2" fmla="*/ 741 w 2428"/>
                <a:gd name="T3" fmla="*/ 0 h 593"/>
                <a:gd name="T4" fmla="*/ 2428 w 2428"/>
                <a:gd name="T5" fmla="*/ 333 h 593"/>
                <a:gd name="T6" fmla="*/ 1661 w 2428"/>
                <a:gd name="T7" fmla="*/ 593 h 593"/>
                <a:gd name="T8" fmla="*/ 0 w 2428"/>
                <a:gd name="T9" fmla="*/ 107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8" h="593">
                  <a:moveTo>
                    <a:pt x="0" y="107"/>
                  </a:moveTo>
                  <a:lnTo>
                    <a:pt x="741" y="0"/>
                  </a:lnTo>
                  <a:lnTo>
                    <a:pt x="2428" y="333"/>
                  </a:lnTo>
                  <a:lnTo>
                    <a:pt x="1661" y="593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36A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1" name="Freeform 12">
              <a:extLst>
                <a:ext uri="{FF2B5EF4-FFF2-40B4-BE49-F238E27FC236}">
                  <a16:creationId xmlns:a16="http://schemas.microsoft.com/office/drawing/2014/main" id="{A3D1FDC8-7AE6-724D-B7AD-BDC0205D2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" y="1204"/>
              <a:ext cx="2416" cy="324"/>
            </a:xfrm>
            <a:custGeom>
              <a:avLst/>
              <a:gdLst>
                <a:gd name="T0" fmla="*/ 0 w 2416"/>
                <a:gd name="T1" fmla="*/ 86 h 324"/>
                <a:gd name="T2" fmla="*/ 830 w 2416"/>
                <a:gd name="T3" fmla="*/ 0 h 324"/>
                <a:gd name="T4" fmla="*/ 2416 w 2416"/>
                <a:gd name="T5" fmla="*/ 148 h 324"/>
                <a:gd name="T6" fmla="*/ 1687 w 2416"/>
                <a:gd name="T7" fmla="*/ 324 h 324"/>
                <a:gd name="T8" fmla="*/ 0 w 2416"/>
                <a:gd name="T9" fmla="*/ 8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6" h="324">
                  <a:moveTo>
                    <a:pt x="0" y="86"/>
                  </a:moveTo>
                  <a:lnTo>
                    <a:pt x="830" y="0"/>
                  </a:lnTo>
                  <a:lnTo>
                    <a:pt x="2416" y="148"/>
                  </a:lnTo>
                  <a:lnTo>
                    <a:pt x="1687" y="324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8AB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2" name="Freeform 13">
              <a:extLst>
                <a:ext uri="{FF2B5EF4-FFF2-40B4-BE49-F238E27FC236}">
                  <a16:creationId xmlns:a16="http://schemas.microsoft.com/office/drawing/2014/main" id="{04629C7C-AEDE-F640-8450-899F7E71C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485"/>
              <a:ext cx="2428" cy="593"/>
            </a:xfrm>
            <a:custGeom>
              <a:avLst/>
              <a:gdLst>
                <a:gd name="T0" fmla="*/ 0 w 2428"/>
                <a:gd name="T1" fmla="*/ 107 h 593"/>
                <a:gd name="T2" fmla="*/ 741 w 2428"/>
                <a:gd name="T3" fmla="*/ 0 h 593"/>
                <a:gd name="T4" fmla="*/ 2428 w 2428"/>
                <a:gd name="T5" fmla="*/ 333 h 593"/>
                <a:gd name="T6" fmla="*/ 1661 w 2428"/>
                <a:gd name="T7" fmla="*/ 593 h 593"/>
                <a:gd name="T8" fmla="*/ 0 w 2428"/>
                <a:gd name="T9" fmla="*/ 107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8" h="593">
                  <a:moveTo>
                    <a:pt x="0" y="107"/>
                  </a:moveTo>
                  <a:lnTo>
                    <a:pt x="741" y="0"/>
                  </a:lnTo>
                  <a:lnTo>
                    <a:pt x="2428" y="333"/>
                  </a:lnTo>
                  <a:lnTo>
                    <a:pt x="1661" y="593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3" name="Freeform 14">
              <a:extLst>
                <a:ext uri="{FF2B5EF4-FFF2-40B4-BE49-F238E27FC236}">
                  <a16:creationId xmlns:a16="http://schemas.microsoft.com/office/drawing/2014/main" id="{70A00A7C-E736-324F-BF16-B1DAA4D07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1" y="1204"/>
              <a:ext cx="2416" cy="324"/>
            </a:xfrm>
            <a:custGeom>
              <a:avLst/>
              <a:gdLst>
                <a:gd name="T0" fmla="*/ 0 w 2416"/>
                <a:gd name="T1" fmla="*/ 86 h 324"/>
                <a:gd name="T2" fmla="*/ 830 w 2416"/>
                <a:gd name="T3" fmla="*/ 0 h 324"/>
                <a:gd name="T4" fmla="*/ 2416 w 2416"/>
                <a:gd name="T5" fmla="*/ 148 h 324"/>
                <a:gd name="T6" fmla="*/ 1687 w 2416"/>
                <a:gd name="T7" fmla="*/ 324 h 324"/>
                <a:gd name="T8" fmla="*/ 0 w 2416"/>
                <a:gd name="T9" fmla="*/ 8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6" h="324">
                  <a:moveTo>
                    <a:pt x="0" y="86"/>
                  </a:moveTo>
                  <a:lnTo>
                    <a:pt x="830" y="0"/>
                  </a:lnTo>
                  <a:lnTo>
                    <a:pt x="2416" y="148"/>
                  </a:lnTo>
                  <a:lnTo>
                    <a:pt x="1687" y="324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4" name="Freeform 15">
              <a:extLst>
                <a:ext uri="{FF2B5EF4-FFF2-40B4-BE49-F238E27FC236}">
                  <a16:creationId xmlns:a16="http://schemas.microsoft.com/office/drawing/2014/main" id="{364C3998-7F93-864B-AF08-A5CFF506B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" y="1786"/>
              <a:ext cx="2299" cy="933"/>
            </a:xfrm>
            <a:custGeom>
              <a:avLst/>
              <a:gdLst>
                <a:gd name="T0" fmla="*/ 0 w 2299"/>
                <a:gd name="T1" fmla="*/ 114 h 933"/>
                <a:gd name="T2" fmla="*/ 638 w 2299"/>
                <a:gd name="T3" fmla="*/ 0 h 933"/>
                <a:gd name="T4" fmla="*/ 2299 w 2299"/>
                <a:gd name="T5" fmla="*/ 607 h 933"/>
                <a:gd name="T6" fmla="*/ 1524 w 2299"/>
                <a:gd name="T7" fmla="*/ 933 h 933"/>
                <a:gd name="T8" fmla="*/ 0 w 2299"/>
                <a:gd name="T9" fmla="*/ 114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9" h="933">
                  <a:moveTo>
                    <a:pt x="0" y="114"/>
                  </a:moveTo>
                  <a:lnTo>
                    <a:pt x="638" y="0"/>
                  </a:lnTo>
                  <a:lnTo>
                    <a:pt x="2299" y="607"/>
                  </a:lnTo>
                  <a:lnTo>
                    <a:pt x="1524" y="933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AAD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5" name="Freeform 16">
              <a:extLst>
                <a:ext uri="{FF2B5EF4-FFF2-40B4-BE49-F238E27FC236}">
                  <a16:creationId xmlns:a16="http://schemas.microsoft.com/office/drawing/2014/main" id="{44A0DD8F-AC01-AF46-A3D7-187C6743E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2" y="1786"/>
              <a:ext cx="2299" cy="933"/>
            </a:xfrm>
            <a:custGeom>
              <a:avLst/>
              <a:gdLst>
                <a:gd name="T0" fmla="*/ 0 w 2299"/>
                <a:gd name="T1" fmla="*/ 114 h 933"/>
                <a:gd name="T2" fmla="*/ 638 w 2299"/>
                <a:gd name="T3" fmla="*/ 0 h 933"/>
                <a:gd name="T4" fmla="*/ 2299 w 2299"/>
                <a:gd name="T5" fmla="*/ 607 h 933"/>
                <a:gd name="T6" fmla="*/ 1524 w 2299"/>
                <a:gd name="T7" fmla="*/ 933 h 933"/>
                <a:gd name="T8" fmla="*/ 0 w 2299"/>
                <a:gd name="T9" fmla="*/ 114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9" h="933">
                  <a:moveTo>
                    <a:pt x="0" y="114"/>
                  </a:moveTo>
                  <a:lnTo>
                    <a:pt x="638" y="0"/>
                  </a:lnTo>
                  <a:lnTo>
                    <a:pt x="2299" y="607"/>
                  </a:lnTo>
                  <a:lnTo>
                    <a:pt x="1524" y="933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6" name="Freeform 17">
              <a:extLst>
                <a:ext uri="{FF2B5EF4-FFF2-40B4-BE49-F238E27FC236}">
                  <a16:creationId xmlns:a16="http://schemas.microsoft.com/office/drawing/2014/main" id="{F64C0CA2-9295-DE44-8507-97B53E69C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" y="2095"/>
              <a:ext cx="2100" cy="1348"/>
            </a:xfrm>
            <a:custGeom>
              <a:avLst/>
              <a:gdLst>
                <a:gd name="T0" fmla="*/ 0 w 2100"/>
                <a:gd name="T1" fmla="*/ 124 h 1348"/>
                <a:gd name="T2" fmla="*/ 576 w 2100"/>
                <a:gd name="T3" fmla="*/ 0 h 1348"/>
                <a:gd name="T4" fmla="*/ 2100 w 2100"/>
                <a:gd name="T5" fmla="*/ 942 h 1348"/>
                <a:gd name="T6" fmla="*/ 1274 w 2100"/>
                <a:gd name="T7" fmla="*/ 1348 h 1348"/>
                <a:gd name="T8" fmla="*/ 0 w 2100"/>
                <a:gd name="T9" fmla="*/ 124 h 1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0" h="1348">
                  <a:moveTo>
                    <a:pt x="0" y="124"/>
                  </a:moveTo>
                  <a:lnTo>
                    <a:pt x="576" y="0"/>
                  </a:lnTo>
                  <a:lnTo>
                    <a:pt x="2100" y="942"/>
                  </a:lnTo>
                  <a:lnTo>
                    <a:pt x="1274" y="1348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967" name="Freeform 966">
            <a:extLst>
              <a:ext uri="{FF2B5EF4-FFF2-40B4-BE49-F238E27FC236}">
                <a16:creationId xmlns:a16="http://schemas.microsoft.com/office/drawing/2014/main" id="{A2B70ECC-98EE-DF45-A13E-4F06C768F64D}"/>
              </a:ext>
            </a:extLst>
          </p:cNvPr>
          <p:cNvSpPr>
            <a:spLocks noEditPoints="1"/>
          </p:cNvSpPr>
          <p:nvPr/>
        </p:nvSpPr>
        <p:spPr bwMode="auto">
          <a:xfrm rot="898892">
            <a:off x="992209" y="1891200"/>
            <a:ext cx="1793647" cy="1708082"/>
          </a:xfrm>
          <a:custGeom>
            <a:avLst/>
            <a:gdLst>
              <a:gd name="T0" fmla="*/ 135 w 672"/>
              <a:gd name="T1" fmla="*/ 480 h 684"/>
              <a:gd name="T2" fmla="*/ 153 w 672"/>
              <a:gd name="T3" fmla="*/ 484 h 684"/>
              <a:gd name="T4" fmla="*/ 222 w 672"/>
              <a:gd name="T5" fmla="*/ 369 h 684"/>
              <a:gd name="T6" fmla="*/ 195 w 672"/>
              <a:gd name="T7" fmla="*/ 345 h 684"/>
              <a:gd name="T8" fmla="*/ 178 w 672"/>
              <a:gd name="T9" fmla="*/ 318 h 684"/>
              <a:gd name="T10" fmla="*/ 165 w 672"/>
              <a:gd name="T11" fmla="*/ 281 h 684"/>
              <a:gd name="T12" fmla="*/ 176 w 672"/>
              <a:gd name="T13" fmla="*/ 218 h 684"/>
              <a:gd name="T14" fmla="*/ 214 w 672"/>
              <a:gd name="T15" fmla="*/ 190 h 684"/>
              <a:gd name="T16" fmla="*/ 206 w 672"/>
              <a:gd name="T17" fmla="*/ 334 h 684"/>
              <a:gd name="T18" fmla="*/ 270 w 672"/>
              <a:gd name="T19" fmla="*/ 354 h 684"/>
              <a:gd name="T20" fmla="*/ 293 w 672"/>
              <a:gd name="T21" fmla="*/ 388 h 684"/>
              <a:gd name="T22" fmla="*/ 313 w 672"/>
              <a:gd name="T23" fmla="*/ 440 h 684"/>
              <a:gd name="T24" fmla="*/ 270 w 672"/>
              <a:gd name="T25" fmla="*/ 537 h 684"/>
              <a:gd name="T26" fmla="*/ 229 w 672"/>
              <a:gd name="T27" fmla="*/ 590 h 684"/>
              <a:gd name="T28" fmla="*/ 231 w 672"/>
              <a:gd name="T29" fmla="*/ 634 h 684"/>
              <a:gd name="T30" fmla="*/ 300 w 672"/>
              <a:gd name="T31" fmla="*/ 671 h 684"/>
              <a:gd name="T32" fmla="*/ 279 w 672"/>
              <a:gd name="T33" fmla="*/ 637 h 684"/>
              <a:gd name="T34" fmla="*/ 275 w 672"/>
              <a:gd name="T35" fmla="*/ 617 h 684"/>
              <a:gd name="T36" fmla="*/ 310 w 672"/>
              <a:gd name="T37" fmla="*/ 606 h 684"/>
              <a:gd name="T38" fmla="*/ 332 w 672"/>
              <a:gd name="T39" fmla="*/ 529 h 684"/>
              <a:gd name="T40" fmla="*/ 376 w 672"/>
              <a:gd name="T41" fmla="*/ 400 h 684"/>
              <a:gd name="T42" fmla="*/ 424 w 672"/>
              <a:gd name="T43" fmla="*/ 326 h 684"/>
              <a:gd name="T44" fmla="*/ 490 w 672"/>
              <a:gd name="T45" fmla="*/ 346 h 684"/>
              <a:gd name="T46" fmla="*/ 531 w 672"/>
              <a:gd name="T47" fmla="*/ 390 h 684"/>
              <a:gd name="T48" fmla="*/ 563 w 672"/>
              <a:gd name="T49" fmla="*/ 422 h 684"/>
              <a:gd name="T50" fmla="*/ 578 w 672"/>
              <a:gd name="T51" fmla="*/ 455 h 684"/>
              <a:gd name="T52" fmla="*/ 624 w 672"/>
              <a:gd name="T53" fmla="*/ 444 h 684"/>
              <a:gd name="T54" fmla="*/ 643 w 672"/>
              <a:gd name="T55" fmla="*/ 403 h 684"/>
              <a:gd name="T56" fmla="*/ 604 w 672"/>
              <a:gd name="T57" fmla="*/ 405 h 684"/>
              <a:gd name="T58" fmla="*/ 586 w 672"/>
              <a:gd name="T59" fmla="*/ 399 h 684"/>
              <a:gd name="T60" fmla="*/ 565 w 672"/>
              <a:gd name="T61" fmla="*/ 379 h 684"/>
              <a:gd name="T62" fmla="*/ 527 w 672"/>
              <a:gd name="T63" fmla="*/ 321 h 684"/>
              <a:gd name="T64" fmla="*/ 493 w 672"/>
              <a:gd name="T65" fmla="*/ 271 h 684"/>
              <a:gd name="T66" fmla="*/ 420 w 672"/>
              <a:gd name="T67" fmla="*/ 265 h 684"/>
              <a:gd name="T68" fmla="*/ 397 w 672"/>
              <a:gd name="T69" fmla="*/ 225 h 684"/>
              <a:gd name="T70" fmla="*/ 443 w 672"/>
              <a:gd name="T71" fmla="*/ 187 h 684"/>
              <a:gd name="T72" fmla="*/ 483 w 672"/>
              <a:gd name="T73" fmla="*/ 138 h 684"/>
              <a:gd name="T74" fmla="*/ 479 w 672"/>
              <a:gd name="T75" fmla="*/ 126 h 684"/>
              <a:gd name="T76" fmla="*/ 466 w 672"/>
              <a:gd name="T77" fmla="*/ 129 h 684"/>
              <a:gd name="T78" fmla="*/ 456 w 672"/>
              <a:gd name="T79" fmla="*/ 134 h 684"/>
              <a:gd name="T80" fmla="*/ 448 w 672"/>
              <a:gd name="T81" fmla="*/ 130 h 684"/>
              <a:gd name="T82" fmla="*/ 424 w 672"/>
              <a:gd name="T83" fmla="*/ 129 h 684"/>
              <a:gd name="T84" fmla="*/ 413 w 672"/>
              <a:gd name="T85" fmla="*/ 175 h 684"/>
              <a:gd name="T86" fmla="*/ 370 w 672"/>
              <a:gd name="T87" fmla="*/ 195 h 684"/>
              <a:gd name="T88" fmla="*/ 333 w 672"/>
              <a:gd name="T89" fmla="*/ 134 h 684"/>
              <a:gd name="T90" fmla="*/ 306 w 672"/>
              <a:gd name="T91" fmla="*/ 95 h 684"/>
              <a:gd name="T92" fmla="*/ 321 w 672"/>
              <a:gd name="T93" fmla="*/ 66 h 684"/>
              <a:gd name="T94" fmla="*/ 314 w 672"/>
              <a:gd name="T95" fmla="*/ 31 h 684"/>
              <a:gd name="T96" fmla="*/ 303 w 672"/>
              <a:gd name="T97" fmla="*/ 6 h 684"/>
              <a:gd name="T98" fmla="*/ 243 w 672"/>
              <a:gd name="T99" fmla="*/ 17 h 684"/>
              <a:gd name="T100" fmla="*/ 240 w 672"/>
              <a:gd name="T101" fmla="*/ 61 h 684"/>
              <a:gd name="T102" fmla="*/ 254 w 672"/>
              <a:gd name="T103" fmla="*/ 79 h 684"/>
              <a:gd name="T104" fmla="*/ 205 w 672"/>
              <a:gd name="T105" fmla="*/ 106 h 684"/>
              <a:gd name="T106" fmla="*/ 175 w 672"/>
              <a:gd name="T107" fmla="*/ 135 h 684"/>
              <a:gd name="T108" fmla="*/ 125 w 672"/>
              <a:gd name="T109" fmla="*/ 237 h 684"/>
              <a:gd name="T110" fmla="*/ 135 w 672"/>
              <a:gd name="T111" fmla="*/ 282 h 684"/>
              <a:gd name="T112" fmla="*/ 101 w 672"/>
              <a:gd name="T113" fmla="*/ 287 h 684"/>
              <a:gd name="T114" fmla="*/ 66 w 672"/>
              <a:gd name="T115" fmla="*/ 274 h 684"/>
              <a:gd name="T116" fmla="*/ 132 w 672"/>
              <a:gd name="T117" fmla="*/ 307 h 684"/>
              <a:gd name="T118" fmla="*/ 146 w 672"/>
              <a:gd name="T119" fmla="*/ 309 h 684"/>
              <a:gd name="T120" fmla="*/ 164 w 672"/>
              <a:gd name="T121" fmla="*/ 319 h 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2" h="684">
                <a:moveTo>
                  <a:pt x="4" y="397"/>
                </a:moveTo>
                <a:cubicBezTo>
                  <a:pt x="5" y="397"/>
                  <a:pt x="6" y="397"/>
                  <a:pt x="7" y="398"/>
                </a:cubicBezTo>
                <a:cubicBezTo>
                  <a:pt x="8" y="398"/>
                  <a:pt x="9" y="399"/>
                  <a:pt x="9" y="399"/>
                </a:cubicBezTo>
                <a:cubicBezTo>
                  <a:pt x="9" y="399"/>
                  <a:pt x="9" y="399"/>
                  <a:pt x="9" y="401"/>
                </a:cubicBezTo>
                <a:cubicBezTo>
                  <a:pt x="9" y="402"/>
                  <a:pt x="10" y="403"/>
                  <a:pt x="12" y="403"/>
                </a:cubicBezTo>
                <a:cubicBezTo>
                  <a:pt x="13" y="404"/>
                  <a:pt x="15" y="403"/>
                  <a:pt x="15" y="403"/>
                </a:cubicBezTo>
                <a:cubicBezTo>
                  <a:pt x="15" y="403"/>
                  <a:pt x="48" y="424"/>
                  <a:pt x="55" y="429"/>
                </a:cubicBezTo>
                <a:cubicBezTo>
                  <a:pt x="63" y="433"/>
                  <a:pt x="80" y="444"/>
                  <a:pt x="88" y="450"/>
                </a:cubicBezTo>
                <a:cubicBezTo>
                  <a:pt x="97" y="455"/>
                  <a:pt x="108" y="462"/>
                  <a:pt x="114" y="466"/>
                </a:cubicBezTo>
                <a:cubicBezTo>
                  <a:pt x="120" y="470"/>
                  <a:pt x="126" y="474"/>
                  <a:pt x="129" y="476"/>
                </a:cubicBezTo>
                <a:cubicBezTo>
                  <a:pt x="133" y="478"/>
                  <a:pt x="135" y="479"/>
                  <a:pt x="135" y="479"/>
                </a:cubicBezTo>
                <a:cubicBezTo>
                  <a:pt x="135" y="479"/>
                  <a:pt x="135" y="480"/>
                  <a:pt x="135" y="480"/>
                </a:cubicBezTo>
                <a:cubicBezTo>
                  <a:pt x="135" y="480"/>
                  <a:pt x="134" y="481"/>
                  <a:pt x="135" y="482"/>
                </a:cubicBezTo>
                <a:cubicBezTo>
                  <a:pt x="136" y="483"/>
                  <a:pt x="136" y="483"/>
                  <a:pt x="138" y="483"/>
                </a:cubicBezTo>
                <a:cubicBezTo>
                  <a:pt x="139" y="484"/>
                  <a:pt x="140" y="483"/>
                  <a:pt x="140" y="483"/>
                </a:cubicBezTo>
                <a:cubicBezTo>
                  <a:pt x="140" y="483"/>
                  <a:pt x="141" y="483"/>
                  <a:pt x="141" y="484"/>
                </a:cubicBezTo>
                <a:cubicBezTo>
                  <a:pt x="141" y="484"/>
                  <a:pt x="142" y="484"/>
                  <a:pt x="142" y="485"/>
                </a:cubicBezTo>
                <a:cubicBezTo>
                  <a:pt x="143" y="486"/>
                  <a:pt x="144" y="486"/>
                  <a:pt x="144" y="487"/>
                </a:cubicBezTo>
                <a:cubicBezTo>
                  <a:pt x="145" y="488"/>
                  <a:pt x="146" y="488"/>
                  <a:pt x="146" y="488"/>
                </a:cubicBezTo>
                <a:cubicBezTo>
                  <a:pt x="147" y="488"/>
                  <a:pt x="148" y="487"/>
                  <a:pt x="148" y="487"/>
                </a:cubicBezTo>
                <a:cubicBezTo>
                  <a:pt x="148" y="487"/>
                  <a:pt x="149" y="487"/>
                  <a:pt x="149" y="486"/>
                </a:cubicBezTo>
                <a:cubicBezTo>
                  <a:pt x="150" y="485"/>
                  <a:pt x="150" y="485"/>
                  <a:pt x="150" y="485"/>
                </a:cubicBezTo>
                <a:cubicBezTo>
                  <a:pt x="150" y="485"/>
                  <a:pt x="151" y="485"/>
                  <a:pt x="151" y="485"/>
                </a:cubicBezTo>
                <a:cubicBezTo>
                  <a:pt x="151" y="485"/>
                  <a:pt x="153" y="484"/>
                  <a:pt x="153" y="484"/>
                </a:cubicBezTo>
                <a:cubicBezTo>
                  <a:pt x="153" y="484"/>
                  <a:pt x="153" y="484"/>
                  <a:pt x="154" y="485"/>
                </a:cubicBezTo>
                <a:cubicBezTo>
                  <a:pt x="154" y="485"/>
                  <a:pt x="156" y="484"/>
                  <a:pt x="156" y="484"/>
                </a:cubicBezTo>
                <a:cubicBezTo>
                  <a:pt x="156" y="484"/>
                  <a:pt x="157" y="484"/>
                  <a:pt x="157" y="484"/>
                </a:cubicBezTo>
                <a:cubicBezTo>
                  <a:pt x="158" y="483"/>
                  <a:pt x="158" y="482"/>
                  <a:pt x="158" y="482"/>
                </a:cubicBezTo>
                <a:cubicBezTo>
                  <a:pt x="159" y="481"/>
                  <a:pt x="159" y="480"/>
                  <a:pt x="160" y="479"/>
                </a:cubicBezTo>
                <a:cubicBezTo>
                  <a:pt x="160" y="478"/>
                  <a:pt x="160" y="478"/>
                  <a:pt x="160" y="478"/>
                </a:cubicBezTo>
                <a:cubicBezTo>
                  <a:pt x="160" y="478"/>
                  <a:pt x="168" y="463"/>
                  <a:pt x="171" y="458"/>
                </a:cubicBezTo>
                <a:cubicBezTo>
                  <a:pt x="175" y="452"/>
                  <a:pt x="185" y="433"/>
                  <a:pt x="190" y="424"/>
                </a:cubicBezTo>
                <a:cubicBezTo>
                  <a:pt x="195" y="415"/>
                  <a:pt x="202" y="403"/>
                  <a:pt x="206" y="396"/>
                </a:cubicBezTo>
                <a:cubicBezTo>
                  <a:pt x="210" y="388"/>
                  <a:pt x="218" y="375"/>
                  <a:pt x="219" y="373"/>
                </a:cubicBezTo>
                <a:cubicBezTo>
                  <a:pt x="219" y="372"/>
                  <a:pt x="220" y="371"/>
                  <a:pt x="220" y="371"/>
                </a:cubicBezTo>
                <a:cubicBezTo>
                  <a:pt x="221" y="370"/>
                  <a:pt x="221" y="370"/>
                  <a:pt x="222" y="369"/>
                </a:cubicBezTo>
                <a:cubicBezTo>
                  <a:pt x="222" y="368"/>
                  <a:pt x="223" y="368"/>
                  <a:pt x="223" y="368"/>
                </a:cubicBezTo>
                <a:cubicBezTo>
                  <a:pt x="224" y="367"/>
                  <a:pt x="225" y="366"/>
                  <a:pt x="224" y="365"/>
                </a:cubicBezTo>
                <a:cubicBezTo>
                  <a:pt x="224" y="363"/>
                  <a:pt x="222" y="363"/>
                  <a:pt x="221" y="363"/>
                </a:cubicBezTo>
                <a:cubicBezTo>
                  <a:pt x="220" y="362"/>
                  <a:pt x="219" y="361"/>
                  <a:pt x="219" y="361"/>
                </a:cubicBezTo>
                <a:cubicBezTo>
                  <a:pt x="218" y="361"/>
                  <a:pt x="218" y="361"/>
                  <a:pt x="217" y="360"/>
                </a:cubicBezTo>
                <a:cubicBezTo>
                  <a:pt x="216" y="359"/>
                  <a:pt x="211" y="356"/>
                  <a:pt x="208" y="355"/>
                </a:cubicBezTo>
                <a:cubicBezTo>
                  <a:pt x="205" y="353"/>
                  <a:pt x="202" y="351"/>
                  <a:pt x="202" y="351"/>
                </a:cubicBezTo>
                <a:cubicBezTo>
                  <a:pt x="202" y="351"/>
                  <a:pt x="202" y="351"/>
                  <a:pt x="202" y="350"/>
                </a:cubicBezTo>
                <a:cubicBezTo>
                  <a:pt x="203" y="349"/>
                  <a:pt x="202" y="349"/>
                  <a:pt x="202" y="349"/>
                </a:cubicBezTo>
                <a:cubicBezTo>
                  <a:pt x="201" y="349"/>
                  <a:pt x="201" y="349"/>
                  <a:pt x="201" y="348"/>
                </a:cubicBezTo>
                <a:cubicBezTo>
                  <a:pt x="201" y="348"/>
                  <a:pt x="199" y="347"/>
                  <a:pt x="197" y="346"/>
                </a:cubicBezTo>
                <a:cubicBezTo>
                  <a:pt x="196" y="345"/>
                  <a:pt x="195" y="345"/>
                  <a:pt x="195" y="345"/>
                </a:cubicBezTo>
                <a:cubicBezTo>
                  <a:pt x="194" y="346"/>
                  <a:pt x="193" y="346"/>
                  <a:pt x="193" y="346"/>
                </a:cubicBezTo>
                <a:cubicBezTo>
                  <a:pt x="193" y="346"/>
                  <a:pt x="172" y="332"/>
                  <a:pt x="170" y="331"/>
                </a:cubicBezTo>
                <a:cubicBezTo>
                  <a:pt x="168" y="330"/>
                  <a:pt x="166" y="328"/>
                  <a:pt x="166" y="328"/>
                </a:cubicBezTo>
                <a:cubicBezTo>
                  <a:pt x="166" y="328"/>
                  <a:pt x="166" y="327"/>
                  <a:pt x="166" y="327"/>
                </a:cubicBezTo>
                <a:cubicBezTo>
                  <a:pt x="167" y="326"/>
                  <a:pt x="166" y="326"/>
                  <a:pt x="166" y="326"/>
                </a:cubicBezTo>
                <a:cubicBezTo>
                  <a:pt x="166" y="326"/>
                  <a:pt x="166" y="325"/>
                  <a:pt x="167" y="325"/>
                </a:cubicBezTo>
                <a:cubicBezTo>
                  <a:pt x="167" y="324"/>
                  <a:pt x="168" y="324"/>
                  <a:pt x="168" y="324"/>
                </a:cubicBezTo>
                <a:cubicBezTo>
                  <a:pt x="169" y="324"/>
                  <a:pt x="169" y="323"/>
                  <a:pt x="171" y="321"/>
                </a:cubicBezTo>
                <a:cubicBezTo>
                  <a:pt x="173" y="318"/>
                  <a:pt x="173" y="317"/>
                  <a:pt x="173" y="317"/>
                </a:cubicBezTo>
                <a:cubicBezTo>
                  <a:pt x="173" y="317"/>
                  <a:pt x="173" y="317"/>
                  <a:pt x="174" y="316"/>
                </a:cubicBezTo>
                <a:cubicBezTo>
                  <a:pt x="174" y="316"/>
                  <a:pt x="174" y="317"/>
                  <a:pt x="176" y="317"/>
                </a:cubicBezTo>
                <a:cubicBezTo>
                  <a:pt x="177" y="318"/>
                  <a:pt x="177" y="318"/>
                  <a:pt x="178" y="318"/>
                </a:cubicBezTo>
                <a:cubicBezTo>
                  <a:pt x="178" y="317"/>
                  <a:pt x="179" y="317"/>
                  <a:pt x="178" y="315"/>
                </a:cubicBezTo>
                <a:cubicBezTo>
                  <a:pt x="178" y="314"/>
                  <a:pt x="177" y="311"/>
                  <a:pt x="177" y="311"/>
                </a:cubicBezTo>
                <a:cubicBezTo>
                  <a:pt x="177" y="311"/>
                  <a:pt x="177" y="311"/>
                  <a:pt x="177" y="310"/>
                </a:cubicBezTo>
                <a:cubicBezTo>
                  <a:pt x="177" y="309"/>
                  <a:pt x="177" y="308"/>
                  <a:pt x="177" y="306"/>
                </a:cubicBezTo>
                <a:cubicBezTo>
                  <a:pt x="178" y="305"/>
                  <a:pt x="177" y="304"/>
                  <a:pt x="177" y="302"/>
                </a:cubicBezTo>
                <a:cubicBezTo>
                  <a:pt x="176" y="301"/>
                  <a:pt x="176" y="300"/>
                  <a:pt x="175" y="298"/>
                </a:cubicBezTo>
                <a:cubicBezTo>
                  <a:pt x="175" y="296"/>
                  <a:pt x="175" y="295"/>
                  <a:pt x="175" y="294"/>
                </a:cubicBezTo>
                <a:cubicBezTo>
                  <a:pt x="175" y="292"/>
                  <a:pt x="174" y="291"/>
                  <a:pt x="173" y="290"/>
                </a:cubicBezTo>
                <a:cubicBezTo>
                  <a:pt x="172" y="289"/>
                  <a:pt x="171" y="287"/>
                  <a:pt x="170" y="287"/>
                </a:cubicBezTo>
                <a:cubicBezTo>
                  <a:pt x="170" y="286"/>
                  <a:pt x="169" y="285"/>
                  <a:pt x="168" y="284"/>
                </a:cubicBezTo>
                <a:cubicBezTo>
                  <a:pt x="168" y="284"/>
                  <a:pt x="168" y="283"/>
                  <a:pt x="167" y="282"/>
                </a:cubicBezTo>
                <a:cubicBezTo>
                  <a:pt x="166" y="282"/>
                  <a:pt x="165" y="281"/>
                  <a:pt x="165" y="281"/>
                </a:cubicBezTo>
                <a:cubicBezTo>
                  <a:pt x="165" y="281"/>
                  <a:pt x="166" y="281"/>
                  <a:pt x="166" y="280"/>
                </a:cubicBezTo>
                <a:cubicBezTo>
                  <a:pt x="167" y="280"/>
                  <a:pt x="167" y="280"/>
                  <a:pt x="167" y="278"/>
                </a:cubicBezTo>
                <a:cubicBezTo>
                  <a:pt x="167" y="276"/>
                  <a:pt x="167" y="275"/>
                  <a:pt x="168" y="271"/>
                </a:cubicBezTo>
                <a:cubicBezTo>
                  <a:pt x="168" y="267"/>
                  <a:pt x="168" y="266"/>
                  <a:pt x="169" y="262"/>
                </a:cubicBezTo>
                <a:cubicBezTo>
                  <a:pt x="169" y="258"/>
                  <a:pt x="169" y="256"/>
                  <a:pt x="170" y="253"/>
                </a:cubicBezTo>
                <a:cubicBezTo>
                  <a:pt x="170" y="250"/>
                  <a:pt x="171" y="248"/>
                  <a:pt x="171" y="245"/>
                </a:cubicBezTo>
                <a:cubicBezTo>
                  <a:pt x="172" y="242"/>
                  <a:pt x="172" y="241"/>
                  <a:pt x="172" y="240"/>
                </a:cubicBezTo>
                <a:cubicBezTo>
                  <a:pt x="172" y="238"/>
                  <a:pt x="172" y="237"/>
                  <a:pt x="172" y="235"/>
                </a:cubicBezTo>
                <a:cubicBezTo>
                  <a:pt x="172" y="234"/>
                  <a:pt x="172" y="233"/>
                  <a:pt x="172" y="231"/>
                </a:cubicBezTo>
                <a:cubicBezTo>
                  <a:pt x="172" y="229"/>
                  <a:pt x="173" y="228"/>
                  <a:pt x="173" y="227"/>
                </a:cubicBezTo>
                <a:cubicBezTo>
                  <a:pt x="174" y="225"/>
                  <a:pt x="174" y="224"/>
                  <a:pt x="175" y="223"/>
                </a:cubicBezTo>
                <a:cubicBezTo>
                  <a:pt x="175" y="222"/>
                  <a:pt x="176" y="221"/>
                  <a:pt x="176" y="218"/>
                </a:cubicBezTo>
                <a:cubicBezTo>
                  <a:pt x="177" y="216"/>
                  <a:pt x="177" y="215"/>
                  <a:pt x="177" y="213"/>
                </a:cubicBezTo>
                <a:cubicBezTo>
                  <a:pt x="178" y="211"/>
                  <a:pt x="177" y="209"/>
                  <a:pt x="177" y="209"/>
                </a:cubicBezTo>
                <a:cubicBezTo>
                  <a:pt x="177" y="209"/>
                  <a:pt x="178" y="209"/>
                  <a:pt x="179" y="208"/>
                </a:cubicBezTo>
                <a:cubicBezTo>
                  <a:pt x="180" y="206"/>
                  <a:pt x="181" y="205"/>
                  <a:pt x="183" y="202"/>
                </a:cubicBezTo>
                <a:cubicBezTo>
                  <a:pt x="185" y="200"/>
                  <a:pt x="186" y="199"/>
                  <a:pt x="187" y="198"/>
                </a:cubicBezTo>
                <a:cubicBezTo>
                  <a:pt x="188" y="197"/>
                  <a:pt x="188" y="196"/>
                  <a:pt x="189" y="195"/>
                </a:cubicBezTo>
                <a:cubicBezTo>
                  <a:pt x="192" y="193"/>
                  <a:pt x="194" y="191"/>
                  <a:pt x="198" y="188"/>
                </a:cubicBezTo>
                <a:cubicBezTo>
                  <a:pt x="202" y="185"/>
                  <a:pt x="205" y="182"/>
                  <a:pt x="207" y="180"/>
                </a:cubicBezTo>
                <a:cubicBezTo>
                  <a:pt x="209" y="178"/>
                  <a:pt x="210" y="178"/>
                  <a:pt x="210" y="178"/>
                </a:cubicBezTo>
                <a:cubicBezTo>
                  <a:pt x="210" y="178"/>
                  <a:pt x="210" y="178"/>
                  <a:pt x="211" y="180"/>
                </a:cubicBezTo>
                <a:cubicBezTo>
                  <a:pt x="211" y="181"/>
                  <a:pt x="212" y="182"/>
                  <a:pt x="212" y="184"/>
                </a:cubicBezTo>
                <a:cubicBezTo>
                  <a:pt x="213" y="185"/>
                  <a:pt x="213" y="187"/>
                  <a:pt x="214" y="190"/>
                </a:cubicBezTo>
                <a:cubicBezTo>
                  <a:pt x="214" y="192"/>
                  <a:pt x="214" y="194"/>
                  <a:pt x="213" y="199"/>
                </a:cubicBezTo>
                <a:cubicBezTo>
                  <a:pt x="213" y="204"/>
                  <a:pt x="212" y="208"/>
                  <a:pt x="211" y="212"/>
                </a:cubicBezTo>
                <a:cubicBezTo>
                  <a:pt x="211" y="217"/>
                  <a:pt x="210" y="221"/>
                  <a:pt x="210" y="222"/>
                </a:cubicBezTo>
                <a:cubicBezTo>
                  <a:pt x="209" y="223"/>
                  <a:pt x="209" y="224"/>
                  <a:pt x="208" y="226"/>
                </a:cubicBezTo>
                <a:cubicBezTo>
                  <a:pt x="206" y="228"/>
                  <a:pt x="205" y="229"/>
                  <a:pt x="204" y="231"/>
                </a:cubicBezTo>
                <a:cubicBezTo>
                  <a:pt x="204" y="233"/>
                  <a:pt x="204" y="235"/>
                  <a:pt x="204" y="242"/>
                </a:cubicBezTo>
                <a:cubicBezTo>
                  <a:pt x="204" y="248"/>
                  <a:pt x="203" y="260"/>
                  <a:pt x="203" y="268"/>
                </a:cubicBezTo>
                <a:cubicBezTo>
                  <a:pt x="203" y="276"/>
                  <a:pt x="203" y="283"/>
                  <a:pt x="202" y="290"/>
                </a:cubicBezTo>
                <a:cubicBezTo>
                  <a:pt x="202" y="297"/>
                  <a:pt x="202" y="304"/>
                  <a:pt x="202" y="309"/>
                </a:cubicBezTo>
                <a:cubicBezTo>
                  <a:pt x="202" y="314"/>
                  <a:pt x="202" y="320"/>
                  <a:pt x="202" y="324"/>
                </a:cubicBezTo>
                <a:cubicBezTo>
                  <a:pt x="202" y="327"/>
                  <a:pt x="202" y="330"/>
                  <a:pt x="202" y="332"/>
                </a:cubicBezTo>
                <a:cubicBezTo>
                  <a:pt x="202" y="333"/>
                  <a:pt x="204" y="333"/>
                  <a:pt x="206" y="334"/>
                </a:cubicBezTo>
                <a:cubicBezTo>
                  <a:pt x="209" y="334"/>
                  <a:pt x="211" y="335"/>
                  <a:pt x="212" y="335"/>
                </a:cubicBezTo>
                <a:cubicBezTo>
                  <a:pt x="213" y="335"/>
                  <a:pt x="213" y="336"/>
                  <a:pt x="213" y="337"/>
                </a:cubicBezTo>
                <a:cubicBezTo>
                  <a:pt x="214" y="337"/>
                  <a:pt x="213" y="338"/>
                  <a:pt x="214" y="340"/>
                </a:cubicBezTo>
                <a:cubicBezTo>
                  <a:pt x="214" y="341"/>
                  <a:pt x="217" y="342"/>
                  <a:pt x="220" y="343"/>
                </a:cubicBezTo>
                <a:cubicBezTo>
                  <a:pt x="222" y="344"/>
                  <a:pt x="224" y="345"/>
                  <a:pt x="225" y="346"/>
                </a:cubicBezTo>
                <a:cubicBezTo>
                  <a:pt x="226" y="346"/>
                  <a:pt x="226" y="346"/>
                  <a:pt x="227" y="348"/>
                </a:cubicBezTo>
                <a:cubicBezTo>
                  <a:pt x="228" y="350"/>
                  <a:pt x="230" y="351"/>
                  <a:pt x="233" y="352"/>
                </a:cubicBezTo>
                <a:cubicBezTo>
                  <a:pt x="236" y="353"/>
                  <a:pt x="238" y="354"/>
                  <a:pt x="241" y="355"/>
                </a:cubicBezTo>
                <a:cubicBezTo>
                  <a:pt x="244" y="356"/>
                  <a:pt x="248" y="357"/>
                  <a:pt x="251" y="358"/>
                </a:cubicBezTo>
                <a:cubicBezTo>
                  <a:pt x="254" y="359"/>
                  <a:pt x="255" y="359"/>
                  <a:pt x="258" y="359"/>
                </a:cubicBezTo>
                <a:cubicBezTo>
                  <a:pt x="260" y="360"/>
                  <a:pt x="262" y="359"/>
                  <a:pt x="265" y="358"/>
                </a:cubicBezTo>
                <a:cubicBezTo>
                  <a:pt x="268" y="356"/>
                  <a:pt x="269" y="355"/>
                  <a:pt x="270" y="354"/>
                </a:cubicBezTo>
                <a:cubicBezTo>
                  <a:pt x="270" y="354"/>
                  <a:pt x="271" y="353"/>
                  <a:pt x="271" y="353"/>
                </a:cubicBezTo>
                <a:cubicBezTo>
                  <a:pt x="271" y="353"/>
                  <a:pt x="271" y="354"/>
                  <a:pt x="273" y="356"/>
                </a:cubicBezTo>
                <a:cubicBezTo>
                  <a:pt x="274" y="357"/>
                  <a:pt x="276" y="358"/>
                  <a:pt x="277" y="359"/>
                </a:cubicBezTo>
                <a:cubicBezTo>
                  <a:pt x="277" y="359"/>
                  <a:pt x="277" y="359"/>
                  <a:pt x="278" y="360"/>
                </a:cubicBezTo>
                <a:cubicBezTo>
                  <a:pt x="278" y="361"/>
                  <a:pt x="279" y="361"/>
                  <a:pt x="280" y="363"/>
                </a:cubicBezTo>
                <a:cubicBezTo>
                  <a:pt x="281" y="365"/>
                  <a:pt x="282" y="364"/>
                  <a:pt x="283" y="365"/>
                </a:cubicBezTo>
                <a:cubicBezTo>
                  <a:pt x="284" y="365"/>
                  <a:pt x="285" y="366"/>
                  <a:pt x="285" y="367"/>
                </a:cubicBezTo>
                <a:cubicBezTo>
                  <a:pt x="286" y="368"/>
                  <a:pt x="284" y="368"/>
                  <a:pt x="284" y="370"/>
                </a:cubicBezTo>
                <a:cubicBezTo>
                  <a:pt x="284" y="373"/>
                  <a:pt x="286" y="375"/>
                  <a:pt x="287" y="376"/>
                </a:cubicBezTo>
                <a:cubicBezTo>
                  <a:pt x="288" y="377"/>
                  <a:pt x="289" y="378"/>
                  <a:pt x="289" y="379"/>
                </a:cubicBezTo>
                <a:cubicBezTo>
                  <a:pt x="289" y="379"/>
                  <a:pt x="289" y="380"/>
                  <a:pt x="290" y="380"/>
                </a:cubicBezTo>
                <a:cubicBezTo>
                  <a:pt x="290" y="382"/>
                  <a:pt x="291" y="384"/>
                  <a:pt x="293" y="388"/>
                </a:cubicBezTo>
                <a:cubicBezTo>
                  <a:pt x="295" y="392"/>
                  <a:pt x="296" y="396"/>
                  <a:pt x="298" y="399"/>
                </a:cubicBezTo>
                <a:cubicBezTo>
                  <a:pt x="299" y="402"/>
                  <a:pt x="300" y="406"/>
                  <a:pt x="302" y="410"/>
                </a:cubicBezTo>
                <a:cubicBezTo>
                  <a:pt x="303" y="411"/>
                  <a:pt x="304" y="413"/>
                  <a:pt x="305" y="414"/>
                </a:cubicBezTo>
                <a:cubicBezTo>
                  <a:pt x="305" y="415"/>
                  <a:pt x="306" y="417"/>
                  <a:pt x="307" y="418"/>
                </a:cubicBezTo>
                <a:cubicBezTo>
                  <a:pt x="308" y="420"/>
                  <a:pt x="308" y="421"/>
                  <a:pt x="309" y="423"/>
                </a:cubicBezTo>
                <a:cubicBezTo>
                  <a:pt x="310" y="425"/>
                  <a:pt x="311" y="426"/>
                  <a:pt x="311" y="426"/>
                </a:cubicBezTo>
                <a:cubicBezTo>
                  <a:pt x="312" y="427"/>
                  <a:pt x="311" y="428"/>
                  <a:pt x="311" y="429"/>
                </a:cubicBezTo>
                <a:cubicBezTo>
                  <a:pt x="311" y="430"/>
                  <a:pt x="312" y="431"/>
                  <a:pt x="312" y="431"/>
                </a:cubicBezTo>
                <a:cubicBezTo>
                  <a:pt x="312" y="432"/>
                  <a:pt x="312" y="432"/>
                  <a:pt x="312" y="434"/>
                </a:cubicBezTo>
                <a:cubicBezTo>
                  <a:pt x="312" y="436"/>
                  <a:pt x="313" y="437"/>
                  <a:pt x="313" y="437"/>
                </a:cubicBezTo>
                <a:cubicBezTo>
                  <a:pt x="313" y="438"/>
                  <a:pt x="314" y="439"/>
                  <a:pt x="314" y="439"/>
                </a:cubicBezTo>
                <a:cubicBezTo>
                  <a:pt x="314" y="439"/>
                  <a:pt x="314" y="439"/>
                  <a:pt x="313" y="440"/>
                </a:cubicBezTo>
                <a:cubicBezTo>
                  <a:pt x="312" y="441"/>
                  <a:pt x="311" y="442"/>
                  <a:pt x="310" y="443"/>
                </a:cubicBezTo>
                <a:cubicBezTo>
                  <a:pt x="308" y="445"/>
                  <a:pt x="307" y="448"/>
                  <a:pt x="308" y="450"/>
                </a:cubicBezTo>
                <a:cubicBezTo>
                  <a:pt x="308" y="452"/>
                  <a:pt x="309" y="453"/>
                  <a:pt x="309" y="453"/>
                </a:cubicBezTo>
                <a:cubicBezTo>
                  <a:pt x="309" y="453"/>
                  <a:pt x="308" y="455"/>
                  <a:pt x="306" y="458"/>
                </a:cubicBezTo>
                <a:cubicBezTo>
                  <a:pt x="304" y="461"/>
                  <a:pt x="302" y="465"/>
                  <a:pt x="300" y="469"/>
                </a:cubicBezTo>
                <a:cubicBezTo>
                  <a:pt x="298" y="473"/>
                  <a:pt x="296" y="478"/>
                  <a:pt x="295" y="480"/>
                </a:cubicBezTo>
                <a:cubicBezTo>
                  <a:pt x="295" y="481"/>
                  <a:pt x="294" y="481"/>
                  <a:pt x="293" y="482"/>
                </a:cubicBezTo>
                <a:cubicBezTo>
                  <a:pt x="292" y="484"/>
                  <a:pt x="290" y="486"/>
                  <a:pt x="288" y="488"/>
                </a:cubicBezTo>
                <a:cubicBezTo>
                  <a:pt x="287" y="490"/>
                  <a:pt x="284" y="497"/>
                  <a:pt x="282" y="502"/>
                </a:cubicBezTo>
                <a:cubicBezTo>
                  <a:pt x="280" y="507"/>
                  <a:pt x="278" y="517"/>
                  <a:pt x="277" y="521"/>
                </a:cubicBezTo>
                <a:cubicBezTo>
                  <a:pt x="276" y="526"/>
                  <a:pt x="275" y="529"/>
                  <a:pt x="274" y="531"/>
                </a:cubicBezTo>
                <a:cubicBezTo>
                  <a:pt x="272" y="533"/>
                  <a:pt x="272" y="535"/>
                  <a:pt x="270" y="537"/>
                </a:cubicBezTo>
                <a:cubicBezTo>
                  <a:pt x="268" y="539"/>
                  <a:pt x="264" y="542"/>
                  <a:pt x="261" y="546"/>
                </a:cubicBezTo>
                <a:cubicBezTo>
                  <a:pt x="259" y="550"/>
                  <a:pt x="256" y="553"/>
                  <a:pt x="254" y="556"/>
                </a:cubicBezTo>
                <a:cubicBezTo>
                  <a:pt x="253" y="559"/>
                  <a:pt x="251" y="562"/>
                  <a:pt x="249" y="565"/>
                </a:cubicBezTo>
                <a:cubicBezTo>
                  <a:pt x="248" y="567"/>
                  <a:pt x="246" y="570"/>
                  <a:pt x="245" y="573"/>
                </a:cubicBezTo>
                <a:cubicBezTo>
                  <a:pt x="243" y="576"/>
                  <a:pt x="243" y="577"/>
                  <a:pt x="243" y="577"/>
                </a:cubicBezTo>
                <a:cubicBezTo>
                  <a:pt x="243" y="577"/>
                  <a:pt x="242" y="577"/>
                  <a:pt x="242" y="577"/>
                </a:cubicBezTo>
                <a:cubicBezTo>
                  <a:pt x="242" y="576"/>
                  <a:pt x="241" y="578"/>
                  <a:pt x="240" y="580"/>
                </a:cubicBezTo>
                <a:cubicBezTo>
                  <a:pt x="239" y="582"/>
                  <a:pt x="239" y="583"/>
                  <a:pt x="238" y="585"/>
                </a:cubicBezTo>
                <a:cubicBezTo>
                  <a:pt x="237" y="586"/>
                  <a:pt x="237" y="587"/>
                  <a:pt x="237" y="587"/>
                </a:cubicBezTo>
                <a:cubicBezTo>
                  <a:pt x="237" y="587"/>
                  <a:pt x="237" y="587"/>
                  <a:pt x="236" y="588"/>
                </a:cubicBezTo>
                <a:cubicBezTo>
                  <a:pt x="235" y="588"/>
                  <a:pt x="233" y="588"/>
                  <a:pt x="231" y="589"/>
                </a:cubicBezTo>
                <a:cubicBezTo>
                  <a:pt x="230" y="589"/>
                  <a:pt x="229" y="590"/>
                  <a:pt x="229" y="590"/>
                </a:cubicBezTo>
                <a:cubicBezTo>
                  <a:pt x="229" y="590"/>
                  <a:pt x="229" y="590"/>
                  <a:pt x="228" y="591"/>
                </a:cubicBezTo>
                <a:cubicBezTo>
                  <a:pt x="227" y="591"/>
                  <a:pt x="225" y="592"/>
                  <a:pt x="222" y="594"/>
                </a:cubicBezTo>
                <a:cubicBezTo>
                  <a:pt x="219" y="597"/>
                  <a:pt x="217" y="600"/>
                  <a:pt x="217" y="600"/>
                </a:cubicBezTo>
                <a:cubicBezTo>
                  <a:pt x="217" y="600"/>
                  <a:pt x="217" y="600"/>
                  <a:pt x="216" y="601"/>
                </a:cubicBezTo>
                <a:cubicBezTo>
                  <a:pt x="216" y="601"/>
                  <a:pt x="215" y="601"/>
                  <a:pt x="214" y="603"/>
                </a:cubicBezTo>
                <a:cubicBezTo>
                  <a:pt x="212" y="604"/>
                  <a:pt x="211" y="604"/>
                  <a:pt x="210" y="606"/>
                </a:cubicBezTo>
                <a:cubicBezTo>
                  <a:pt x="208" y="608"/>
                  <a:pt x="209" y="611"/>
                  <a:pt x="210" y="615"/>
                </a:cubicBezTo>
                <a:cubicBezTo>
                  <a:pt x="211" y="618"/>
                  <a:pt x="213" y="620"/>
                  <a:pt x="217" y="625"/>
                </a:cubicBezTo>
                <a:cubicBezTo>
                  <a:pt x="220" y="629"/>
                  <a:pt x="224" y="633"/>
                  <a:pt x="226" y="635"/>
                </a:cubicBezTo>
                <a:cubicBezTo>
                  <a:pt x="227" y="636"/>
                  <a:pt x="228" y="637"/>
                  <a:pt x="228" y="637"/>
                </a:cubicBezTo>
                <a:cubicBezTo>
                  <a:pt x="228" y="637"/>
                  <a:pt x="229" y="636"/>
                  <a:pt x="229" y="635"/>
                </a:cubicBezTo>
                <a:cubicBezTo>
                  <a:pt x="230" y="634"/>
                  <a:pt x="231" y="634"/>
                  <a:pt x="231" y="634"/>
                </a:cubicBezTo>
                <a:cubicBezTo>
                  <a:pt x="231" y="634"/>
                  <a:pt x="231" y="635"/>
                  <a:pt x="233" y="638"/>
                </a:cubicBezTo>
                <a:cubicBezTo>
                  <a:pt x="236" y="641"/>
                  <a:pt x="238" y="646"/>
                  <a:pt x="238" y="646"/>
                </a:cubicBezTo>
                <a:cubicBezTo>
                  <a:pt x="238" y="646"/>
                  <a:pt x="238" y="646"/>
                  <a:pt x="240" y="649"/>
                </a:cubicBezTo>
                <a:cubicBezTo>
                  <a:pt x="240" y="650"/>
                  <a:pt x="242" y="653"/>
                  <a:pt x="243" y="655"/>
                </a:cubicBezTo>
                <a:cubicBezTo>
                  <a:pt x="245" y="658"/>
                  <a:pt x="247" y="660"/>
                  <a:pt x="248" y="661"/>
                </a:cubicBezTo>
                <a:cubicBezTo>
                  <a:pt x="254" y="667"/>
                  <a:pt x="259" y="670"/>
                  <a:pt x="266" y="674"/>
                </a:cubicBezTo>
                <a:cubicBezTo>
                  <a:pt x="274" y="679"/>
                  <a:pt x="281" y="681"/>
                  <a:pt x="285" y="682"/>
                </a:cubicBezTo>
                <a:cubicBezTo>
                  <a:pt x="289" y="683"/>
                  <a:pt x="291" y="684"/>
                  <a:pt x="293" y="683"/>
                </a:cubicBezTo>
                <a:cubicBezTo>
                  <a:pt x="294" y="683"/>
                  <a:pt x="296" y="682"/>
                  <a:pt x="298" y="681"/>
                </a:cubicBezTo>
                <a:cubicBezTo>
                  <a:pt x="299" y="679"/>
                  <a:pt x="299" y="677"/>
                  <a:pt x="299" y="676"/>
                </a:cubicBezTo>
                <a:cubicBezTo>
                  <a:pt x="299" y="675"/>
                  <a:pt x="299" y="675"/>
                  <a:pt x="299" y="674"/>
                </a:cubicBezTo>
                <a:cubicBezTo>
                  <a:pt x="300" y="673"/>
                  <a:pt x="300" y="673"/>
                  <a:pt x="300" y="671"/>
                </a:cubicBezTo>
                <a:cubicBezTo>
                  <a:pt x="300" y="668"/>
                  <a:pt x="299" y="667"/>
                  <a:pt x="297" y="665"/>
                </a:cubicBezTo>
                <a:cubicBezTo>
                  <a:pt x="296" y="662"/>
                  <a:pt x="293" y="660"/>
                  <a:pt x="292" y="658"/>
                </a:cubicBezTo>
                <a:cubicBezTo>
                  <a:pt x="290" y="656"/>
                  <a:pt x="289" y="655"/>
                  <a:pt x="288" y="653"/>
                </a:cubicBezTo>
                <a:cubicBezTo>
                  <a:pt x="288" y="652"/>
                  <a:pt x="287" y="652"/>
                  <a:pt x="287" y="651"/>
                </a:cubicBezTo>
                <a:cubicBezTo>
                  <a:pt x="286" y="651"/>
                  <a:pt x="286" y="650"/>
                  <a:pt x="285" y="649"/>
                </a:cubicBezTo>
                <a:cubicBezTo>
                  <a:pt x="285" y="649"/>
                  <a:pt x="284" y="648"/>
                  <a:pt x="283" y="648"/>
                </a:cubicBezTo>
                <a:cubicBezTo>
                  <a:pt x="282" y="647"/>
                  <a:pt x="282" y="646"/>
                  <a:pt x="282" y="645"/>
                </a:cubicBezTo>
                <a:cubicBezTo>
                  <a:pt x="282" y="644"/>
                  <a:pt x="281" y="643"/>
                  <a:pt x="281" y="643"/>
                </a:cubicBezTo>
                <a:cubicBezTo>
                  <a:pt x="280" y="643"/>
                  <a:pt x="280" y="641"/>
                  <a:pt x="280" y="641"/>
                </a:cubicBezTo>
                <a:cubicBezTo>
                  <a:pt x="280" y="640"/>
                  <a:pt x="280" y="640"/>
                  <a:pt x="280" y="639"/>
                </a:cubicBezTo>
                <a:cubicBezTo>
                  <a:pt x="279" y="639"/>
                  <a:pt x="279" y="638"/>
                  <a:pt x="279" y="638"/>
                </a:cubicBezTo>
                <a:cubicBezTo>
                  <a:pt x="279" y="638"/>
                  <a:pt x="279" y="637"/>
                  <a:pt x="279" y="637"/>
                </a:cubicBezTo>
                <a:cubicBezTo>
                  <a:pt x="279" y="636"/>
                  <a:pt x="279" y="636"/>
                  <a:pt x="279" y="636"/>
                </a:cubicBezTo>
                <a:cubicBezTo>
                  <a:pt x="278" y="635"/>
                  <a:pt x="278" y="634"/>
                  <a:pt x="278" y="634"/>
                </a:cubicBezTo>
                <a:cubicBezTo>
                  <a:pt x="278" y="633"/>
                  <a:pt x="278" y="633"/>
                  <a:pt x="278" y="632"/>
                </a:cubicBezTo>
                <a:cubicBezTo>
                  <a:pt x="278" y="632"/>
                  <a:pt x="278" y="632"/>
                  <a:pt x="277" y="631"/>
                </a:cubicBezTo>
                <a:cubicBezTo>
                  <a:pt x="277" y="631"/>
                  <a:pt x="277" y="630"/>
                  <a:pt x="277" y="629"/>
                </a:cubicBezTo>
                <a:cubicBezTo>
                  <a:pt x="277" y="628"/>
                  <a:pt x="277" y="628"/>
                  <a:pt x="277" y="628"/>
                </a:cubicBezTo>
                <a:cubicBezTo>
                  <a:pt x="277" y="627"/>
                  <a:pt x="277" y="627"/>
                  <a:pt x="276" y="627"/>
                </a:cubicBezTo>
                <a:cubicBezTo>
                  <a:pt x="276" y="627"/>
                  <a:pt x="276" y="624"/>
                  <a:pt x="275" y="624"/>
                </a:cubicBezTo>
                <a:cubicBezTo>
                  <a:pt x="276" y="623"/>
                  <a:pt x="276" y="623"/>
                  <a:pt x="275" y="623"/>
                </a:cubicBezTo>
                <a:cubicBezTo>
                  <a:pt x="275" y="623"/>
                  <a:pt x="275" y="622"/>
                  <a:pt x="275" y="621"/>
                </a:cubicBezTo>
                <a:cubicBezTo>
                  <a:pt x="274" y="620"/>
                  <a:pt x="274" y="620"/>
                  <a:pt x="274" y="620"/>
                </a:cubicBezTo>
                <a:cubicBezTo>
                  <a:pt x="275" y="617"/>
                  <a:pt x="275" y="617"/>
                  <a:pt x="275" y="617"/>
                </a:cubicBezTo>
                <a:cubicBezTo>
                  <a:pt x="275" y="617"/>
                  <a:pt x="275" y="617"/>
                  <a:pt x="275" y="617"/>
                </a:cubicBezTo>
                <a:cubicBezTo>
                  <a:pt x="275" y="617"/>
                  <a:pt x="276" y="617"/>
                  <a:pt x="276" y="616"/>
                </a:cubicBezTo>
                <a:cubicBezTo>
                  <a:pt x="276" y="615"/>
                  <a:pt x="275" y="614"/>
                  <a:pt x="274" y="614"/>
                </a:cubicBezTo>
                <a:cubicBezTo>
                  <a:pt x="274" y="613"/>
                  <a:pt x="274" y="613"/>
                  <a:pt x="273" y="612"/>
                </a:cubicBezTo>
                <a:cubicBezTo>
                  <a:pt x="273" y="611"/>
                  <a:pt x="272" y="610"/>
                  <a:pt x="272" y="610"/>
                </a:cubicBezTo>
                <a:cubicBezTo>
                  <a:pt x="273" y="607"/>
                  <a:pt x="273" y="607"/>
                  <a:pt x="273" y="607"/>
                </a:cubicBezTo>
                <a:cubicBezTo>
                  <a:pt x="273" y="607"/>
                  <a:pt x="276" y="607"/>
                  <a:pt x="279" y="608"/>
                </a:cubicBezTo>
                <a:cubicBezTo>
                  <a:pt x="280" y="609"/>
                  <a:pt x="282" y="609"/>
                  <a:pt x="283" y="609"/>
                </a:cubicBezTo>
                <a:cubicBezTo>
                  <a:pt x="284" y="609"/>
                  <a:pt x="285" y="609"/>
                  <a:pt x="287" y="609"/>
                </a:cubicBezTo>
                <a:cubicBezTo>
                  <a:pt x="290" y="610"/>
                  <a:pt x="294" y="609"/>
                  <a:pt x="298" y="609"/>
                </a:cubicBezTo>
                <a:cubicBezTo>
                  <a:pt x="301" y="609"/>
                  <a:pt x="304" y="608"/>
                  <a:pt x="307" y="607"/>
                </a:cubicBezTo>
                <a:cubicBezTo>
                  <a:pt x="310" y="607"/>
                  <a:pt x="310" y="607"/>
                  <a:pt x="310" y="606"/>
                </a:cubicBezTo>
                <a:cubicBezTo>
                  <a:pt x="310" y="604"/>
                  <a:pt x="311" y="603"/>
                  <a:pt x="311" y="600"/>
                </a:cubicBezTo>
                <a:cubicBezTo>
                  <a:pt x="311" y="597"/>
                  <a:pt x="311" y="596"/>
                  <a:pt x="311" y="596"/>
                </a:cubicBezTo>
                <a:cubicBezTo>
                  <a:pt x="311" y="595"/>
                  <a:pt x="310" y="595"/>
                  <a:pt x="310" y="595"/>
                </a:cubicBezTo>
                <a:cubicBezTo>
                  <a:pt x="310" y="595"/>
                  <a:pt x="310" y="594"/>
                  <a:pt x="309" y="592"/>
                </a:cubicBezTo>
                <a:cubicBezTo>
                  <a:pt x="309" y="590"/>
                  <a:pt x="309" y="587"/>
                  <a:pt x="309" y="582"/>
                </a:cubicBezTo>
                <a:cubicBezTo>
                  <a:pt x="308" y="577"/>
                  <a:pt x="308" y="573"/>
                  <a:pt x="308" y="570"/>
                </a:cubicBezTo>
                <a:cubicBezTo>
                  <a:pt x="308" y="567"/>
                  <a:pt x="308" y="567"/>
                  <a:pt x="308" y="567"/>
                </a:cubicBezTo>
                <a:cubicBezTo>
                  <a:pt x="308" y="567"/>
                  <a:pt x="309" y="565"/>
                  <a:pt x="311" y="560"/>
                </a:cubicBezTo>
                <a:cubicBezTo>
                  <a:pt x="313" y="556"/>
                  <a:pt x="314" y="554"/>
                  <a:pt x="315" y="551"/>
                </a:cubicBezTo>
                <a:cubicBezTo>
                  <a:pt x="316" y="549"/>
                  <a:pt x="316" y="549"/>
                  <a:pt x="317" y="548"/>
                </a:cubicBezTo>
                <a:cubicBezTo>
                  <a:pt x="318" y="547"/>
                  <a:pt x="317" y="547"/>
                  <a:pt x="321" y="542"/>
                </a:cubicBezTo>
                <a:cubicBezTo>
                  <a:pt x="324" y="537"/>
                  <a:pt x="327" y="535"/>
                  <a:pt x="332" y="529"/>
                </a:cubicBezTo>
                <a:cubicBezTo>
                  <a:pt x="337" y="524"/>
                  <a:pt x="343" y="516"/>
                  <a:pt x="346" y="513"/>
                </a:cubicBezTo>
                <a:cubicBezTo>
                  <a:pt x="349" y="509"/>
                  <a:pt x="356" y="501"/>
                  <a:pt x="360" y="496"/>
                </a:cubicBezTo>
                <a:cubicBezTo>
                  <a:pt x="363" y="493"/>
                  <a:pt x="365" y="490"/>
                  <a:pt x="367" y="488"/>
                </a:cubicBezTo>
                <a:cubicBezTo>
                  <a:pt x="369" y="486"/>
                  <a:pt x="369" y="485"/>
                  <a:pt x="370" y="484"/>
                </a:cubicBezTo>
                <a:cubicBezTo>
                  <a:pt x="372" y="480"/>
                  <a:pt x="372" y="480"/>
                  <a:pt x="373" y="478"/>
                </a:cubicBezTo>
                <a:cubicBezTo>
                  <a:pt x="373" y="477"/>
                  <a:pt x="374" y="477"/>
                  <a:pt x="375" y="473"/>
                </a:cubicBezTo>
                <a:cubicBezTo>
                  <a:pt x="376" y="469"/>
                  <a:pt x="376" y="467"/>
                  <a:pt x="376" y="466"/>
                </a:cubicBezTo>
                <a:cubicBezTo>
                  <a:pt x="376" y="464"/>
                  <a:pt x="377" y="464"/>
                  <a:pt x="377" y="460"/>
                </a:cubicBezTo>
                <a:cubicBezTo>
                  <a:pt x="377" y="457"/>
                  <a:pt x="377" y="454"/>
                  <a:pt x="378" y="449"/>
                </a:cubicBezTo>
                <a:cubicBezTo>
                  <a:pt x="378" y="445"/>
                  <a:pt x="378" y="436"/>
                  <a:pt x="377" y="429"/>
                </a:cubicBezTo>
                <a:cubicBezTo>
                  <a:pt x="377" y="422"/>
                  <a:pt x="377" y="420"/>
                  <a:pt x="377" y="414"/>
                </a:cubicBezTo>
                <a:cubicBezTo>
                  <a:pt x="376" y="408"/>
                  <a:pt x="376" y="405"/>
                  <a:pt x="376" y="400"/>
                </a:cubicBezTo>
                <a:cubicBezTo>
                  <a:pt x="375" y="395"/>
                  <a:pt x="375" y="391"/>
                  <a:pt x="375" y="386"/>
                </a:cubicBezTo>
                <a:cubicBezTo>
                  <a:pt x="375" y="380"/>
                  <a:pt x="374" y="377"/>
                  <a:pt x="374" y="373"/>
                </a:cubicBezTo>
                <a:cubicBezTo>
                  <a:pt x="374" y="369"/>
                  <a:pt x="374" y="367"/>
                  <a:pt x="374" y="364"/>
                </a:cubicBezTo>
                <a:cubicBezTo>
                  <a:pt x="373" y="361"/>
                  <a:pt x="373" y="360"/>
                  <a:pt x="374" y="358"/>
                </a:cubicBezTo>
                <a:cubicBezTo>
                  <a:pt x="374" y="355"/>
                  <a:pt x="375" y="351"/>
                  <a:pt x="375" y="346"/>
                </a:cubicBezTo>
                <a:cubicBezTo>
                  <a:pt x="376" y="340"/>
                  <a:pt x="376" y="338"/>
                  <a:pt x="376" y="338"/>
                </a:cubicBezTo>
                <a:cubicBezTo>
                  <a:pt x="376" y="338"/>
                  <a:pt x="379" y="338"/>
                  <a:pt x="382" y="337"/>
                </a:cubicBezTo>
                <a:cubicBezTo>
                  <a:pt x="385" y="337"/>
                  <a:pt x="386" y="337"/>
                  <a:pt x="387" y="337"/>
                </a:cubicBezTo>
                <a:cubicBezTo>
                  <a:pt x="389" y="337"/>
                  <a:pt x="395" y="336"/>
                  <a:pt x="400" y="335"/>
                </a:cubicBezTo>
                <a:cubicBezTo>
                  <a:pt x="405" y="334"/>
                  <a:pt x="407" y="333"/>
                  <a:pt x="409" y="332"/>
                </a:cubicBezTo>
                <a:cubicBezTo>
                  <a:pt x="410" y="331"/>
                  <a:pt x="411" y="332"/>
                  <a:pt x="415" y="330"/>
                </a:cubicBezTo>
                <a:cubicBezTo>
                  <a:pt x="418" y="329"/>
                  <a:pt x="421" y="328"/>
                  <a:pt x="424" y="326"/>
                </a:cubicBezTo>
                <a:cubicBezTo>
                  <a:pt x="428" y="325"/>
                  <a:pt x="429" y="325"/>
                  <a:pt x="435" y="323"/>
                </a:cubicBezTo>
                <a:cubicBezTo>
                  <a:pt x="440" y="322"/>
                  <a:pt x="446" y="320"/>
                  <a:pt x="446" y="320"/>
                </a:cubicBezTo>
                <a:cubicBezTo>
                  <a:pt x="446" y="320"/>
                  <a:pt x="447" y="321"/>
                  <a:pt x="448" y="321"/>
                </a:cubicBezTo>
                <a:cubicBezTo>
                  <a:pt x="449" y="321"/>
                  <a:pt x="450" y="321"/>
                  <a:pt x="453" y="321"/>
                </a:cubicBezTo>
                <a:cubicBezTo>
                  <a:pt x="456" y="322"/>
                  <a:pt x="458" y="322"/>
                  <a:pt x="460" y="322"/>
                </a:cubicBezTo>
                <a:cubicBezTo>
                  <a:pt x="462" y="322"/>
                  <a:pt x="464" y="323"/>
                  <a:pt x="464" y="323"/>
                </a:cubicBezTo>
                <a:cubicBezTo>
                  <a:pt x="464" y="323"/>
                  <a:pt x="465" y="323"/>
                  <a:pt x="465" y="324"/>
                </a:cubicBezTo>
                <a:cubicBezTo>
                  <a:pt x="465" y="325"/>
                  <a:pt x="466" y="327"/>
                  <a:pt x="466" y="329"/>
                </a:cubicBezTo>
                <a:cubicBezTo>
                  <a:pt x="467" y="330"/>
                  <a:pt x="468" y="330"/>
                  <a:pt x="470" y="331"/>
                </a:cubicBezTo>
                <a:cubicBezTo>
                  <a:pt x="473" y="331"/>
                  <a:pt x="476" y="332"/>
                  <a:pt x="476" y="332"/>
                </a:cubicBezTo>
                <a:cubicBezTo>
                  <a:pt x="476" y="332"/>
                  <a:pt x="476" y="333"/>
                  <a:pt x="479" y="336"/>
                </a:cubicBezTo>
                <a:cubicBezTo>
                  <a:pt x="481" y="339"/>
                  <a:pt x="484" y="341"/>
                  <a:pt x="490" y="346"/>
                </a:cubicBezTo>
                <a:cubicBezTo>
                  <a:pt x="492" y="348"/>
                  <a:pt x="494" y="350"/>
                  <a:pt x="495" y="351"/>
                </a:cubicBezTo>
                <a:cubicBezTo>
                  <a:pt x="497" y="353"/>
                  <a:pt x="499" y="354"/>
                  <a:pt x="499" y="354"/>
                </a:cubicBezTo>
                <a:cubicBezTo>
                  <a:pt x="499" y="354"/>
                  <a:pt x="498" y="355"/>
                  <a:pt x="498" y="358"/>
                </a:cubicBezTo>
                <a:cubicBezTo>
                  <a:pt x="498" y="361"/>
                  <a:pt x="498" y="362"/>
                  <a:pt x="498" y="362"/>
                </a:cubicBezTo>
                <a:cubicBezTo>
                  <a:pt x="498" y="363"/>
                  <a:pt x="497" y="363"/>
                  <a:pt x="497" y="364"/>
                </a:cubicBezTo>
                <a:cubicBezTo>
                  <a:pt x="497" y="365"/>
                  <a:pt x="498" y="366"/>
                  <a:pt x="500" y="367"/>
                </a:cubicBezTo>
                <a:cubicBezTo>
                  <a:pt x="502" y="368"/>
                  <a:pt x="503" y="369"/>
                  <a:pt x="504" y="370"/>
                </a:cubicBezTo>
                <a:cubicBezTo>
                  <a:pt x="506" y="371"/>
                  <a:pt x="508" y="373"/>
                  <a:pt x="509" y="374"/>
                </a:cubicBezTo>
                <a:cubicBezTo>
                  <a:pt x="511" y="376"/>
                  <a:pt x="513" y="377"/>
                  <a:pt x="514" y="378"/>
                </a:cubicBezTo>
                <a:cubicBezTo>
                  <a:pt x="515" y="380"/>
                  <a:pt x="515" y="379"/>
                  <a:pt x="517" y="381"/>
                </a:cubicBezTo>
                <a:cubicBezTo>
                  <a:pt x="519" y="382"/>
                  <a:pt x="524" y="386"/>
                  <a:pt x="526" y="388"/>
                </a:cubicBezTo>
                <a:cubicBezTo>
                  <a:pt x="529" y="389"/>
                  <a:pt x="531" y="390"/>
                  <a:pt x="531" y="390"/>
                </a:cubicBezTo>
                <a:cubicBezTo>
                  <a:pt x="531" y="390"/>
                  <a:pt x="531" y="391"/>
                  <a:pt x="531" y="392"/>
                </a:cubicBezTo>
                <a:cubicBezTo>
                  <a:pt x="531" y="394"/>
                  <a:pt x="532" y="395"/>
                  <a:pt x="533" y="396"/>
                </a:cubicBezTo>
                <a:cubicBezTo>
                  <a:pt x="533" y="396"/>
                  <a:pt x="533" y="397"/>
                  <a:pt x="534" y="398"/>
                </a:cubicBezTo>
                <a:cubicBezTo>
                  <a:pt x="536" y="399"/>
                  <a:pt x="538" y="401"/>
                  <a:pt x="541" y="403"/>
                </a:cubicBezTo>
                <a:cubicBezTo>
                  <a:pt x="543" y="404"/>
                  <a:pt x="543" y="404"/>
                  <a:pt x="544" y="404"/>
                </a:cubicBezTo>
                <a:cubicBezTo>
                  <a:pt x="545" y="404"/>
                  <a:pt x="546" y="405"/>
                  <a:pt x="548" y="405"/>
                </a:cubicBezTo>
                <a:cubicBezTo>
                  <a:pt x="549" y="405"/>
                  <a:pt x="551" y="405"/>
                  <a:pt x="551" y="405"/>
                </a:cubicBezTo>
                <a:cubicBezTo>
                  <a:pt x="551" y="405"/>
                  <a:pt x="552" y="407"/>
                  <a:pt x="554" y="409"/>
                </a:cubicBezTo>
                <a:cubicBezTo>
                  <a:pt x="555" y="410"/>
                  <a:pt x="557" y="413"/>
                  <a:pt x="558" y="414"/>
                </a:cubicBezTo>
                <a:cubicBezTo>
                  <a:pt x="559" y="416"/>
                  <a:pt x="559" y="416"/>
                  <a:pt x="560" y="417"/>
                </a:cubicBezTo>
                <a:cubicBezTo>
                  <a:pt x="561" y="417"/>
                  <a:pt x="561" y="419"/>
                  <a:pt x="562" y="420"/>
                </a:cubicBezTo>
                <a:cubicBezTo>
                  <a:pt x="563" y="421"/>
                  <a:pt x="562" y="421"/>
                  <a:pt x="563" y="422"/>
                </a:cubicBezTo>
                <a:cubicBezTo>
                  <a:pt x="564" y="422"/>
                  <a:pt x="564" y="423"/>
                  <a:pt x="564" y="424"/>
                </a:cubicBezTo>
                <a:cubicBezTo>
                  <a:pt x="565" y="424"/>
                  <a:pt x="565" y="425"/>
                  <a:pt x="565" y="425"/>
                </a:cubicBezTo>
                <a:cubicBezTo>
                  <a:pt x="565" y="426"/>
                  <a:pt x="566" y="426"/>
                  <a:pt x="566" y="427"/>
                </a:cubicBezTo>
                <a:cubicBezTo>
                  <a:pt x="566" y="428"/>
                  <a:pt x="567" y="428"/>
                  <a:pt x="567" y="429"/>
                </a:cubicBezTo>
                <a:cubicBezTo>
                  <a:pt x="567" y="429"/>
                  <a:pt x="568" y="430"/>
                  <a:pt x="568" y="431"/>
                </a:cubicBezTo>
                <a:cubicBezTo>
                  <a:pt x="569" y="432"/>
                  <a:pt x="569" y="433"/>
                  <a:pt x="570" y="435"/>
                </a:cubicBezTo>
                <a:cubicBezTo>
                  <a:pt x="571" y="437"/>
                  <a:pt x="571" y="438"/>
                  <a:pt x="571" y="438"/>
                </a:cubicBezTo>
                <a:cubicBezTo>
                  <a:pt x="571" y="438"/>
                  <a:pt x="571" y="438"/>
                  <a:pt x="570" y="438"/>
                </a:cubicBezTo>
                <a:cubicBezTo>
                  <a:pt x="570" y="439"/>
                  <a:pt x="571" y="440"/>
                  <a:pt x="571" y="440"/>
                </a:cubicBezTo>
                <a:cubicBezTo>
                  <a:pt x="571" y="440"/>
                  <a:pt x="571" y="440"/>
                  <a:pt x="571" y="441"/>
                </a:cubicBezTo>
                <a:cubicBezTo>
                  <a:pt x="571" y="442"/>
                  <a:pt x="571" y="443"/>
                  <a:pt x="572" y="446"/>
                </a:cubicBezTo>
                <a:cubicBezTo>
                  <a:pt x="573" y="448"/>
                  <a:pt x="576" y="452"/>
                  <a:pt x="578" y="455"/>
                </a:cubicBezTo>
                <a:cubicBezTo>
                  <a:pt x="581" y="458"/>
                  <a:pt x="583" y="459"/>
                  <a:pt x="583" y="459"/>
                </a:cubicBezTo>
                <a:cubicBezTo>
                  <a:pt x="583" y="459"/>
                  <a:pt x="582" y="459"/>
                  <a:pt x="582" y="460"/>
                </a:cubicBezTo>
                <a:cubicBezTo>
                  <a:pt x="582" y="461"/>
                  <a:pt x="582" y="461"/>
                  <a:pt x="583" y="462"/>
                </a:cubicBezTo>
                <a:cubicBezTo>
                  <a:pt x="584" y="464"/>
                  <a:pt x="585" y="465"/>
                  <a:pt x="586" y="466"/>
                </a:cubicBezTo>
                <a:cubicBezTo>
                  <a:pt x="587" y="468"/>
                  <a:pt x="588" y="468"/>
                  <a:pt x="590" y="468"/>
                </a:cubicBezTo>
                <a:cubicBezTo>
                  <a:pt x="591" y="468"/>
                  <a:pt x="592" y="467"/>
                  <a:pt x="593" y="466"/>
                </a:cubicBezTo>
                <a:cubicBezTo>
                  <a:pt x="595" y="466"/>
                  <a:pt x="596" y="465"/>
                  <a:pt x="598" y="463"/>
                </a:cubicBezTo>
                <a:cubicBezTo>
                  <a:pt x="602" y="461"/>
                  <a:pt x="609" y="456"/>
                  <a:pt x="611" y="455"/>
                </a:cubicBezTo>
                <a:cubicBezTo>
                  <a:pt x="613" y="453"/>
                  <a:pt x="613" y="453"/>
                  <a:pt x="613" y="452"/>
                </a:cubicBezTo>
                <a:cubicBezTo>
                  <a:pt x="613" y="451"/>
                  <a:pt x="614" y="449"/>
                  <a:pt x="614" y="449"/>
                </a:cubicBezTo>
                <a:cubicBezTo>
                  <a:pt x="614" y="448"/>
                  <a:pt x="617" y="447"/>
                  <a:pt x="620" y="446"/>
                </a:cubicBezTo>
                <a:cubicBezTo>
                  <a:pt x="622" y="445"/>
                  <a:pt x="623" y="444"/>
                  <a:pt x="624" y="444"/>
                </a:cubicBezTo>
                <a:cubicBezTo>
                  <a:pt x="625" y="444"/>
                  <a:pt x="625" y="444"/>
                  <a:pt x="630" y="441"/>
                </a:cubicBezTo>
                <a:cubicBezTo>
                  <a:pt x="635" y="439"/>
                  <a:pt x="639" y="435"/>
                  <a:pt x="645" y="430"/>
                </a:cubicBezTo>
                <a:cubicBezTo>
                  <a:pt x="652" y="424"/>
                  <a:pt x="656" y="419"/>
                  <a:pt x="662" y="411"/>
                </a:cubicBezTo>
                <a:cubicBezTo>
                  <a:pt x="668" y="404"/>
                  <a:pt x="671" y="398"/>
                  <a:pt x="672" y="396"/>
                </a:cubicBezTo>
                <a:cubicBezTo>
                  <a:pt x="672" y="395"/>
                  <a:pt x="671" y="394"/>
                  <a:pt x="670" y="394"/>
                </a:cubicBezTo>
                <a:cubicBezTo>
                  <a:pt x="670" y="393"/>
                  <a:pt x="668" y="394"/>
                  <a:pt x="668" y="394"/>
                </a:cubicBezTo>
                <a:cubicBezTo>
                  <a:pt x="668" y="394"/>
                  <a:pt x="668" y="394"/>
                  <a:pt x="668" y="393"/>
                </a:cubicBezTo>
                <a:cubicBezTo>
                  <a:pt x="667" y="392"/>
                  <a:pt x="666" y="391"/>
                  <a:pt x="663" y="392"/>
                </a:cubicBezTo>
                <a:cubicBezTo>
                  <a:pt x="661" y="392"/>
                  <a:pt x="659" y="393"/>
                  <a:pt x="656" y="395"/>
                </a:cubicBezTo>
                <a:cubicBezTo>
                  <a:pt x="653" y="397"/>
                  <a:pt x="652" y="398"/>
                  <a:pt x="650" y="399"/>
                </a:cubicBezTo>
                <a:cubicBezTo>
                  <a:pt x="649" y="399"/>
                  <a:pt x="647" y="400"/>
                  <a:pt x="646" y="401"/>
                </a:cubicBezTo>
                <a:cubicBezTo>
                  <a:pt x="645" y="401"/>
                  <a:pt x="645" y="401"/>
                  <a:pt x="643" y="403"/>
                </a:cubicBezTo>
                <a:cubicBezTo>
                  <a:pt x="642" y="404"/>
                  <a:pt x="641" y="404"/>
                  <a:pt x="640" y="404"/>
                </a:cubicBezTo>
                <a:cubicBezTo>
                  <a:pt x="639" y="404"/>
                  <a:pt x="636" y="405"/>
                  <a:pt x="634" y="405"/>
                </a:cubicBezTo>
                <a:cubicBezTo>
                  <a:pt x="632" y="406"/>
                  <a:pt x="631" y="406"/>
                  <a:pt x="630" y="406"/>
                </a:cubicBezTo>
                <a:cubicBezTo>
                  <a:pt x="629" y="406"/>
                  <a:pt x="629" y="406"/>
                  <a:pt x="627" y="406"/>
                </a:cubicBezTo>
                <a:cubicBezTo>
                  <a:pt x="626" y="406"/>
                  <a:pt x="625" y="406"/>
                  <a:pt x="624" y="406"/>
                </a:cubicBezTo>
                <a:cubicBezTo>
                  <a:pt x="623" y="406"/>
                  <a:pt x="622" y="406"/>
                  <a:pt x="622" y="405"/>
                </a:cubicBezTo>
                <a:cubicBezTo>
                  <a:pt x="621" y="405"/>
                  <a:pt x="620" y="405"/>
                  <a:pt x="620" y="406"/>
                </a:cubicBezTo>
                <a:cubicBezTo>
                  <a:pt x="619" y="406"/>
                  <a:pt x="618" y="406"/>
                  <a:pt x="618" y="405"/>
                </a:cubicBezTo>
                <a:cubicBezTo>
                  <a:pt x="617" y="405"/>
                  <a:pt x="617" y="405"/>
                  <a:pt x="616" y="405"/>
                </a:cubicBezTo>
                <a:cubicBezTo>
                  <a:pt x="615" y="406"/>
                  <a:pt x="614" y="405"/>
                  <a:pt x="612" y="404"/>
                </a:cubicBezTo>
                <a:cubicBezTo>
                  <a:pt x="609" y="404"/>
                  <a:pt x="608" y="404"/>
                  <a:pt x="606" y="404"/>
                </a:cubicBezTo>
                <a:cubicBezTo>
                  <a:pt x="606" y="404"/>
                  <a:pt x="605" y="404"/>
                  <a:pt x="604" y="405"/>
                </a:cubicBezTo>
                <a:cubicBezTo>
                  <a:pt x="604" y="405"/>
                  <a:pt x="604" y="405"/>
                  <a:pt x="603" y="405"/>
                </a:cubicBezTo>
                <a:cubicBezTo>
                  <a:pt x="603" y="404"/>
                  <a:pt x="602" y="404"/>
                  <a:pt x="601" y="405"/>
                </a:cubicBezTo>
                <a:cubicBezTo>
                  <a:pt x="600" y="405"/>
                  <a:pt x="601" y="405"/>
                  <a:pt x="601" y="405"/>
                </a:cubicBezTo>
                <a:cubicBezTo>
                  <a:pt x="601" y="405"/>
                  <a:pt x="601" y="405"/>
                  <a:pt x="600" y="406"/>
                </a:cubicBezTo>
                <a:cubicBezTo>
                  <a:pt x="599" y="406"/>
                  <a:pt x="599" y="406"/>
                  <a:pt x="599" y="406"/>
                </a:cubicBezTo>
                <a:cubicBezTo>
                  <a:pt x="598" y="405"/>
                  <a:pt x="598" y="405"/>
                  <a:pt x="598" y="405"/>
                </a:cubicBezTo>
                <a:cubicBezTo>
                  <a:pt x="597" y="405"/>
                  <a:pt x="597" y="405"/>
                  <a:pt x="597" y="405"/>
                </a:cubicBezTo>
                <a:cubicBezTo>
                  <a:pt x="596" y="405"/>
                  <a:pt x="596" y="404"/>
                  <a:pt x="594" y="404"/>
                </a:cubicBezTo>
                <a:cubicBezTo>
                  <a:pt x="593" y="403"/>
                  <a:pt x="592" y="403"/>
                  <a:pt x="592" y="403"/>
                </a:cubicBezTo>
                <a:cubicBezTo>
                  <a:pt x="592" y="402"/>
                  <a:pt x="592" y="402"/>
                  <a:pt x="591" y="402"/>
                </a:cubicBezTo>
                <a:cubicBezTo>
                  <a:pt x="590" y="402"/>
                  <a:pt x="589" y="401"/>
                  <a:pt x="588" y="401"/>
                </a:cubicBezTo>
                <a:cubicBezTo>
                  <a:pt x="587" y="400"/>
                  <a:pt x="587" y="400"/>
                  <a:pt x="586" y="399"/>
                </a:cubicBezTo>
                <a:cubicBezTo>
                  <a:pt x="585" y="399"/>
                  <a:pt x="586" y="399"/>
                  <a:pt x="584" y="398"/>
                </a:cubicBezTo>
                <a:cubicBezTo>
                  <a:pt x="583" y="398"/>
                  <a:pt x="583" y="397"/>
                  <a:pt x="583" y="397"/>
                </a:cubicBezTo>
                <a:cubicBezTo>
                  <a:pt x="582" y="397"/>
                  <a:pt x="582" y="397"/>
                  <a:pt x="582" y="396"/>
                </a:cubicBezTo>
                <a:cubicBezTo>
                  <a:pt x="582" y="395"/>
                  <a:pt x="581" y="396"/>
                  <a:pt x="580" y="395"/>
                </a:cubicBezTo>
                <a:cubicBezTo>
                  <a:pt x="579" y="395"/>
                  <a:pt x="579" y="394"/>
                  <a:pt x="578" y="394"/>
                </a:cubicBezTo>
                <a:cubicBezTo>
                  <a:pt x="577" y="393"/>
                  <a:pt x="577" y="392"/>
                  <a:pt x="576" y="392"/>
                </a:cubicBezTo>
                <a:cubicBezTo>
                  <a:pt x="576" y="392"/>
                  <a:pt x="575" y="391"/>
                  <a:pt x="575" y="391"/>
                </a:cubicBezTo>
                <a:cubicBezTo>
                  <a:pt x="575" y="391"/>
                  <a:pt x="575" y="390"/>
                  <a:pt x="574" y="390"/>
                </a:cubicBezTo>
                <a:cubicBezTo>
                  <a:pt x="573" y="390"/>
                  <a:pt x="572" y="388"/>
                  <a:pt x="571" y="387"/>
                </a:cubicBezTo>
                <a:cubicBezTo>
                  <a:pt x="569" y="386"/>
                  <a:pt x="569" y="385"/>
                  <a:pt x="569" y="385"/>
                </a:cubicBezTo>
                <a:cubicBezTo>
                  <a:pt x="569" y="385"/>
                  <a:pt x="569" y="384"/>
                  <a:pt x="568" y="383"/>
                </a:cubicBezTo>
                <a:cubicBezTo>
                  <a:pt x="567" y="383"/>
                  <a:pt x="566" y="381"/>
                  <a:pt x="565" y="379"/>
                </a:cubicBezTo>
                <a:cubicBezTo>
                  <a:pt x="564" y="378"/>
                  <a:pt x="563" y="378"/>
                  <a:pt x="562" y="377"/>
                </a:cubicBezTo>
                <a:cubicBezTo>
                  <a:pt x="561" y="375"/>
                  <a:pt x="560" y="373"/>
                  <a:pt x="560" y="373"/>
                </a:cubicBezTo>
                <a:cubicBezTo>
                  <a:pt x="559" y="373"/>
                  <a:pt x="559" y="373"/>
                  <a:pt x="559" y="372"/>
                </a:cubicBezTo>
                <a:cubicBezTo>
                  <a:pt x="558" y="371"/>
                  <a:pt x="555" y="369"/>
                  <a:pt x="555" y="368"/>
                </a:cubicBezTo>
                <a:cubicBezTo>
                  <a:pt x="554" y="366"/>
                  <a:pt x="553" y="365"/>
                  <a:pt x="552" y="364"/>
                </a:cubicBezTo>
                <a:cubicBezTo>
                  <a:pt x="552" y="363"/>
                  <a:pt x="551" y="362"/>
                  <a:pt x="550" y="360"/>
                </a:cubicBezTo>
                <a:cubicBezTo>
                  <a:pt x="548" y="357"/>
                  <a:pt x="548" y="356"/>
                  <a:pt x="547" y="356"/>
                </a:cubicBezTo>
                <a:cubicBezTo>
                  <a:pt x="546" y="355"/>
                  <a:pt x="544" y="351"/>
                  <a:pt x="542" y="348"/>
                </a:cubicBezTo>
                <a:cubicBezTo>
                  <a:pt x="541" y="345"/>
                  <a:pt x="538" y="342"/>
                  <a:pt x="537" y="339"/>
                </a:cubicBezTo>
                <a:cubicBezTo>
                  <a:pt x="536" y="338"/>
                  <a:pt x="535" y="336"/>
                  <a:pt x="534" y="334"/>
                </a:cubicBezTo>
                <a:cubicBezTo>
                  <a:pt x="533" y="332"/>
                  <a:pt x="532" y="330"/>
                  <a:pt x="531" y="330"/>
                </a:cubicBezTo>
                <a:cubicBezTo>
                  <a:pt x="531" y="329"/>
                  <a:pt x="531" y="328"/>
                  <a:pt x="527" y="321"/>
                </a:cubicBezTo>
                <a:cubicBezTo>
                  <a:pt x="526" y="320"/>
                  <a:pt x="526" y="318"/>
                  <a:pt x="525" y="317"/>
                </a:cubicBezTo>
                <a:cubicBezTo>
                  <a:pt x="524" y="316"/>
                  <a:pt x="524" y="315"/>
                  <a:pt x="523" y="314"/>
                </a:cubicBezTo>
                <a:cubicBezTo>
                  <a:pt x="522" y="311"/>
                  <a:pt x="520" y="309"/>
                  <a:pt x="519" y="307"/>
                </a:cubicBezTo>
                <a:cubicBezTo>
                  <a:pt x="518" y="304"/>
                  <a:pt x="516" y="301"/>
                  <a:pt x="515" y="299"/>
                </a:cubicBezTo>
                <a:cubicBezTo>
                  <a:pt x="513" y="296"/>
                  <a:pt x="513" y="295"/>
                  <a:pt x="513" y="295"/>
                </a:cubicBezTo>
                <a:cubicBezTo>
                  <a:pt x="513" y="295"/>
                  <a:pt x="513" y="294"/>
                  <a:pt x="512" y="291"/>
                </a:cubicBezTo>
                <a:cubicBezTo>
                  <a:pt x="512" y="288"/>
                  <a:pt x="510" y="286"/>
                  <a:pt x="508" y="283"/>
                </a:cubicBezTo>
                <a:cubicBezTo>
                  <a:pt x="507" y="280"/>
                  <a:pt x="504" y="279"/>
                  <a:pt x="504" y="279"/>
                </a:cubicBezTo>
                <a:cubicBezTo>
                  <a:pt x="504" y="279"/>
                  <a:pt x="503" y="277"/>
                  <a:pt x="501" y="275"/>
                </a:cubicBezTo>
                <a:cubicBezTo>
                  <a:pt x="500" y="273"/>
                  <a:pt x="499" y="273"/>
                  <a:pt x="498" y="273"/>
                </a:cubicBezTo>
                <a:cubicBezTo>
                  <a:pt x="497" y="272"/>
                  <a:pt x="497" y="272"/>
                  <a:pt x="496" y="272"/>
                </a:cubicBezTo>
                <a:cubicBezTo>
                  <a:pt x="495" y="272"/>
                  <a:pt x="494" y="272"/>
                  <a:pt x="493" y="271"/>
                </a:cubicBezTo>
                <a:cubicBezTo>
                  <a:pt x="491" y="270"/>
                  <a:pt x="487" y="270"/>
                  <a:pt x="486" y="270"/>
                </a:cubicBezTo>
                <a:cubicBezTo>
                  <a:pt x="484" y="270"/>
                  <a:pt x="483" y="269"/>
                  <a:pt x="482" y="268"/>
                </a:cubicBezTo>
                <a:cubicBezTo>
                  <a:pt x="480" y="268"/>
                  <a:pt x="478" y="268"/>
                  <a:pt x="477" y="267"/>
                </a:cubicBezTo>
                <a:cubicBezTo>
                  <a:pt x="475" y="267"/>
                  <a:pt x="474" y="267"/>
                  <a:pt x="471" y="267"/>
                </a:cubicBezTo>
                <a:cubicBezTo>
                  <a:pt x="468" y="267"/>
                  <a:pt x="465" y="266"/>
                  <a:pt x="462" y="266"/>
                </a:cubicBezTo>
                <a:cubicBezTo>
                  <a:pt x="460" y="266"/>
                  <a:pt x="458" y="266"/>
                  <a:pt x="456" y="266"/>
                </a:cubicBezTo>
                <a:cubicBezTo>
                  <a:pt x="453" y="265"/>
                  <a:pt x="452" y="266"/>
                  <a:pt x="449" y="266"/>
                </a:cubicBezTo>
                <a:cubicBezTo>
                  <a:pt x="447" y="266"/>
                  <a:pt x="446" y="266"/>
                  <a:pt x="444" y="266"/>
                </a:cubicBezTo>
                <a:cubicBezTo>
                  <a:pt x="441" y="266"/>
                  <a:pt x="438" y="266"/>
                  <a:pt x="435" y="266"/>
                </a:cubicBezTo>
                <a:cubicBezTo>
                  <a:pt x="431" y="266"/>
                  <a:pt x="424" y="266"/>
                  <a:pt x="424" y="266"/>
                </a:cubicBezTo>
                <a:cubicBezTo>
                  <a:pt x="424" y="266"/>
                  <a:pt x="424" y="266"/>
                  <a:pt x="423" y="266"/>
                </a:cubicBezTo>
                <a:cubicBezTo>
                  <a:pt x="422" y="265"/>
                  <a:pt x="422" y="265"/>
                  <a:pt x="420" y="265"/>
                </a:cubicBezTo>
                <a:cubicBezTo>
                  <a:pt x="418" y="265"/>
                  <a:pt x="415" y="265"/>
                  <a:pt x="410" y="264"/>
                </a:cubicBezTo>
                <a:cubicBezTo>
                  <a:pt x="405" y="264"/>
                  <a:pt x="400" y="263"/>
                  <a:pt x="395" y="262"/>
                </a:cubicBezTo>
                <a:cubicBezTo>
                  <a:pt x="393" y="262"/>
                  <a:pt x="391" y="261"/>
                  <a:pt x="389" y="261"/>
                </a:cubicBezTo>
                <a:cubicBezTo>
                  <a:pt x="388" y="261"/>
                  <a:pt x="386" y="261"/>
                  <a:pt x="385" y="260"/>
                </a:cubicBezTo>
                <a:cubicBezTo>
                  <a:pt x="383" y="260"/>
                  <a:pt x="381" y="260"/>
                  <a:pt x="381" y="260"/>
                </a:cubicBezTo>
                <a:cubicBezTo>
                  <a:pt x="381" y="260"/>
                  <a:pt x="381" y="259"/>
                  <a:pt x="382" y="257"/>
                </a:cubicBezTo>
                <a:cubicBezTo>
                  <a:pt x="382" y="255"/>
                  <a:pt x="382" y="253"/>
                  <a:pt x="383" y="251"/>
                </a:cubicBezTo>
                <a:cubicBezTo>
                  <a:pt x="383" y="248"/>
                  <a:pt x="383" y="247"/>
                  <a:pt x="381" y="244"/>
                </a:cubicBezTo>
                <a:cubicBezTo>
                  <a:pt x="379" y="240"/>
                  <a:pt x="377" y="237"/>
                  <a:pt x="377" y="237"/>
                </a:cubicBezTo>
                <a:cubicBezTo>
                  <a:pt x="377" y="237"/>
                  <a:pt x="378" y="237"/>
                  <a:pt x="379" y="236"/>
                </a:cubicBezTo>
                <a:cubicBezTo>
                  <a:pt x="380" y="235"/>
                  <a:pt x="382" y="233"/>
                  <a:pt x="386" y="231"/>
                </a:cubicBezTo>
                <a:cubicBezTo>
                  <a:pt x="390" y="228"/>
                  <a:pt x="394" y="226"/>
                  <a:pt x="397" y="225"/>
                </a:cubicBezTo>
                <a:cubicBezTo>
                  <a:pt x="400" y="223"/>
                  <a:pt x="403" y="222"/>
                  <a:pt x="406" y="221"/>
                </a:cubicBezTo>
                <a:cubicBezTo>
                  <a:pt x="409" y="220"/>
                  <a:pt x="410" y="220"/>
                  <a:pt x="415" y="218"/>
                </a:cubicBezTo>
                <a:cubicBezTo>
                  <a:pt x="419" y="215"/>
                  <a:pt x="422" y="214"/>
                  <a:pt x="426" y="213"/>
                </a:cubicBezTo>
                <a:cubicBezTo>
                  <a:pt x="429" y="211"/>
                  <a:pt x="433" y="210"/>
                  <a:pt x="435" y="209"/>
                </a:cubicBezTo>
                <a:cubicBezTo>
                  <a:pt x="438" y="208"/>
                  <a:pt x="441" y="207"/>
                  <a:pt x="442" y="206"/>
                </a:cubicBezTo>
                <a:cubicBezTo>
                  <a:pt x="443" y="206"/>
                  <a:pt x="444" y="206"/>
                  <a:pt x="443" y="206"/>
                </a:cubicBezTo>
                <a:cubicBezTo>
                  <a:pt x="443" y="205"/>
                  <a:pt x="443" y="205"/>
                  <a:pt x="443" y="203"/>
                </a:cubicBezTo>
                <a:cubicBezTo>
                  <a:pt x="442" y="201"/>
                  <a:pt x="442" y="199"/>
                  <a:pt x="441" y="197"/>
                </a:cubicBezTo>
                <a:cubicBezTo>
                  <a:pt x="441" y="194"/>
                  <a:pt x="440" y="192"/>
                  <a:pt x="440" y="192"/>
                </a:cubicBezTo>
                <a:cubicBezTo>
                  <a:pt x="440" y="192"/>
                  <a:pt x="441" y="191"/>
                  <a:pt x="441" y="191"/>
                </a:cubicBezTo>
                <a:cubicBezTo>
                  <a:pt x="441" y="191"/>
                  <a:pt x="442" y="190"/>
                  <a:pt x="442" y="190"/>
                </a:cubicBezTo>
                <a:cubicBezTo>
                  <a:pt x="443" y="189"/>
                  <a:pt x="443" y="188"/>
                  <a:pt x="443" y="187"/>
                </a:cubicBezTo>
                <a:cubicBezTo>
                  <a:pt x="443" y="187"/>
                  <a:pt x="443" y="187"/>
                  <a:pt x="443" y="185"/>
                </a:cubicBezTo>
                <a:cubicBezTo>
                  <a:pt x="443" y="183"/>
                  <a:pt x="443" y="180"/>
                  <a:pt x="443" y="180"/>
                </a:cubicBezTo>
                <a:cubicBezTo>
                  <a:pt x="443" y="180"/>
                  <a:pt x="447" y="178"/>
                  <a:pt x="450" y="176"/>
                </a:cubicBezTo>
                <a:cubicBezTo>
                  <a:pt x="454" y="173"/>
                  <a:pt x="455" y="172"/>
                  <a:pt x="458" y="170"/>
                </a:cubicBezTo>
                <a:cubicBezTo>
                  <a:pt x="461" y="167"/>
                  <a:pt x="462" y="165"/>
                  <a:pt x="464" y="163"/>
                </a:cubicBezTo>
                <a:cubicBezTo>
                  <a:pt x="465" y="161"/>
                  <a:pt x="467" y="159"/>
                  <a:pt x="468" y="157"/>
                </a:cubicBezTo>
                <a:cubicBezTo>
                  <a:pt x="469" y="155"/>
                  <a:pt x="470" y="154"/>
                  <a:pt x="471" y="153"/>
                </a:cubicBezTo>
                <a:cubicBezTo>
                  <a:pt x="472" y="152"/>
                  <a:pt x="473" y="151"/>
                  <a:pt x="474" y="149"/>
                </a:cubicBezTo>
                <a:cubicBezTo>
                  <a:pt x="475" y="148"/>
                  <a:pt x="476" y="148"/>
                  <a:pt x="477" y="146"/>
                </a:cubicBezTo>
                <a:cubicBezTo>
                  <a:pt x="478" y="145"/>
                  <a:pt x="479" y="145"/>
                  <a:pt x="479" y="144"/>
                </a:cubicBezTo>
                <a:cubicBezTo>
                  <a:pt x="480" y="143"/>
                  <a:pt x="480" y="143"/>
                  <a:pt x="481" y="142"/>
                </a:cubicBezTo>
                <a:cubicBezTo>
                  <a:pt x="482" y="141"/>
                  <a:pt x="483" y="140"/>
                  <a:pt x="483" y="138"/>
                </a:cubicBezTo>
                <a:cubicBezTo>
                  <a:pt x="484" y="136"/>
                  <a:pt x="483" y="135"/>
                  <a:pt x="482" y="135"/>
                </a:cubicBezTo>
                <a:cubicBezTo>
                  <a:pt x="480" y="134"/>
                  <a:pt x="479" y="135"/>
                  <a:pt x="478" y="136"/>
                </a:cubicBezTo>
                <a:cubicBezTo>
                  <a:pt x="477" y="137"/>
                  <a:pt x="476" y="140"/>
                  <a:pt x="475" y="141"/>
                </a:cubicBezTo>
                <a:cubicBezTo>
                  <a:pt x="474" y="142"/>
                  <a:pt x="473" y="142"/>
                  <a:pt x="472" y="143"/>
                </a:cubicBezTo>
                <a:cubicBezTo>
                  <a:pt x="470" y="144"/>
                  <a:pt x="469" y="145"/>
                  <a:pt x="468" y="146"/>
                </a:cubicBezTo>
                <a:cubicBezTo>
                  <a:pt x="468" y="147"/>
                  <a:pt x="467" y="148"/>
                  <a:pt x="467" y="148"/>
                </a:cubicBezTo>
                <a:cubicBezTo>
                  <a:pt x="466" y="148"/>
                  <a:pt x="466" y="147"/>
                  <a:pt x="466" y="146"/>
                </a:cubicBezTo>
                <a:cubicBezTo>
                  <a:pt x="466" y="145"/>
                  <a:pt x="466" y="145"/>
                  <a:pt x="467" y="143"/>
                </a:cubicBezTo>
                <a:cubicBezTo>
                  <a:pt x="468" y="142"/>
                  <a:pt x="469" y="141"/>
                  <a:pt x="471" y="140"/>
                </a:cubicBezTo>
                <a:cubicBezTo>
                  <a:pt x="472" y="138"/>
                  <a:pt x="472" y="137"/>
                  <a:pt x="473" y="136"/>
                </a:cubicBezTo>
                <a:cubicBezTo>
                  <a:pt x="474" y="133"/>
                  <a:pt x="476" y="131"/>
                  <a:pt x="477" y="130"/>
                </a:cubicBezTo>
                <a:cubicBezTo>
                  <a:pt x="478" y="128"/>
                  <a:pt x="479" y="127"/>
                  <a:pt x="479" y="126"/>
                </a:cubicBezTo>
                <a:cubicBezTo>
                  <a:pt x="480" y="124"/>
                  <a:pt x="481" y="124"/>
                  <a:pt x="481" y="122"/>
                </a:cubicBezTo>
                <a:cubicBezTo>
                  <a:pt x="481" y="121"/>
                  <a:pt x="480" y="120"/>
                  <a:pt x="479" y="119"/>
                </a:cubicBezTo>
                <a:cubicBezTo>
                  <a:pt x="477" y="119"/>
                  <a:pt x="476" y="120"/>
                  <a:pt x="475" y="122"/>
                </a:cubicBezTo>
                <a:cubicBezTo>
                  <a:pt x="474" y="123"/>
                  <a:pt x="473" y="125"/>
                  <a:pt x="472" y="127"/>
                </a:cubicBezTo>
                <a:cubicBezTo>
                  <a:pt x="470" y="129"/>
                  <a:pt x="470" y="130"/>
                  <a:pt x="468" y="132"/>
                </a:cubicBezTo>
                <a:cubicBezTo>
                  <a:pt x="467" y="133"/>
                  <a:pt x="466" y="134"/>
                  <a:pt x="466" y="135"/>
                </a:cubicBezTo>
                <a:cubicBezTo>
                  <a:pt x="465" y="136"/>
                  <a:pt x="464" y="137"/>
                  <a:pt x="464" y="138"/>
                </a:cubicBezTo>
                <a:cubicBezTo>
                  <a:pt x="463" y="139"/>
                  <a:pt x="463" y="139"/>
                  <a:pt x="462" y="140"/>
                </a:cubicBezTo>
                <a:cubicBezTo>
                  <a:pt x="462" y="140"/>
                  <a:pt x="461" y="138"/>
                  <a:pt x="461" y="138"/>
                </a:cubicBezTo>
                <a:cubicBezTo>
                  <a:pt x="461" y="138"/>
                  <a:pt x="461" y="138"/>
                  <a:pt x="462" y="137"/>
                </a:cubicBezTo>
                <a:cubicBezTo>
                  <a:pt x="462" y="136"/>
                  <a:pt x="464" y="134"/>
                  <a:pt x="465" y="133"/>
                </a:cubicBezTo>
                <a:cubicBezTo>
                  <a:pt x="466" y="131"/>
                  <a:pt x="466" y="130"/>
                  <a:pt x="466" y="129"/>
                </a:cubicBezTo>
                <a:cubicBezTo>
                  <a:pt x="467" y="128"/>
                  <a:pt x="468" y="126"/>
                  <a:pt x="469" y="124"/>
                </a:cubicBezTo>
                <a:cubicBezTo>
                  <a:pt x="470" y="122"/>
                  <a:pt x="470" y="122"/>
                  <a:pt x="471" y="120"/>
                </a:cubicBezTo>
                <a:cubicBezTo>
                  <a:pt x="472" y="119"/>
                  <a:pt x="472" y="118"/>
                  <a:pt x="473" y="117"/>
                </a:cubicBezTo>
                <a:cubicBezTo>
                  <a:pt x="473" y="115"/>
                  <a:pt x="474" y="115"/>
                  <a:pt x="474" y="113"/>
                </a:cubicBezTo>
                <a:cubicBezTo>
                  <a:pt x="474" y="111"/>
                  <a:pt x="472" y="110"/>
                  <a:pt x="471" y="110"/>
                </a:cubicBezTo>
                <a:cubicBezTo>
                  <a:pt x="469" y="110"/>
                  <a:pt x="468" y="112"/>
                  <a:pt x="467" y="114"/>
                </a:cubicBezTo>
                <a:cubicBezTo>
                  <a:pt x="466" y="116"/>
                  <a:pt x="465" y="118"/>
                  <a:pt x="464" y="120"/>
                </a:cubicBezTo>
                <a:cubicBezTo>
                  <a:pt x="463" y="122"/>
                  <a:pt x="462" y="123"/>
                  <a:pt x="461" y="124"/>
                </a:cubicBezTo>
                <a:cubicBezTo>
                  <a:pt x="460" y="125"/>
                  <a:pt x="460" y="126"/>
                  <a:pt x="460" y="127"/>
                </a:cubicBezTo>
                <a:cubicBezTo>
                  <a:pt x="460" y="128"/>
                  <a:pt x="459" y="128"/>
                  <a:pt x="459" y="129"/>
                </a:cubicBezTo>
                <a:cubicBezTo>
                  <a:pt x="458" y="130"/>
                  <a:pt x="458" y="131"/>
                  <a:pt x="457" y="132"/>
                </a:cubicBezTo>
                <a:cubicBezTo>
                  <a:pt x="457" y="133"/>
                  <a:pt x="456" y="134"/>
                  <a:pt x="456" y="134"/>
                </a:cubicBezTo>
                <a:cubicBezTo>
                  <a:pt x="455" y="135"/>
                  <a:pt x="455" y="134"/>
                  <a:pt x="455" y="134"/>
                </a:cubicBezTo>
                <a:cubicBezTo>
                  <a:pt x="454" y="134"/>
                  <a:pt x="454" y="132"/>
                  <a:pt x="455" y="131"/>
                </a:cubicBezTo>
                <a:cubicBezTo>
                  <a:pt x="455" y="129"/>
                  <a:pt x="455" y="128"/>
                  <a:pt x="456" y="127"/>
                </a:cubicBezTo>
                <a:cubicBezTo>
                  <a:pt x="456" y="125"/>
                  <a:pt x="456" y="124"/>
                  <a:pt x="457" y="121"/>
                </a:cubicBezTo>
                <a:cubicBezTo>
                  <a:pt x="458" y="119"/>
                  <a:pt x="459" y="118"/>
                  <a:pt x="460" y="116"/>
                </a:cubicBezTo>
                <a:cubicBezTo>
                  <a:pt x="461" y="114"/>
                  <a:pt x="461" y="112"/>
                  <a:pt x="462" y="110"/>
                </a:cubicBezTo>
                <a:cubicBezTo>
                  <a:pt x="462" y="108"/>
                  <a:pt x="460" y="107"/>
                  <a:pt x="458" y="108"/>
                </a:cubicBezTo>
                <a:cubicBezTo>
                  <a:pt x="456" y="108"/>
                  <a:pt x="455" y="111"/>
                  <a:pt x="454" y="112"/>
                </a:cubicBezTo>
                <a:cubicBezTo>
                  <a:pt x="454" y="113"/>
                  <a:pt x="453" y="115"/>
                  <a:pt x="453" y="116"/>
                </a:cubicBezTo>
                <a:cubicBezTo>
                  <a:pt x="452" y="117"/>
                  <a:pt x="452" y="118"/>
                  <a:pt x="451" y="119"/>
                </a:cubicBezTo>
                <a:cubicBezTo>
                  <a:pt x="450" y="121"/>
                  <a:pt x="450" y="121"/>
                  <a:pt x="449" y="124"/>
                </a:cubicBezTo>
                <a:cubicBezTo>
                  <a:pt x="448" y="126"/>
                  <a:pt x="448" y="127"/>
                  <a:pt x="448" y="130"/>
                </a:cubicBezTo>
                <a:cubicBezTo>
                  <a:pt x="447" y="132"/>
                  <a:pt x="446" y="133"/>
                  <a:pt x="446" y="134"/>
                </a:cubicBezTo>
                <a:cubicBezTo>
                  <a:pt x="445" y="135"/>
                  <a:pt x="445" y="136"/>
                  <a:pt x="444" y="137"/>
                </a:cubicBezTo>
                <a:cubicBezTo>
                  <a:pt x="444" y="139"/>
                  <a:pt x="442" y="139"/>
                  <a:pt x="441" y="140"/>
                </a:cubicBezTo>
                <a:cubicBezTo>
                  <a:pt x="440" y="140"/>
                  <a:pt x="437" y="142"/>
                  <a:pt x="437" y="142"/>
                </a:cubicBezTo>
                <a:cubicBezTo>
                  <a:pt x="436" y="143"/>
                  <a:pt x="436" y="142"/>
                  <a:pt x="436" y="142"/>
                </a:cubicBezTo>
                <a:cubicBezTo>
                  <a:pt x="435" y="141"/>
                  <a:pt x="435" y="141"/>
                  <a:pt x="435" y="140"/>
                </a:cubicBezTo>
                <a:cubicBezTo>
                  <a:pt x="435" y="139"/>
                  <a:pt x="435" y="138"/>
                  <a:pt x="435" y="137"/>
                </a:cubicBezTo>
                <a:cubicBezTo>
                  <a:pt x="434" y="136"/>
                  <a:pt x="434" y="135"/>
                  <a:pt x="433" y="134"/>
                </a:cubicBezTo>
                <a:cubicBezTo>
                  <a:pt x="433" y="133"/>
                  <a:pt x="433" y="132"/>
                  <a:pt x="431" y="129"/>
                </a:cubicBezTo>
                <a:cubicBezTo>
                  <a:pt x="430" y="127"/>
                  <a:pt x="428" y="126"/>
                  <a:pt x="427" y="125"/>
                </a:cubicBezTo>
                <a:cubicBezTo>
                  <a:pt x="426" y="125"/>
                  <a:pt x="425" y="125"/>
                  <a:pt x="424" y="126"/>
                </a:cubicBezTo>
                <a:cubicBezTo>
                  <a:pt x="423" y="127"/>
                  <a:pt x="424" y="128"/>
                  <a:pt x="424" y="129"/>
                </a:cubicBezTo>
                <a:cubicBezTo>
                  <a:pt x="425" y="129"/>
                  <a:pt x="425" y="131"/>
                  <a:pt x="426" y="133"/>
                </a:cubicBezTo>
                <a:cubicBezTo>
                  <a:pt x="426" y="135"/>
                  <a:pt x="427" y="136"/>
                  <a:pt x="427" y="138"/>
                </a:cubicBezTo>
                <a:cubicBezTo>
                  <a:pt x="427" y="140"/>
                  <a:pt x="427" y="141"/>
                  <a:pt x="427" y="143"/>
                </a:cubicBezTo>
                <a:cubicBezTo>
                  <a:pt x="427" y="144"/>
                  <a:pt x="426" y="145"/>
                  <a:pt x="426" y="147"/>
                </a:cubicBezTo>
                <a:cubicBezTo>
                  <a:pt x="426" y="149"/>
                  <a:pt x="427" y="152"/>
                  <a:pt x="428" y="154"/>
                </a:cubicBezTo>
                <a:cubicBezTo>
                  <a:pt x="428" y="157"/>
                  <a:pt x="428" y="158"/>
                  <a:pt x="429" y="160"/>
                </a:cubicBezTo>
                <a:cubicBezTo>
                  <a:pt x="429" y="163"/>
                  <a:pt x="429" y="163"/>
                  <a:pt x="429" y="164"/>
                </a:cubicBezTo>
                <a:cubicBezTo>
                  <a:pt x="428" y="165"/>
                  <a:pt x="426" y="167"/>
                  <a:pt x="426" y="167"/>
                </a:cubicBezTo>
                <a:cubicBezTo>
                  <a:pt x="426" y="167"/>
                  <a:pt x="426" y="167"/>
                  <a:pt x="425" y="167"/>
                </a:cubicBezTo>
                <a:cubicBezTo>
                  <a:pt x="425" y="167"/>
                  <a:pt x="425" y="167"/>
                  <a:pt x="424" y="168"/>
                </a:cubicBezTo>
                <a:cubicBezTo>
                  <a:pt x="424" y="168"/>
                  <a:pt x="423" y="169"/>
                  <a:pt x="421" y="170"/>
                </a:cubicBezTo>
                <a:cubicBezTo>
                  <a:pt x="419" y="171"/>
                  <a:pt x="417" y="173"/>
                  <a:pt x="413" y="175"/>
                </a:cubicBezTo>
                <a:cubicBezTo>
                  <a:pt x="409" y="177"/>
                  <a:pt x="407" y="178"/>
                  <a:pt x="406" y="179"/>
                </a:cubicBezTo>
                <a:cubicBezTo>
                  <a:pt x="404" y="179"/>
                  <a:pt x="401" y="182"/>
                  <a:pt x="400" y="183"/>
                </a:cubicBezTo>
                <a:cubicBezTo>
                  <a:pt x="399" y="184"/>
                  <a:pt x="398" y="186"/>
                  <a:pt x="398" y="186"/>
                </a:cubicBezTo>
                <a:cubicBezTo>
                  <a:pt x="398" y="186"/>
                  <a:pt x="398" y="186"/>
                  <a:pt x="397" y="185"/>
                </a:cubicBezTo>
                <a:cubicBezTo>
                  <a:pt x="396" y="185"/>
                  <a:pt x="394" y="185"/>
                  <a:pt x="393" y="186"/>
                </a:cubicBezTo>
                <a:cubicBezTo>
                  <a:pt x="391" y="186"/>
                  <a:pt x="387" y="188"/>
                  <a:pt x="386" y="189"/>
                </a:cubicBezTo>
                <a:cubicBezTo>
                  <a:pt x="385" y="190"/>
                  <a:pt x="383" y="190"/>
                  <a:pt x="383" y="192"/>
                </a:cubicBezTo>
                <a:cubicBezTo>
                  <a:pt x="382" y="193"/>
                  <a:pt x="381" y="194"/>
                  <a:pt x="381" y="194"/>
                </a:cubicBezTo>
                <a:cubicBezTo>
                  <a:pt x="381" y="194"/>
                  <a:pt x="380" y="195"/>
                  <a:pt x="378" y="195"/>
                </a:cubicBezTo>
                <a:cubicBezTo>
                  <a:pt x="375" y="196"/>
                  <a:pt x="374" y="196"/>
                  <a:pt x="373" y="196"/>
                </a:cubicBezTo>
                <a:cubicBezTo>
                  <a:pt x="373" y="196"/>
                  <a:pt x="372" y="196"/>
                  <a:pt x="371" y="196"/>
                </a:cubicBezTo>
                <a:cubicBezTo>
                  <a:pt x="371" y="196"/>
                  <a:pt x="371" y="195"/>
                  <a:pt x="370" y="195"/>
                </a:cubicBezTo>
                <a:cubicBezTo>
                  <a:pt x="369" y="195"/>
                  <a:pt x="369" y="195"/>
                  <a:pt x="369" y="195"/>
                </a:cubicBezTo>
                <a:cubicBezTo>
                  <a:pt x="369" y="195"/>
                  <a:pt x="368" y="194"/>
                  <a:pt x="367" y="191"/>
                </a:cubicBezTo>
                <a:cubicBezTo>
                  <a:pt x="367" y="189"/>
                  <a:pt x="366" y="187"/>
                  <a:pt x="365" y="185"/>
                </a:cubicBezTo>
                <a:cubicBezTo>
                  <a:pt x="365" y="184"/>
                  <a:pt x="364" y="182"/>
                  <a:pt x="363" y="181"/>
                </a:cubicBezTo>
                <a:cubicBezTo>
                  <a:pt x="362" y="178"/>
                  <a:pt x="361" y="176"/>
                  <a:pt x="360" y="174"/>
                </a:cubicBezTo>
                <a:cubicBezTo>
                  <a:pt x="359" y="173"/>
                  <a:pt x="358" y="171"/>
                  <a:pt x="357" y="170"/>
                </a:cubicBezTo>
                <a:cubicBezTo>
                  <a:pt x="355" y="168"/>
                  <a:pt x="354" y="166"/>
                  <a:pt x="353" y="164"/>
                </a:cubicBezTo>
                <a:cubicBezTo>
                  <a:pt x="352" y="163"/>
                  <a:pt x="352" y="162"/>
                  <a:pt x="352" y="161"/>
                </a:cubicBezTo>
                <a:cubicBezTo>
                  <a:pt x="351" y="160"/>
                  <a:pt x="350" y="157"/>
                  <a:pt x="347" y="152"/>
                </a:cubicBezTo>
                <a:cubicBezTo>
                  <a:pt x="346" y="149"/>
                  <a:pt x="344" y="147"/>
                  <a:pt x="343" y="145"/>
                </a:cubicBezTo>
                <a:cubicBezTo>
                  <a:pt x="341" y="142"/>
                  <a:pt x="339" y="140"/>
                  <a:pt x="338" y="139"/>
                </a:cubicBezTo>
                <a:cubicBezTo>
                  <a:pt x="336" y="137"/>
                  <a:pt x="335" y="135"/>
                  <a:pt x="333" y="134"/>
                </a:cubicBezTo>
                <a:cubicBezTo>
                  <a:pt x="332" y="133"/>
                  <a:pt x="332" y="132"/>
                  <a:pt x="331" y="132"/>
                </a:cubicBezTo>
                <a:cubicBezTo>
                  <a:pt x="330" y="130"/>
                  <a:pt x="329" y="130"/>
                  <a:pt x="328" y="128"/>
                </a:cubicBezTo>
                <a:cubicBezTo>
                  <a:pt x="327" y="127"/>
                  <a:pt x="326" y="126"/>
                  <a:pt x="323" y="123"/>
                </a:cubicBezTo>
                <a:cubicBezTo>
                  <a:pt x="320" y="119"/>
                  <a:pt x="316" y="116"/>
                  <a:pt x="314" y="113"/>
                </a:cubicBezTo>
                <a:cubicBezTo>
                  <a:pt x="311" y="111"/>
                  <a:pt x="310" y="109"/>
                  <a:pt x="309" y="108"/>
                </a:cubicBezTo>
                <a:cubicBezTo>
                  <a:pt x="308" y="108"/>
                  <a:pt x="307" y="106"/>
                  <a:pt x="306" y="105"/>
                </a:cubicBezTo>
                <a:cubicBezTo>
                  <a:pt x="304" y="103"/>
                  <a:pt x="302" y="102"/>
                  <a:pt x="302" y="102"/>
                </a:cubicBezTo>
                <a:cubicBezTo>
                  <a:pt x="302" y="100"/>
                  <a:pt x="302" y="100"/>
                  <a:pt x="302" y="100"/>
                </a:cubicBezTo>
                <a:cubicBezTo>
                  <a:pt x="302" y="100"/>
                  <a:pt x="302" y="100"/>
                  <a:pt x="303" y="99"/>
                </a:cubicBezTo>
                <a:cubicBezTo>
                  <a:pt x="304" y="98"/>
                  <a:pt x="304" y="97"/>
                  <a:pt x="304" y="96"/>
                </a:cubicBezTo>
                <a:cubicBezTo>
                  <a:pt x="303" y="96"/>
                  <a:pt x="304" y="96"/>
                  <a:pt x="304" y="96"/>
                </a:cubicBezTo>
                <a:cubicBezTo>
                  <a:pt x="305" y="96"/>
                  <a:pt x="305" y="95"/>
                  <a:pt x="306" y="95"/>
                </a:cubicBezTo>
                <a:cubicBezTo>
                  <a:pt x="307" y="94"/>
                  <a:pt x="309" y="93"/>
                  <a:pt x="310" y="93"/>
                </a:cubicBezTo>
                <a:cubicBezTo>
                  <a:pt x="311" y="92"/>
                  <a:pt x="311" y="92"/>
                  <a:pt x="312" y="91"/>
                </a:cubicBezTo>
                <a:cubicBezTo>
                  <a:pt x="313" y="90"/>
                  <a:pt x="314" y="90"/>
                  <a:pt x="316" y="89"/>
                </a:cubicBezTo>
                <a:cubicBezTo>
                  <a:pt x="317" y="88"/>
                  <a:pt x="318" y="87"/>
                  <a:pt x="319" y="86"/>
                </a:cubicBezTo>
                <a:cubicBezTo>
                  <a:pt x="320" y="84"/>
                  <a:pt x="319" y="83"/>
                  <a:pt x="319" y="82"/>
                </a:cubicBezTo>
                <a:cubicBezTo>
                  <a:pt x="319" y="81"/>
                  <a:pt x="318" y="79"/>
                  <a:pt x="318" y="79"/>
                </a:cubicBezTo>
                <a:cubicBezTo>
                  <a:pt x="318" y="79"/>
                  <a:pt x="318" y="78"/>
                  <a:pt x="318" y="77"/>
                </a:cubicBezTo>
                <a:cubicBezTo>
                  <a:pt x="319" y="76"/>
                  <a:pt x="320" y="75"/>
                  <a:pt x="320" y="74"/>
                </a:cubicBezTo>
                <a:cubicBezTo>
                  <a:pt x="321" y="74"/>
                  <a:pt x="320" y="72"/>
                  <a:pt x="319" y="71"/>
                </a:cubicBezTo>
                <a:cubicBezTo>
                  <a:pt x="318" y="70"/>
                  <a:pt x="317" y="70"/>
                  <a:pt x="317" y="70"/>
                </a:cubicBezTo>
                <a:cubicBezTo>
                  <a:pt x="317" y="70"/>
                  <a:pt x="318" y="69"/>
                  <a:pt x="319" y="68"/>
                </a:cubicBezTo>
                <a:cubicBezTo>
                  <a:pt x="320" y="68"/>
                  <a:pt x="320" y="67"/>
                  <a:pt x="321" y="66"/>
                </a:cubicBezTo>
                <a:cubicBezTo>
                  <a:pt x="322" y="65"/>
                  <a:pt x="322" y="64"/>
                  <a:pt x="321" y="63"/>
                </a:cubicBezTo>
                <a:cubicBezTo>
                  <a:pt x="321" y="62"/>
                  <a:pt x="321" y="61"/>
                  <a:pt x="321" y="59"/>
                </a:cubicBezTo>
                <a:cubicBezTo>
                  <a:pt x="321" y="58"/>
                  <a:pt x="321" y="57"/>
                  <a:pt x="322" y="57"/>
                </a:cubicBezTo>
                <a:cubicBezTo>
                  <a:pt x="323" y="56"/>
                  <a:pt x="324" y="56"/>
                  <a:pt x="325" y="56"/>
                </a:cubicBezTo>
                <a:cubicBezTo>
                  <a:pt x="326" y="56"/>
                  <a:pt x="327" y="55"/>
                  <a:pt x="327" y="54"/>
                </a:cubicBezTo>
                <a:cubicBezTo>
                  <a:pt x="328" y="52"/>
                  <a:pt x="326" y="51"/>
                  <a:pt x="325" y="49"/>
                </a:cubicBezTo>
                <a:cubicBezTo>
                  <a:pt x="323" y="48"/>
                  <a:pt x="322" y="46"/>
                  <a:pt x="320" y="44"/>
                </a:cubicBezTo>
                <a:cubicBezTo>
                  <a:pt x="318" y="43"/>
                  <a:pt x="317" y="43"/>
                  <a:pt x="316" y="42"/>
                </a:cubicBezTo>
                <a:cubicBezTo>
                  <a:pt x="316" y="41"/>
                  <a:pt x="316" y="41"/>
                  <a:pt x="315" y="41"/>
                </a:cubicBezTo>
                <a:cubicBezTo>
                  <a:pt x="314" y="39"/>
                  <a:pt x="315" y="36"/>
                  <a:pt x="315" y="35"/>
                </a:cubicBezTo>
                <a:cubicBezTo>
                  <a:pt x="316" y="34"/>
                  <a:pt x="315" y="33"/>
                  <a:pt x="315" y="33"/>
                </a:cubicBezTo>
                <a:cubicBezTo>
                  <a:pt x="314" y="33"/>
                  <a:pt x="315" y="32"/>
                  <a:pt x="314" y="31"/>
                </a:cubicBezTo>
                <a:cubicBezTo>
                  <a:pt x="313" y="29"/>
                  <a:pt x="313" y="30"/>
                  <a:pt x="313" y="30"/>
                </a:cubicBezTo>
                <a:cubicBezTo>
                  <a:pt x="313" y="30"/>
                  <a:pt x="313" y="29"/>
                  <a:pt x="312" y="28"/>
                </a:cubicBezTo>
                <a:cubicBezTo>
                  <a:pt x="312" y="28"/>
                  <a:pt x="312" y="26"/>
                  <a:pt x="311" y="26"/>
                </a:cubicBezTo>
                <a:cubicBezTo>
                  <a:pt x="310" y="25"/>
                  <a:pt x="310" y="25"/>
                  <a:pt x="310" y="24"/>
                </a:cubicBezTo>
                <a:cubicBezTo>
                  <a:pt x="310" y="24"/>
                  <a:pt x="310" y="23"/>
                  <a:pt x="310" y="23"/>
                </a:cubicBezTo>
                <a:cubicBezTo>
                  <a:pt x="309" y="23"/>
                  <a:pt x="309" y="22"/>
                  <a:pt x="309" y="22"/>
                </a:cubicBezTo>
                <a:cubicBezTo>
                  <a:pt x="309" y="21"/>
                  <a:pt x="308" y="20"/>
                  <a:pt x="308" y="20"/>
                </a:cubicBezTo>
                <a:cubicBezTo>
                  <a:pt x="307" y="20"/>
                  <a:pt x="307" y="19"/>
                  <a:pt x="307" y="18"/>
                </a:cubicBezTo>
                <a:cubicBezTo>
                  <a:pt x="306" y="17"/>
                  <a:pt x="305" y="16"/>
                  <a:pt x="305" y="16"/>
                </a:cubicBezTo>
                <a:cubicBezTo>
                  <a:pt x="305" y="16"/>
                  <a:pt x="306" y="16"/>
                  <a:pt x="306" y="16"/>
                </a:cubicBezTo>
                <a:cubicBezTo>
                  <a:pt x="306" y="15"/>
                  <a:pt x="307" y="15"/>
                  <a:pt x="307" y="12"/>
                </a:cubicBezTo>
                <a:cubicBezTo>
                  <a:pt x="307" y="10"/>
                  <a:pt x="305" y="8"/>
                  <a:pt x="303" y="6"/>
                </a:cubicBezTo>
                <a:cubicBezTo>
                  <a:pt x="301" y="5"/>
                  <a:pt x="298" y="3"/>
                  <a:pt x="296" y="2"/>
                </a:cubicBezTo>
                <a:cubicBezTo>
                  <a:pt x="294" y="1"/>
                  <a:pt x="291" y="1"/>
                  <a:pt x="290" y="1"/>
                </a:cubicBezTo>
                <a:cubicBezTo>
                  <a:pt x="288" y="1"/>
                  <a:pt x="285" y="1"/>
                  <a:pt x="283" y="1"/>
                </a:cubicBezTo>
                <a:cubicBezTo>
                  <a:pt x="281" y="1"/>
                  <a:pt x="280" y="0"/>
                  <a:pt x="278" y="1"/>
                </a:cubicBezTo>
                <a:cubicBezTo>
                  <a:pt x="276" y="1"/>
                  <a:pt x="275" y="2"/>
                  <a:pt x="274" y="2"/>
                </a:cubicBezTo>
                <a:cubicBezTo>
                  <a:pt x="273" y="2"/>
                  <a:pt x="271" y="2"/>
                  <a:pt x="269" y="2"/>
                </a:cubicBezTo>
                <a:cubicBezTo>
                  <a:pt x="268" y="2"/>
                  <a:pt x="266" y="3"/>
                  <a:pt x="265" y="3"/>
                </a:cubicBezTo>
                <a:cubicBezTo>
                  <a:pt x="263" y="3"/>
                  <a:pt x="261" y="4"/>
                  <a:pt x="260" y="4"/>
                </a:cubicBezTo>
                <a:cubicBezTo>
                  <a:pt x="259" y="5"/>
                  <a:pt x="257" y="5"/>
                  <a:pt x="256" y="6"/>
                </a:cubicBezTo>
                <a:cubicBezTo>
                  <a:pt x="255" y="6"/>
                  <a:pt x="254" y="7"/>
                  <a:pt x="253" y="8"/>
                </a:cubicBezTo>
                <a:cubicBezTo>
                  <a:pt x="251" y="8"/>
                  <a:pt x="250" y="10"/>
                  <a:pt x="248" y="11"/>
                </a:cubicBezTo>
                <a:cubicBezTo>
                  <a:pt x="247" y="13"/>
                  <a:pt x="246" y="14"/>
                  <a:pt x="243" y="17"/>
                </a:cubicBezTo>
                <a:cubicBezTo>
                  <a:pt x="240" y="20"/>
                  <a:pt x="241" y="22"/>
                  <a:pt x="240" y="23"/>
                </a:cubicBezTo>
                <a:cubicBezTo>
                  <a:pt x="239" y="25"/>
                  <a:pt x="239" y="26"/>
                  <a:pt x="238" y="28"/>
                </a:cubicBezTo>
                <a:cubicBezTo>
                  <a:pt x="238" y="29"/>
                  <a:pt x="238" y="30"/>
                  <a:pt x="237" y="31"/>
                </a:cubicBezTo>
                <a:cubicBezTo>
                  <a:pt x="237" y="33"/>
                  <a:pt x="237" y="34"/>
                  <a:pt x="237" y="37"/>
                </a:cubicBezTo>
                <a:cubicBezTo>
                  <a:pt x="237" y="39"/>
                  <a:pt x="237" y="40"/>
                  <a:pt x="237" y="41"/>
                </a:cubicBezTo>
                <a:cubicBezTo>
                  <a:pt x="237" y="42"/>
                  <a:pt x="238" y="42"/>
                  <a:pt x="238" y="43"/>
                </a:cubicBezTo>
                <a:cubicBezTo>
                  <a:pt x="238" y="44"/>
                  <a:pt x="237" y="44"/>
                  <a:pt x="237" y="45"/>
                </a:cubicBezTo>
                <a:cubicBezTo>
                  <a:pt x="237" y="47"/>
                  <a:pt x="238" y="48"/>
                  <a:pt x="238" y="49"/>
                </a:cubicBezTo>
                <a:cubicBezTo>
                  <a:pt x="238" y="49"/>
                  <a:pt x="238" y="50"/>
                  <a:pt x="238" y="51"/>
                </a:cubicBezTo>
                <a:cubicBezTo>
                  <a:pt x="238" y="51"/>
                  <a:pt x="238" y="52"/>
                  <a:pt x="238" y="53"/>
                </a:cubicBezTo>
                <a:cubicBezTo>
                  <a:pt x="238" y="56"/>
                  <a:pt x="239" y="57"/>
                  <a:pt x="239" y="59"/>
                </a:cubicBezTo>
                <a:cubicBezTo>
                  <a:pt x="239" y="60"/>
                  <a:pt x="240" y="60"/>
                  <a:pt x="240" y="61"/>
                </a:cubicBezTo>
                <a:cubicBezTo>
                  <a:pt x="240" y="61"/>
                  <a:pt x="240" y="61"/>
                  <a:pt x="240" y="62"/>
                </a:cubicBezTo>
                <a:cubicBezTo>
                  <a:pt x="240" y="62"/>
                  <a:pt x="241" y="63"/>
                  <a:pt x="241" y="64"/>
                </a:cubicBezTo>
                <a:cubicBezTo>
                  <a:pt x="242" y="65"/>
                  <a:pt x="242" y="66"/>
                  <a:pt x="243" y="66"/>
                </a:cubicBezTo>
                <a:cubicBezTo>
                  <a:pt x="243" y="67"/>
                  <a:pt x="243" y="68"/>
                  <a:pt x="244" y="69"/>
                </a:cubicBezTo>
                <a:cubicBezTo>
                  <a:pt x="244" y="69"/>
                  <a:pt x="244" y="70"/>
                  <a:pt x="244" y="70"/>
                </a:cubicBezTo>
                <a:cubicBezTo>
                  <a:pt x="244" y="71"/>
                  <a:pt x="244" y="72"/>
                  <a:pt x="244" y="73"/>
                </a:cubicBezTo>
                <a:cubicBezTo>
                  <a:pt x="245" y="73"/>
                  <a:pt x="245" y="74"/>
                  <a:pt x="246" y="74"/>
                </a:cubicBezTo>
                <a:cubicBezTo>
                  <a:pt x="246" y="75"/>
                  <a:pt x="246" y="75"/>
                  <a:pt x="246" y="76"/>
                </a:cubicBezTo>
                <a:cubicBezTo>
                  <a:pt x="246" y="76"/>
                  <a:pt x="247" y="76"/>
                  <a:pt x="247" y="77"/>
                </a:cubicBezTo>
                <a:cubicBezTo>
                  <a:pt x="248" y="78"/>
                  <a:pt x="249" y="78"/>
                  <a:pt x="249" y="79"/>
                </a:cubicBezTo>
                <a:cubicBezTo>
                  <a:pt x="250" y="79"/>
                  <a:pt x="251" y="80"/>
                  <a:pt x="252" y="79"/>
                </a:cubicBezTo>
                <a:cubicBezTo>
                  <a:pt x="253" y="79"/>
                  <a:pt x="254" y="79"/>
                  <a:pt x="254" y="79"/>
                </a:cubicBezTo>
                <a:cubicBezTo>
                  <a:pt x="254" y="79"/>
                  <a:pt x="254" y="80"/>
                  <a:pt x="254" y="81"/>
                </a:cubicBezTo>
                <a:cubicBezTo>
                  <a:pt x="254" y="82"/>
                  <a:pt x="253" y="83"/>
                  <a:pt x="252" y="85"/>
                </a:cubicBezTo>
                <a:cubicBezTo>
                  <a:pt x="252" y="86"/>
                  <a:pt x="251" y="87"/>
                  <a:pt x="251" y="88"/>
                </a:cubicBezTo>
                <a:cubicBezTo>
                  <a:pt x="250" y="88"/>
                  <a:pt x="248" y="87"/>
                  <a:pt x="246" y="86"/>
                </a:cubicBezTo>
                <a:cubicBezTo>
                  <a:pt x="244" y="86"/>
                  <a:pt x="244" y="86"/>
                  <a:pt x="239" y="86"/>
                </a:cubicBezTo>
                <a:cubicBezTo>
                  <a:pt x="238" y="86"/>
                  <a:pt x="236" y="86"/>
                  <a:pt x="235" y="86"/>
                </a:cubicBezTo>
                <a:cubicBezTo>
                  <a:pt x="234" y="86"/>
                  <a:pt x="232" y="87"/>
                  <a:pt x="230" y="87"/>
                </a:cubicBezTo>
                <a:cubicBezTo>
                  <a:pt x="229" y="87"/>
                  <a:pt x="228" y="88"/>
                  <a:pt x="227" y="88"/>
                </a:cubicBezTo>
                <a:cubicBezTo>
                  <a:pt x="224" y="89"/>
                  <a:pt x="223" y="90"/>
                  <a:pt x="220" y="92"/>
                </a:cubicBezTo>
                <a:cubicBezTo>
                  <a:pt x="218" y="93"/>
                  <a:pt x="215" y="95"/>
                  <a:pt x="214" y="97"/>
                </a:cubicBezTo>
                <a:cubicBezTo>
                  <a:pt x="212" y="98"/>
                  <a:pt x="211" y="99"/>
                  <a:pt x="209" y="101"/>
                </a:cubicBezTo>
                <a:cubicBezTo>
                  <a:pt x="207" y="103"/>
                  <a:pt x="206" y="104"/>
                  <a:pt x="205" y="106"/>
                </a:cubicBezTo>
                <a:cubicBezTo>
                  <a:pt x="204" y="108"/>
                  <a:pt x="204" y="108"/>
                  <a:pt x="203" y="110"/>
                </a:cubicBezTo>
                <a:cubicBezTo>
                  <a:pt x="203" y="112"/>
                  <a:pt x="203" y="113"/>
                  <a:pt x="203" y="114"/>
                </a:cubicBezTo>
                <a:cubicBezTo>
                  <a:pt x="202" y="116"/>
                  <a:pt x="202" y="117"/>
                  <a:pt x="202" y="117"/>
                </a:cubicBezTo>
                <a:cubicBezTo>
                  <a:pt x="202" y="117"/>
                  <a:pt x="201" y="118"/>
                  <a:pt x="200" y="119"/>
                </a:cubicBezTo>
                <a:cubicBezTo>
                  <a:pt x="198" y="119"/>
                  <a:pt x="197" y="121"/>
                  <a:pt x="196" y="122"/>
                </a:cubicBezTo>
                <a:cubicBezTo>
                  <a:pt x="195" y="122"/>
                  <a:pt x="194" y="122"/>
                  <a:pt x="194" y="122"/>
                </a:cubicBezTo>
                <a:cubicBezTo>
                  <a:pt x="193" y="122"/>
                  <a:pt x="193" y="122"/>
                  <a:pt x="191" y="124"/>
                </a:cubicBezTo>
                <a:cubicBezTo>
                  <a:pt x="189" y="125"/>
                  <a:pt x="188" y="127"/>
                  <a:pt x="187" y="129"/>
                </a:cubicBezTo>
                <a:cubicBezTo>
                  <a:pt x="186" y="130"/>
                  <a:pt x="186" y="131"/>
                  <a:pt x="185" y="132"/>
                </a:cubicBezTo>
                <a:cubicBezTo>
                  <a:pt x="184" y="132"/>
                  <a:pt x="183" y="133"/>
                  <a:pt x="183" y="133"/>
                </a:cubicBezTo>
                <a:cubicBezTo>
                  <a:pt x="182" y="133"/>
                  <a:pt x="181" y="134"/>
                  <a:pt x="180" y="134"/>
                </a:cubicBezTo>
                <a:cubicBezTo>
                  <a:pt x="178" y="134"/>
                  <a:pt x="178" y="134"/>
                  <a:pt x="175" y="135"/>
                </a:cubicBezTo>
                <a:cubicBezTo>
                  <a:pt x="173" y="136"/>
                  <a:pt x="171" y="137"/>
                  <a:pt x="170" y="138"/>
                </a:cubicBezTo>
                <a:cubicBezTo>
                  <a:pt x="169" y="139"/>
                  <a:pt x="168" y="140"/>
                  <a:pt x="167" y="141"/>
                </a:cubicBezTo>
                <a:cubicBezTo>
                  <a:pt x="165" y="142"/>
                  <a:pt x="165" y="142"/>
                  <a:pt x="161" y="144"/>
                </a:cubicBezTo>
                <a:cubicBezTo>
                  <a:pt x="160" y="145"/>
                  <a:pt x="158" y="146"/>
                  <a:pt x="157" y="147"/>
                </a:cubicBezTo>
                <a:cubicBezTo>
                  <a:pt x="156" y="148"/>
                  <a:pt x="155" y="148"/>
                  <a:pt x="154" y="149"/>
                </a:cubicBezTo>
                <a:cubicBezTo>
                  <a:pt x="152" y="151"/>
                  <a:pt x="150" y="152"/>
                  <a:pt x="147" y="154"/>
                </a:cubicBezTo>
                <a:cubicBezTo>
                  <a:pt x="144" y="156"/>
                  <a:pt x="141" y="159"/>
                  <a:pt x="140" y="162"/>
                </a:cubicBezTo>
                <a:cubicBezTo>
                  <a:pt x="138" y="165"/>
                  <a:pt x="137" y="174"/>
                  <a:pt x="135" y="180"/>
                </a:cubicBezTo>
                <a:cubicBezTo>
                  <a:pt x="134" y="187"/>
                  <a:pt x="132" y="200"/>
                  <a:pt x="130" y="205"/>
                </a:cubicBezTo>
                <a:cubicBezTo>
                  <a:pt x="129" y="211"/>
                  <a:pt x="129" y="214"/>
                  <a:pt x="128" y="218"/>
                </a:cubicBezTo>
                <a:cubicBezTo>
                  <a:pt x="127" y="222"/>
                  <a:pt x="127" y="224"/>
                  <a:pt x="126" y="228"/>
                </a:cubicBezTo>
                <a:cubicBezTo>
                  <a:pt x="126" y="232"/>
                  <a:pt x="126" y="232"/>
                  <a:pt x="125" y="237"/>
                </a:cubicBezTo>
                <a:cubicBezTo>
                  <a:pt x="124" y="242"/>
                  <a:pt x="124" y="248"/>
                  <a:pt x="123" y="252"/>
                </a:cubicBezTo>
                <a:cubicBezTo>
                  <a:pt x="123" y="256"/>
                  <a:pt x="122" y="259"/>
                  <a:pt x="122" y="261"/>
                </a:cubicBezTo>
                <a:cubicBezTo>
                  <a:pt x="122" y="262"/>
                  <a:pt x="122" y="264"/>
                  <a:pt x="121" y="265"/>
                </a:cubicBezTo>
                <a:cubicBezTo>
                  <a:pt x="121" y="266"/>
                  <a:pt x="121" y="268"/>
                  <a:pt x="120" y="269"/>
                </a:cubicBezTo>
                <a:cubicBezTo>
                  <a:pt x="120" y="272"/>
                  <a:pt x="119" y="274"/>
                  <a:pt x="119" y="275"/>
                </a:cubicBezTo>
                <a:cubicBezTo>
                  <a:pt x="119" y="275"/>
                  <a:pt x="119" y="275"/>
                  <a:pt x="120" y="275"/>
                </a:cubicBezTo>
                <a:cubicBezTo>
                  <a:pt x="121" y="275"/>
                  <a:pt x="122" y="275"/>
                  <a:pt x="125" y="276"/>
                </a:cubicBezTo>
                <a:cubicBezTo>
                  <a:pt x="129" y="277"/>
                  <a:pt x="134" y="278"/>
                  <a:pt x="134" y="278"/>
                </a:cubicBezTo>
                <a:cubicBezTo>
                  <a:pt x="134" y="278"/>
                  <a:pt x="134" y="279"/>
                  <a:pt x="134" y="279"/>
                </a:cubicBezTo>
                <a:cubicBezTo>
                  <a:pt x="134" y="280"/>
                  <a:pt x="134" y="280"/>
                  <a:pt x="135" y="280"/>
                </a:cubicBezTo>
                <a:cubicBezTo>
                  <a:pt x="135" y="280"/>
                  <a:pt x="136" y="280"/>
                  <a:pt x="136" y="281"/>
                </a:cubicBezTo>
                <a:cubicBezTo>
                  <a:pt x="136" y="281"/>
                  <a:pt x="135" y="281"/>
                  <a:pt x="135" y="282"/>
                </a:cubicBezTo>
                <a:cubicBezTo>
                  <a:pt x="134" y="284"/>
                  <a:pt x="134" y="284"/>
                  <a:pt x="134" y="286"/>
                </a:cubicBezTo>
                <a:cubicBezTo>
                  <a:pt x="133" y="289"/>
                  <a:pt x="133" y="290"/>
                  <a:pt x="133" y="290"/>
                </a:cubicBezTo>
                <a:cubicBezTo>
                  <a:pt x="133" y="290"/>
                  <a:pt x="132" y="291"/>
                  <a:pt x="132" y="291"/>
                </a:cubicBezTo>
                <a:cubicBezTo>
                  <a:pt x="131" y="292"/>
                  <a:pt x="131" y="292"/>
                  <a:pt x="131" y="293"/>
                </a:cubicBezTo>
                <a:cubicBezTo>
                  <a:pt x="130" y="295"/>
                  <a:pt x="128" y="298"/>
                  <a:pt x="128" y="299"/>
                </a:cubicBezTo>
                <a:cubicBezTo>
                  <a:pt x="127" y="301"/>
                  <a:pt x="127" y="301"/>
                  <a:pt x="127" y="301"/>
                </a:cubicBezTo>
                <a:cubicBezTo>
                  <a:pt x="127" y="302"/>
                  <a:pt x="127" y="302"/>
                  <a:pt x="126" y="302"/>
                </a:cubicBezTo>
                <a:cubicBezTo>
                  <a:pt x="126" y="303"/>
                  <a:pt x="126" y="304"/>
                  <a:pt x="126" y="304"/>
                </a:cubicBezTo>
                <a:cubicBezTo>
                  <a:pt x="126" y="304"/>
                  <a:pt x="119" y="300"/>
                  <a:pt x="114" y="296"/>
                </a:cubicBezTo>
                <a:cubicBezTo>
                  <a:pt x="108" y="293"/>
                  <a:pt x="103" y="290"/>
                  <a:pt x="103" y="290"/>
                </a:cubicBezTo>
                <a:cubicBezTo>
                  <a:pt x="103" y="290"/>
                  <a:pt x="103" y="289"/>
                  <a:pt x="103" y="288"/>
                </a:cubicBezTo>
                <a:cubicBezTo>
                  <a:pt x="103" y="288"/>
                  <a:pt x="102" y="287"/>
                  <a:pt x="101" y="287"/>
                </a:cubicBezTo>
                <a:cubicBezTo>
                  <a:pt x="100" y="286"/>
                  <a:pt x="99" y="285"/>
                  <a:pt x="98" y="285"/>
                </a:cubicBezTo>
                <a:cubicBezTo>
                  <a:pt x="97" y="284"/>
                  <a:pt x="96" y="284"/>
                  <a:pt x="95" y="284"/>
                </a:cubicBezTo>
                <a:cubicBezTo>
                  <a:pt x="95" y="284"/>
                  <a:pt x="94" y="284"/>
                  <a:pt x="94" y="284"/>
                </a:cubicBezTo>
                <a:cubicBezTo>
                  <a:pt x="93" y="284"/>
                  <a:pt x="91" y="282"/>
                  <a:pt x="88" y="280"/>
                </a:cubicBezTo>
                <a:cubicBezTo>
                  <a:pt x="84" y="278"/>
                  <a:pt x="84" y="278"/>
                  <a:pt x="82" y="277"/>
                </a:cubicBezTo>
                <a:cubicBezTo>
                  <a:pt x="81" y="276"/>
                  <a:pt x="80" y="275"/>
                  <a:pt x="80" y="274"/>
                </a:cubicBezTo>
                <a:cubicBezTo>
                  <a:pt x="79" y="273"/>
                  <a:pt x="77" y="274"/>
                  <a:pt x="77" y="274"/>
                </a:cubicBezTo>
                <a:cubicBezTo>
                  <a:pt x="76" y="274"/>
                  <a:pt x="75" y="274"/>
                  <a:pt x="75" y="275"/>
                </a:cubicBezTo>
                <a:cubicBezTo>
                  <a:pt x="75" y="275"/>
                  <a:pt x="75" y="275"/>
                  <a:pt x="73" y="275"/>
                </a:cubicBezTo>
                <a:cubicBezTo>
                  <a:pt x="72" y="275"/>
                  <a:pt x="72" y="275"/>
                  <a:pt x="71" y="275"/>
                </a:cubicBezTo>
                <a:cubicBezTo>
                  <a:pt x="70" y="275"/>
                  <a:pt x="69" y="274"/>
                  <a:pt x="68" y="274"/>
                </a:cubicBezTo>
                <a:cubicBezTo>
                  <a:pt x="67" y="274"/>
                  <a:pt x="67" y="274"/>
                  <a:pt x="66" y="274"/>
                </a:cubicBezTo>
                <a:cubicBezTo>
                  <a:pt x="65" y="274"/>
                  <a:pt x="65" y="276"/>
                  <a:pt x="65" y="276"/>
                </a:cubicBezTo>
                <a:cubicBezTo>
                  <a:pt x="64" y="277"/>
                  <a:pt x="64" y="278"/>
                  <a:pt x="64" y="279"/>
                </a:cubicBezTo>
                <a:cubicBezTo>
                  <a:pt x="63" y="280"/>
                  <a:pt x="63" y="281"/>
                  <a:pt x="63" y="281"/>
                </a:cubicBezTo>
                <a:cubicBezTo>
                  <a:pt x="63" y="281"/>
                  <a:pt x="55" y="296"/>
                  <a:pt x="44" y="314"/>
                </a:cubicBezTo>
                <a:cubicBezTo>
                  <a:pt x="39" y="325"/>
                  <a:pt x="33" y="336"/>
                  <a:pt x="27" y="346"/>
                </a:cubicBezTo>
                <a:cubicBezTo>
                  <a:pt x="15" y="369"/>
                  <a:pt x="5" y="388"/>
                  <a:pt x="5" y="388"/>
                </a:cubicBezTo>
                <a:cubicBezTo>
                  <a:pt x="5" y="388"/>
                  <a:pt x="4" y="388"/>
                  <a:pt x="4" y="388"/>
                </a:cubicBezTo>
                <a:cubicBezTo>
                  <a:pt x="3" y="388"/>
                  <a:pt x="3" y="389"/>
                  <a:pt x="3" y="390"/>
                </a:cubicBezTo>
                <a:cubicBezTo>
                  <a:pt x="3" y="391"/>
                  <a:pt x="2" y="391"/>
                  <a:pt x="2" y="391"/>
                </a:cubicBezTo>
                <a:cubicBezTo>
                  <a:pt x="1" y="392"/>
                  <a:pt x="0" y="393"/>
                  <a:pt x="1" y="394"/>
                </a:cubicBezTo>
                <a:cubicBezTo>
                  <a:pt x="1" y="396"/>
                  <a:pt x="3" y="396"/>
                  <a:pt x="4" y="397"/>
                </a:cubicBezTo>
                <a:close/>
                <a:moveTo>
                  <a:pt x="132" y="307"/>
                </a:moveTo>
                <a:cubicBezTo>
                  <a:pt x="132" y="307"/>
                  <a:pt x="132" y="306"/>
                  <a:pt x="132" y="306"/>
                </a:cubicBezTo>
                <a:cubicBezTo>
                  <a:pt x="133" y="305"/>
                  <a:pt x="133" y="304"/>
                  <a:pt x="134" y="303"/>
                </a:cubicBezTo>
                <a:cubicBezTo>
                  <a:pt x="134" y="302"/>
                  <a:pt x="135" y="301"/>
                  <a:pt x="135" y="300"/>
                </a:cubicBezTo>
                <a:cubicBezTo>
                  <a:pt x="136" y="300"/>
                  <a:pt x="136" y="300"/>
                  <a:pt x="136" y="300"/>
                </a:cubicBezTo>
                <a:cubicBezTo>
                  <a:pt x="136" y="300"/>
                  <a:pt x="136" y="300"/>
                  <a:pt x="136" y="301"/>
                </a:cubicBezTo>
                <a:cubicBezTo>
                  <a:pt x="136" y="302"/>
                  <a:pt x="136" y="302"/>
                  <a:pt x="137" y="303"/>
                </a:cubicBezTo>
                <a:cubicBezTo>
                  <a:pt x="138" y="304"/>
                  <a:pt x="139" y="304"/>
                  <a:pt x="139" y="304"/>
                </a:cubicBezTo>
                <a:cubicBezTo>
                  <a:pt x="139" y="304"/>
                  <a:pt x="140" y="305"/>
                  <a:pt x="141" y="305"/>
                </a:cubicBezTo>
                <a:cubicBezTo>
                  <a:pt x="141" y="306"/>
                  <a:pt x="141" y="306"/>
                  <a:pt x="142" y="306"/>
                </a:cubicBezTo>
                <a:cubicBezTo>
                  <a:pt x="142" y="305"/>
                  <a:pt x="143" y="305"/>
                  <a:pt x="143" y="305"/>
                </a:cubicBezTo>
                <a:cubicBezTo>
                  <a:pt x="143" y="305"/>
                  <a:pt x="142" y="307"/>
                  <a:pt x="144" y="308"/>
                </a:cubicBezTo>
                <a:cubicBezTo>
                  <a:pt x="145" y="309"/>
                  <a:pt x="145" y="309"/>
                  <a:pt x="146" y="309"/>
                </a:cubicBezTo>
                <a:cubicBezTo>
                  <a:pt x="148" y="310"/>
                  <a:pt x="148" y="310"/>
                  <a:pt x="148" y="309"/>
                </a:cubicBezTo>
                <a:cubicBezTo>
                  <a:pt x="149" y="309"/>
                  <a:pt x="149" y="309"/>
                  <a:pt x="149" y="309"/>
                </a:cubicBezTo>
                <a:cubicBezTo>
                  <a:pt x="149" y="309"/>
                  <a:pt x="149" y="311"/>
                  <a:pt x="150" y="312"/>
                </a:cubicBezTo>
                <a:cubicBezTo>
                  <a:pt x="151" y="313"/>
                  <a:pt x="152" y="313"/>
                  <a:pt x="153" y="314"/>
                </a:cubicBezTo>
                <a:cubicBezTo>
                  <a:pt x="154" y="314"/>
                  <a:pt x="155" y="314"/>
                  <a:pt x="155" y="313"/>
                </a:cubicBezTo>
                <a:cubicBezTo>
                  <a:pt x="156" y="313"/>
                  <a:pt x="156" y="313"/>
                  <a:pt x="156" y="313"/>
                </a:cubicBezTo>
                <a:cubicBezTo>
                  <a:pt x="156" y="313"/>
                  <a:pt x="156" y="316"/>
                  <a:pt x="157" y="316"/>
                </a:cubicBezTo>
                <a:cubicBezTo>
                  <a:pt x="157" y="317"/>
                  <a:pt x="158" y="317"/>
                  <a:pt x="159" y="318"/>
                </a:cubicBezTo>
                <a:cubicBezTo>
                  <a:pt x="160" y="318"/>
                  <a:pt x="161" y="318"/>
                  <a:pt x="162" y="317"/>
                </a:cubicBezTo>
                <a:cubicBezTo>
                  <a:pt x="163" y="317"/>
                  <a:pt x="163" y="317"/>
                  <a:pt x="164" y="316"/>
                </a:cubicBezTo>
                <a:cubicBezTo>
                  <a:pt x="164" y="316"/>
                  <a:pt x="165" y="316"/>
                  <a:pt x="165" y="316"/>
                </a:cubicBezTo>
                <a:cubicBezTo>
                  <a:pt x="165" y="316"/>
                  <a:pt x="165" y="317"/>
                  <a:pt x="164" y="319"/>
                </a:cubicBezTo>
                <a:cubicBezTo>
                  <a:pt x="163" y="321"/>
                  <a:pt x="162" y="323"/>
                  <a:pt x="162" y="323"/>
                </a:cubicBezTo>
                <a:cubicBezTo>
                  <a:pt x="162" y="323"/>
                  <a:pt x="162" y="322"/>
                  <a:pt x="161" y="323"/>
                </a:cubicBezTo>
                <a:cubicBezTo>
                  <a:pt x="161" y="323"/>
                  <a:pt x="160" y="324"/>
                  <a:pt x="160" y="324"/>
                </a:cubicBezTo>
                <a:cubicBezTo>
                  <a:pt x="160" y="324"/>
                  <a:pt x="160" y="324"/>
                  <a:pt x="160" y="324"/>
                </a:cubicBezTo>
                <a:cubicBezTo>
                  <a:pt x="160" y="324"/>
                  <a:pt x="156" y="322"/>
                  <a:pt x="152" y="320"/>
                </a:cubicBezTo>
                <a:cubicBezTo>
                  <a:pt x="148" y="317"/>
                  <a:pt x="132" y="307"/>
                  <a:pt x="132" y="307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44450"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68" name="Oval 967">
            <a:extLst>
              <a:ext uri="{FF2B5EF4-FFF2-40B4-BE49-F238E27FC236}">
                <a16:creationId xmlns:a16="http://schemas.microsoft.com/office/drawing/2014/main" id="{ED5E9382-E1B1-5542-8340-2902A335529E}"/>
              </a:ext>
            </a:extLst>
          </p:cNvPr>
          <p:cNvSpPr/>
          <p:nvPr/>
        </p:nvSpPr>
        <p:spPr>
          <a:xfrm>
            <a:off x="2046474" y="5226093"/>
            <a:ext cx="731520" cy="7315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9" name="Oval 968">
            <a:extLst>
              <a:ext uri="{FF2B5EF4-FFF2-40B4-BE49-F238E27FC236}">
                <a16:creationId xmlns:a16="http://schemas.microsoft.com/office/drawing/2014/main" id="{6C9B00D4-21B2-FC41-9858-49793DA6BCE8}"/>
              </a:ext>
            </a:extLst>
          </p:cNvPr>
          <p:cNvSpPr/>
          <p:nvPr/>
        </p:nvSpPr>
        <p:spPr>
          <a:xfrm>
            <a:off x="2980189" y="4296207"/>
            <a:ext cx="731520" cy="7315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0" name="Oval 969">
            <a:extLst>
              <a:ext uri="{FF2B5EF4-FFF2-40B4-BE49-F238E27FC236}">
                <a16:creationId xmlns:a16="http://schemas.microsoft.com/office/drawing/2014/main" id="{65EEC0F6-D63A-CF41-80E6-9A4D80EE536F}"/>
              </a:ext>
            </a:extLst>
          </p:cNvPr>
          <p:cNvSpPr/>
          <p:nvPr/>
        </p:nvSpPr>
        <p:spPr>
          <a:xfrm>
            <a:off x="3902844" y="3631505"/>
            <a:ext cx="731520" cy="73152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1" name="Oval 970">
            <a:extLst>
              <a:ext uri="{FF2B5EF4-FFF2-40B4-BE49-F238E27FC236}">
                <a16:creationId xmlns:a16="http://schemas.microsoft.com/office/drawing/2014/main" id="{A3CD7371-C744-604F-A18E-E419F8A3AA00}"/>
              </a:ext>
            </a:extLst>
          </p:cNvPr>
          <p:cNvSpPr/>
          <p:nvPr/>
        </p:nvSpPr>
        <p:spPr>
          <a:xfrm>
            <a:off x="4769290" y="3030462"/>
            <a:ext cx="731520" cy="73152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2" name="Rectangle 7">
            <a:extLst>
              <a:ext uri="{FF2B5EF4-FFF2-40B4-BE49-F238E27FC236}">
                <a16:creationId xmlns:a16="http://schemas.microsoft.com/office/drawing/2014/main" id="{E10E2932-FD7E-C34C-94BD-EF2CE42DC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736" y="3119223"/>
            <a:ext cx="1539615" cy="49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" panose="020B0503030101060003" pitchFamily="34" charset="0"/>
              </a:rPr>
              <a:t>Political</a:t>
            </a:r>
          </a:p>
        </p:txBody>
      </p:sp>
      <p:sp>
        <p:nvSpPr>
          <p:cNvPr id="973" name="Rectangle 7">
            <a:extLst>
              <a:ext uri="{FF2B5EF4-FFF2-40B4-BE49-F238E27FC236}">
                <a16:creationId xmlns:a16="http://schemas.microsoft.com/office/drawing/2014/main" id="{8D26BC51-7D2A-2842-AE11-21243597B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9290" y="3903590"/>
            <a:ext cx="1539615" cy="49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" panose="020B0503030101060003" pitchFamily="34" charset="0"/>
              </a:rPr>
              <a:t>Economic</a:t>
            </a:r>
          </a:p>
        </p:txBody>
      </p:sp>
      <p:sp>
        <p:nvSpPr>
          <p:cNvPr id="974" name="Rectangle 7">
            <a:extLst>
              <a:ext uri="{FF2B5EF4-FFF2-40B4-BE49-F238E27FC236}">
                <a16:creationId xmlns:a16="http://schemas.microsoft.com/office/drawing/2014/main" id="{35F2816B-E2BB-BD40-BA18-0334ED806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5956" y="4542707"/>
            <a:ext cx="1539615" cy="49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" panose="020B0503030101060003" pitchFamily="34" charset="0"/>
              </a:rPr>
              <a:t>Regulatory</a:t>
            </a:r>
          </a:p>
        </p:txBody>
      </p:sp>
      <p:sp>
        <p:nvSpPr>
          <p:cNvPr id="975" name="Rectangle 7">
            <a:extLst>
              <a:ext uri="{FF2B5EF4-FFF2-40B4-BE49-F238E27FC236}">
                <a16:creationId xmlns:a16="http://schemas.microsoft.com/office/drawing/2014/main" id="{0753AD40-EBD9-1A44-B32E-A0EF6C682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6149" y="5580215"/>
            <a:ext cx="2024308" cy="49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aleway" panose="020B0503030101060003" pitchFamily="34" charset="0"/>
              </a:rPr>
              <a:t>Technological</a:t>
            </a:r>
          </a:p>
        </p:txBody>
      </p:sp>
      <p:grpSp>
        <p:nvGrpSpPr>
          <p:cNvPr id="976" name="Group 975">
            <a:extLst>
              <a:ext uri="{FF2B5EF4-FFF2-40B4-BE49-F238E27FC236}">
                <a16:creationId xmlns:a16="http://schemas.microsoft.com/office/drawing/2014/main" id="{5A926103-F26B-D948-A8A9-E0A98FF405CA}"/>
              </a:ext>
            </a:extLst>
          </p:cNvPr>
          <p:cNvGrpSpPr/>
          <p:nvPr/>
        </p:nvGrpSpPr>
        <p:grpSpPr>
          <a:xfrm rot="18686579">
            <a:off x="5253829" y="4130687"/>
            <a:ext cx="2528605" cy="1997378"/>
            <a:chOff x="3540125" y="266700"/>
            <a:chExt cx="4241800" cy="5524500"/>
          </a:xfrm>
        </p:grpSpPr>
        <p:sp>
          <p:nvSpPr>
            <p:cNvPr id="977" name="Freeform 7">
              <a:extLst>
                <a:ext uri="{FF2B5EF4-FFF2-40B4-BE49-F238E27FC236}">
                  <a16:creationId xmlns:a16="http://schemas.microsoft.com/office/drawing/2014/main" id="{2EAFEC3D-851C-4040-B7DD-3B568D078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1165225"/>
              <a:ext cx="3816350" cy="2809875"/>
            </a:xfrm>
            <a:custGeom>
              <a:avLst/>
              <a:gdLst>
                <a:gd name="T0" fmla="*/ 2396 w 2404"/>
                <a:gd name="T1" fmla="*/ 392 h 1770"/>
                <a:gd name="T2" fmla="*/ 2392 w 2404"/>
                <a:gd name="T3" fmla="*/ 356 h 1770"/>
                <a:gd name="T4" fmla="*/ 2374 w 2404"/>
                <a:gd name="T5" fmla="*/ 328 h 1770"/>
                <a:gd name="T6" fmla="*/ 2346 w 2404"/>
                <a:gd name="T7" fmla="*/ 306 h 1770"/>
                <a:gd name="T8" fmla="*/ 2308 w 2404"/>
                <a:gd name="T9" fmla="*/ 292 h 1770"/>
                <a:gd name="T10" fmla="*/ 2262 w 2404"/>
                <a:gd name="T11" fmla="*/ 284 h 1770"/>
                <a:gd name="T12" fmla="*/ 2206 w 2404"/>
                <a:gd name="T13" fmla="*/ 284 h 1770"/>
                <a:gd name="T14" fmla="*/ 2144 w 2404"/>
                <a:gd name="T15" fmla="*/ 288 h 1770"/>
                <a:gd name="T16" fmla="*/ 2072 w 2404"/>
                <a:gd name="T17" fmla="*/ 300 h 1770"/>
                <a:gd name="T18" fmla="*/ 1912 w 2404"/>
                <a:gd name="T19" fmla="*/ 342 h 1770"/>
                <a:gd name="T20" fmla="*/ 1732 w 2404"/>
                <a:gd name="T21" fmla="*/ 404 h 1770"/>
                <a:gd name="T22" fmla="*/ 1538 w 2404"/>
                <a:gd name="T23" fmla="*/ 488 h 1770"/>
                <a:gd name="T24" fmla="*/ 1334 w 2404"/>
                <a:gd name="T25" fmla="*/ 588 h 1770"/>
                <a:gd name="T26" fmla="*/ 1128 w 2404"/>
                <a:gd name="T27" fmla="*/ 702 h 1770"/>
                <a:gd name="T28" fmla="*/ 922 w 2404"/>
                <a:gd name="T29" fmla="*/ 832 h 1770"/>
                <a:gd name="T30" fmla="*/ 726 w 2404"/>
                <a:gd name="T31" fmla="*/ 972 h 1770"/>
                <a:gd name="T32" fmla="*/ 542 w 2404"/>
                <a:gd name="T33" fmla="*/ 1122 h 1770"/>
                <a:gd name="T34" fmla="*/ 416 w 2404"/>
                <a:gd name="T35" fmla="*/ 1238 h 1770"/>
                <a:gd name="T36" fmla="*/ 340 w 2404"/>
                <a:gd name="T37" fmla="*/ 1318 h 1770"/>
                <a:gd name="T38" fmla="*/ 270 w 2404"/>
                <a:gd name="T39" fmla="*/ 1400 h 1770"/>
                <a:gd name="T40" fmla="*/ 206 w 2404"/>
                <a:gd name="T41" fmla="*/ 1480 h 1770"/>
                <a:gd name="T42" fmla="*/ 152 w 2404"/>
                <a:gd name="T43" fmla="*/ 1564 h 1770"/>
                <a:gd name="T44" fmla="*/ 106 w 2404"/>
                <a:gd name="T45" fmla="*/ 1646 h 1770"/>
                <a:gd name="T46" fmla="*/ 68 w 2404"/>
                <a:gd name="T47" fmla="*/ 1730 h 1770"/>
                <a:gd name="T48" fmla="*/ 2 w 2404"/>
                <a:gd name="T49" fmla="*/ 1540 h 1770"/>
                <a:gd name="T50" fmla="*/ 0 w 2404"/>
                <a:gd name="T51" fmla="*/ 1510 h 1770"/>
                <a:gd name="T52" fmla="*/ 4 w 2404"/>
                <a:gd name="T53" fmla="*/ 1448 h 1770"/>
                <a:gd name="T54" fmla="*/ 24 w 2404"/>
                <a:gd name="T55" fmla="*/ 1384 h 1770"/>
                <a:gd name="T56" fmla="*/ 54 w 2404"/>
                <a:gd name="T57" fmla="*/ 1316 h 1770"/>
                <a:gd name="T58" fmla="*/ 98 w 2404"/>
                <a:gd name="T59" fmla="*/ 1246 h 1770"/>
                <a:gd name="T60" fmla="*/ 154 w 2404"/>
                <a:gd name="T61" fmla="*/ 1174 h 1770"/>
                <a:gd name="T62" fmla="*/ 218 w 2404"/>
                <a:gd name="T63" fmla="*/ 1100 h 1770"/>
                <a:gd name="T64" fmla="*/ 292 w 2404"/>
                <a:gd name="T65" fmla="*/ 1026 h 1770"/>
                <a:gd name="T66" fmla="*/ 418 w 2404"/>
                <a:gd name="T67" fmla="*/ 914 h 1770"/>
                <a:gd name="T68" fmla="*/ 610 w 2404"/>
                <a:gd name="T69" fmla="*/ 764 h 1770"/>
                <a:gd name="T70" fmla="*/ 822 w 2404"/>
                <a:gd name="T71" fmla="*/ 618 h 1770"/>
                <a:gd name="T72" fmla="*/ 1046 w 2404"/>
                <a:gd name="T73" fmla="*/ 480 h 1770"/>
                <a:gd name="T74" fmla="*/ 1274 w 2404"/>
                <a:gd name="T75" fmla="*/ 352 h 1770"/>
                <a:gd name="T76" fmla="*/ 1502 w 2404"/>
                <a:gd name="T77" fmla="*/ 238 h 1770"/>
                <a:gd name="T78" fmla="*/ 1718 w 2404"/>
                <a:gd name="T79" fmla="*/ 144 h 1770"/>
                <a:gd name="T80" fmla="*/ 1918 w 2404"/>
                <a:gd name="T81" fmla="*/ 70 h 1770"/>
                <a:gd name="T82" fmla="*/ 2052 w 2404"/>
                <a:gd name="T83" fmla="*/ 30 h 1770"/>
                <a:gd name="T84" fmla="*/ 2132 w 2404"/>
                <a:gd name="T85" fmla="*/ 12 h 1770"/>
                <a:gd name="T86" fmla="*/ 2204 w 2404"/>
                <a:gd name="T87" fmla="*/ 2 h 1770"/>
                <a:gd name="T88" fmla="*/ 2266 w 2404"/>
                <a:gd name="T89" fmla="*/ 0 h 1770"/>
                <a:gd name="T90" fmla="*/ 2318 w 2404"/>
                <a:gd name="T91" fmla="*/ 6 h 1770"/>
                <a:gd name="T92" fmla="*/ 2358 w 2404"/>
                <a:gd name="T93" fmla="*/ 20 h 1770"/>
                <a:gd name="T94" fmla="*/ 2386 w 2404"/>
                <a:gd name="T95" fmla="*/ 42 h 1770"/>
                <a:gd name="T96" fmla="*/ 2402 w 2404"/>
                <a:gd name="T97" fmla="*/ 76 h 1770"/>
                <a:gd name="T98" fmla="*/ 2396 w 2404"/>
                <a:gd name="T99" fmla="*/ 392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04" h="1770">
                  <a:moveTo>
                    <a:pt x="2396" y="392"/>
                  </a:moveTo>
                  <a:lnTo>
                    <a:pt x="2396" y="392"/>
                  </a:lnTo>
                  <a:lnTo>
                    <a:pt x="2396" y="374"/>
                  </a:lnTo>
                  <a:lnTo>
                    <a:pt x="2392" y="356"/>
                  </a:lnTo>
                  <a:lnTo>
                    <a:pt x="2384" y="340"/>
                  </a:lnTo>
                  <a:lnTo>
                    <a:pt x="2374" y="328"/>
                  </a:lnTo>
                  <a:lnTo>
                    <a:pt x="2362" y="316"/>
                  </a:lnTo>
                  <a:lnTo>
                    <a:pt x="2346" y="306"/>
                  </a:lnTo>
                  <a:lnTo>
                    <a:pt x="2328" y="298"/>
                  </a:lnTo>
                  <a:lnTo>
                    <a:pt x="2308" y="292"/>
                  </a:lnTo>
                  <a:lnTo>
                    <a:pt x="2286" y="286"/>
                  </a:lnTo>
                  <a:lnTo>
                    <a:pt x="2262" y="284"/>
                  </a:lnTo>
                  <a:lnTo>
                    <a:pt x="2236" y="282"/>
                  </a:lnTo>
                  <a:lnTo>
                    <a:pt x="2206" y="284"/>
                  </a:lnTo>
                  <a:lnTo>
                    <a:pt x="2176" y="286"/>
                  </a:lnTo>
                  <a:lnTo>
                    <a:pt x="2144" y="288"/>
                  </a:lnTo>
                  <a:lnTo>
                    <a:pt x="2108" y="294"/>
                  </a:lnTo>
                  <a:lnTo>
                    <a:pt x="2072" y="300"/>
                  </a:lnTo>
                  <a:lnTo>
                    <a:pt x="1996" y="318"/>
                  </a:lnTo>
                  <a:lnTo>
                    <a:pt x="1912" y="342"/>
                  </a:lnTo>
                  <a:lnTo>
                    <a:pt x="1826" y="370"/>
                  </a:lnTo>
                  <a:lnTo>
                    <a:pt x="1732" y="404"/>
                  </a:lnTo>
                  <a:lnTo>
                    <a:pt x="1636" y="444"/>
                  </a:lnTo>
                  <a:lnTo>
                    <a:pt x="1538" y="488"/>
                  </a:lnTo>
                  <a:lnTo>
                    <a:pt x="1438" y="536"/>
                  </a:lnTo>
                  <a:lnTo>
                    <a:pt x="1334" y="588"/>
                  </a:lnTo>
                  <a:lnTo>
                    <a:pt x="1230" y="644"/>
                  </a:lnTo>
                  <a:lnTo>
                    <a:pt x="1128" y="702"/>
                  </a:lnTo>
                  <a:lnTo>
                    <a:pt x="1024" y="766"/>
                  </a:lnTo>
                  <a:lnTo>
                    <a:pt x="922" y="832"/>
                  </a:lnTo>
                  <a:lnTo>
                    <a:pt x="822" y="900"/>
                  </a:lnTo>
                  <a:lnTo>
                    <a:pt x="726" y="972"/>
                  </a:lnTo>
                  <a:lnTo>
                    <a:pt x="632" y="1046"/>
                  </a:lnTo>
                  <a:lnTo>
                    <a:pt x="542" y="1122"/>
                  </a:lnTo>
                  <a:lnTo>
                    <a:pt x="456" y="1198"/>
                  </a:lnTo>
                  <a:lnTo>
                    <a:pt x="416" y="1238"/>
                  </a:lnTo>
                  <a:lnTo>
                    <a:pt x="378" y="1278"/>
                  </a:lnTo>
                  <a:lnTo>
                    <a:pt x="340" y="1318"/>
                  </a:lnTo>
                  <a:lnTo>
                    <a:pt x="304" y="1358"/>
                  </a:lnTo>
                  <a:lnTo>
                    <a:pt x="270" y="1400"/>
                  </a:lnTo>
                  <a:lnTo>
                    <a:pt x="238" y="1440"/>
                  </a:lnTo>
                  <a:lnTo>
                    <a:pt x="206" y="1480"/>
                  </a:lnTo>
                  <a:lnTo>
                    <a:pt x="178" y="1522"/>
                  </a:lnTo>
                  <a:lnTo>
                    <a:pt x="152" y="1564"/>
                  </a:lnTo>
                  <a:lnTo>
                    <a:pt x="128" y="1604"/>
                  </a:lnTo>
                  <a:lnTo>
                    <a:pt x="106" y="1646"/>
                  </a:lnTo>
                  <a:lnTo>
                    <a:pt x="86" y="1688"/>
                  </a:lnTo>
                  <a:lnTo>
                    <a:pt x="68" y="1730"/>
                  </a:lnTo>
                  <a:lnTo>
                    <a:pt x="54" y="1770"/>
                  </a:lnTo>
                  <a:lnTo>
                    <a:pt x="2" y="1540"/>
                  </a:lnTo>
                  <a:lnTo>
                    <a:pt x="2" y="1540"/>
                  </a:lnTo>
                  <a:lnTo>
                    <a:pt x="0" y="1510"/>
                  </a:lnTo>
                  <a:lnTo>
                    <a:pt x="0" y="1480"/>
                  </a:lnTo>
                  <a:lnTo>
                    <a:pt x="4" y="1448"/>
                  </a:lnTo>
                  <a:lnTo>
                    <a:pt x="12" y="1416"/>
                  </a:lnTo>
                  <a:lnTo>
                    <a:pt x="24" y="1384"/>
                  </a:lnTo>
                  <a:lnTo>
                    <a:pt x="38" y="1350"/>
                  </a:lnTo>
                  <a:lnTo>
                    <a:pt x="54" y="1316"/>
                  </a:lnTo>
                  <a:lnTo>
                    <a:pt x="76" y="1282"/>
                  </a:lnTo>
                  <a:lnTo>
                    <a:pt x="98" y="1246"/>
                  </a:lnTo>
                  <a:lnTo>
                    <a:pt x="124" y="1210"/>
                  </a:lnTo>
                  <a:lnTo>
                    <a:pt x="154" y="1174"/>
                  </a:lnTo>
                  <a:lnTo>
                    <a:pt x="184" y="1138"/>
                  </a:lnTo>
                  <a:lnTo>
                    <a:pt x="218" y="1100"/>
                  </a:lnTo>
                  <a:lnTo>
                    <a:pt x="254" y="1064"/>
                  </a:lnTo>
                  <a:lnTo>
                    <a:pt x="292" y="1026"/>
                  </a:lnTo>
                  <a:lnTo>
                    <a:pt x="332" y="988"/>
                  </a:lnTo>
                  <a:lnTo>
                    <a:pt x="418" y="914"/>
                  </a:lnTo>
                  <a:lnTo>
                    <a:pt x="512" y="838"/>
                  </a:lnTo>
                  <a:lnTo>
                    <a:pt x="610" y="764"/>
                  </a:lnTo>
                  <a:lnTo>
                    <a:pt x="714" y="690"/>
                  </a:lnTo>
                  <a:lnTo>
                    <a:pt x="822" y="618"/>
                  </a:lnTo>
                  <a:lnTo>
                    <a:pt x="932" y="548"/>
                  </a:lnTo>
                  <a:lnTo>
                    <a:pt x="1046" y="480"/>
                  </a:lnTo>
                  <a:lnTo>
                    <a:pt x="1160" y="414"/>
                  </a:lnTo>
                  <a:lnTo>
                    <a:pt x="1274" y="352"/>
                  </a:lnTo>
                  <a:lnTo>
                    <a:pt x="1390" y="294"/>
                  </a:lnTo>
                  <a:lnTo>
                    <a:pt x="1502" y="238"/>
                  </a:lnTo>
                  <a:lnTo>
                    <a:pt x="1612" y="188"/>
                  </a:lnTo>
                  <a:lnTo>
                    <a:pt x="1718" y="144"/>
                  </a:lnTo>
                  <a:lnTo>
                    <a:pt x="1822" y="104"/>
                  </a:lnTo>
                  <a:lnTo>
                    <a:pt x="1918" y="70"/>
                  </a:lnTo>
                  <a:lnTo>
                    <a:pt x="2010" y="42"/>
                  </a:lnTo>
                  <a:lnTo>
                    <a:pt x="2052" y="30"/>
                  </a:lnTo>
                  <a:lnTo>
                    <a:pt x="2094" y="20"/>
                  </a:lnTo>
                  <a:lnTo>
                    <a:pt x="2132" y="12"/>
                  </a:lnTo>
                  <a:lnTo>
                    <a:pt x="2170" y="6"/>
                  </a:lnTo>
                  <a:lnTo>
                    <a:pt x="2204" y="2"/>
                  </a:lnTo>
                  <a:lnTo>
                    <a:pt x="2236" y="0"/>
                  </a:lnTo>
                  <a:lnTo>
                    <a:pt x="2266" y="0"/>
                  </a:lnTo>
                  <a:lnTo>
                    <a:pt x="2294" y="2"/>
                  </a:lnTo>
                  <a:lnTo>
                    <a:pt x="2318" y="6"/>
                  </a:lnTo>
                  <a:lnTo>
                    <a:pt x="2340" y="12"/>
                  </a:lnTo>
                  <a:lnTo>
                    <a:pt x="2358" y="20"/>
                  </a:lnTo>
                  <a:lnTo>
                    <a:pt x="2374" y="30"/>
                  </a:lnTo>
                  <a:lnTo>
                    <a:pt x="2386" y="42"/>
                  </a:lnTo>
                  <a:lnTo>
                    <a:pt x="2396" y="58"/>
                  </a:lnTo>
                  <a:lnTo>
                    <a:pt x="2402" y="76"/>
                  </a:lnTo>
                  <a:lnTo>
                    <a:pt x="2404" y="96"/>
                  </a:lnTo>
                  <a:lnTo>
                    <a:pt x="2396" y="3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8" name="Freeform 8">
              <a:extLst>
                <a:ext uri="{FF2B5EF4-FFF2-40B4-BE49-F238E27FC236}">
                  <a16:creationId xmlns:a16="http://schemas.microsoft.com/office/drawing/2014/main" id="{C86763D1-79A9-7145-961F-F26DF77FD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1162050"/>
              <a:ext cx="3816350" cy="2447925"/>
            </a:xfrm>
            <a:custGeom>
              <a:avLst/>
              <a:gdLst>
                <a:gd name="T0" fmla="*/ 0 w 2404"/>
                <a:gd name="T1" fmla="*/ 1518 h 1542"/>
                <a:gd name="T2" fmla="*/ 4 w 2404"/>
                <a:gd name="T3" fmla="*/ 1448 h 1542"/>
                <a:gd name="T4" fmla="*/ 24 w 2404"/>
                <a:gd name="T5" fmla="*/ 1378 h 1542"/>
                <a:gd name="T6" fmla="*/ 54 w 2404"/>
                <a:gd name="T7" fmla="*/ 1314 h 1542"/>
                <a:gd name="T8" fmla="*/ 134 w 2404"/>
                <a:gd name="T9" fmla="*/ 1194 h 1542"/>
                <a:gd name="T10" fmla="*/ 196 w 2404"/>
                <a:gd name="T11" fmla="*/ 1120 h 1542"/>
                <a:gd name="T12" fmla="*/ 330 w 2404"/>
                <a:gd name="T13" fmla="*/ 986 h 1542"/>
                <a:gd name="T14" fmla="*/ 476 w 2404"/>
                <a:gd name="T15" fmla="*/ 860 h 1542"/>
                <a:gd name="T16" fmla="*/ 706 w 2404"/>
                <a:gd name="T17" fmla="*/ 690 h 1542"/>
                <a:gd name="T18" fmla="*/ 864 w 2404"/>
                <a:gd name="T19" fmla="*/ 584 h 1542"/>
                <a:gd name="T20" fmla="*/ 1028 w 2404"/>
                <a:gd name="T21" fmla="*/ 484 h 1542"/>
                <a:gd name="T22" fmla="*/ 1278 w 2404"/>
                <a:gd name="T23" fmla="*/ 344 h 1542"/>
                <a:gd name="T24" fmla="*/ 1450 w 2404"/>
                <a:gd name="T25" fmla="*/ 258 h 1542"/>
                <a:gd name="T26" fmla="*/ 1712 w 2404"/>
                <a:gd name="T27" fmla="*/ 142 h 1542"/>
                <a:gd name="T28" fmla="*/ 1890 w 2404"/>
                <a:gd name="T29" fmla="*/ 76 h 1542"/>
                <a:gd name="T30" fmla="*/ 2074 w 2404"/>
                <a:gd name="T31" fmla="*/ 24 h 1542"/>
                <a:gd name="T32" fmla="*/ 2168 w 2404"/>
                <a:gd name="T33" fmla="*/ 6 h 1542"/>
                <a:gd name="T34" fmla="*/ 2264 w 2404"/>
                <a:gd name="T35" fmla="*/ 0 h 1542"/>
                <a:gd name="T36" fmla="*/ 2334 w 2404"/>
                <a:gd name="T37" fmla="*/ 10 h 1542"/>
                <a:gd name="T38" fmla="*/ 2368 w 2404"/>
                <a:gd name="T39" fmla="*/ 26 h 1542"/>
                <a:gd name="T40" fmla="*/ 2392 w 2404"/>
                <a:gd name="T41" fmla="*/ 52 h 1542"/>
                <a:gd name="T42" fmla="*/ 2402 w 2404"/>
                <a:gd name="T43" fmla="*/ 74 h 1542"/>
                <a:gd name="T44" fmla="*/ 2404 w 2404"/>
                <a:gd name="T45" fmla="*/ 98 h 1542"/>
                <a:gd name="T46" fmla="*/ 2396 w 2404"/>
                <a:gd name="T47" fmla="*/ 62 h 1542"/>
                <a:gd name="T48" fmla="*/ 2384 w 2404"/>
                <a:gd name="T49" fmla="*/ 42 h 1542"/>
                <a:gd name="T50" fmla="*/ 2356 w 2404"/>
                <a:gd name="T51" fmla="*/ 22 h 1542"/>
                <a:gd name="T52" fmla="*/ 2312 w 2404"/>
                <a:gd name="T53" fmla="*/ 8 h 1542"/>
                <a:gd name="T54" fmla="*/ 2264 w 2404"/>
                <a:gd name="T55" fmla="*/ 4 h 1542"/>
                <a:gd name="T56" fmla="*/ 2122 w 2404"/>
                <a:gd name="T57" fmla="*/ 20 h 1542"/>
                <a:gd name="T58" fmla="*/ 2030 w 2404"/>
                <a:gd name="T59" fmla="*/ 42 h 1542"/>
                <a:gd name="T60" fmla="*/ 1804 w 2404"/>
                <a:gd name="T61" fmla="*/ 118 h 1542"/>
                <a:gd name="T62" fmla="*/ 1628 w 2404"/>
                <a:gd name="T63" fmla="*/ 190 h 1542"/>
                <a:gd name="T64" fmla="*/ 1370 w 2404"/>
                <a:gd name="T65" fmla="*/ 312 h 1542"/>
                <a:gd name="T66" fmla="*/ 1118 w 2404"/>
                <a:gd name="T67" fmla="*/ 448 h 1542"/>
                <a:gd name="T68" fmla="*/ 954 w 2404"/>
                <a:gd name="T69" fmla="*/ 546 h 1542"/>
                <a:gd name="T70" fmla="*/ 714 w 2404"/>
                <a:gd name="T71" fmla="*/ 700 h 1542"/>
                <a:gd name="T72" fmla="*/ 484 w 2404"/>
                <a:gd name="T73" fmla="*/ 870 h 1542"/>
                <a:gd name="T74" fmla="*/ 338 w 2404"/>
                <a:gd name="T75" fmla="*/ 992 h 1542"/>
                <a:gd name="T76" fmla="*/ 202 w 2404"/>
                <a:gd name="T77" fmla="*/ 1126 h 1542"/>
                <a:gd name="T78" fmla="*/ 140 w 2404"/>
                <a:gd name="T79" fmla="*/ 1198 h 1542"/>
                <a:gd name="T80" fmla="*/ 58 w 2404"/>
                <a:gd name="T81" fmla="*/ 1316 h 1542"/>
                <a:gd name="T82" fmla="*/ 28 w 2404"/>
                <a:gd name="T83" fmla="*/ 1380 h 1542"/>
                <a:gd name="T84" fmla="*/ 6 w 2404"/>
                <a:gd name="T85" fmla="*/ 1448 h 1542"/>
                <a:gd name="T86" fmla="*/ 0 w 2404"/>
                <a:gd name="T87" fmla="*/ 1518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04" h="1542">
                  <a:moveTo>
                    <a:pt x="2" y="1542"/>
                  </a:moveTo>
                  <a:lnTo>
                    <a:pt x="2" y="1542"/>
                  </a:lnTo>
                  <a:lnTo>
                    <a:pt x="0" y="1518"/>
                  </a:lnTo>
                  <a:lnTo>
                    <a:pt x="0" y="1494"/>
                  </a:lnTo>
                  <a:lnTo>
                    <a:pt x="0" y="1472"/>
                  </a:lnTo>
                  <a:lnTo>
                    <a:pt x="4" y="1448"/>
                  </a:lnTo>
                  <a:lnTo>
                    <a:pt x="10" y="1424"/>
                  </a:lnTo>
                  <a:lnTo>
                    <a:pt x="16" y="1402"/>
                  </a:lnTo>
                  <a:lnTo>
                    <a:pt x="24" y="1378"/>
                  </a:lnTo>
                  <a:lnTo>
                    <a:pt x="34" y="1356"/>
                  </a:lnTo>
                  <a:lnTo>
                    <a:pt x="34" y="1356"/>
                  </a:lnTo>
                  <a:lnTo>
                    <a:pt x="54" y="1314"/>
                  </a:lnTo>
                  <a:lnTo>
                    <a:pt x="80" y="1272"/>
                  </a:lnTo>
                  <a:lnTo>
                    <a:pt x="106" y="1232"/>
                  </a:lnTo>
                  <a:lnTo>
                    <a:pt x="134" y="1194"/>
                  </a:lnTo>
                  <a:lnTo>
                    <a:pt x="134" y="1194"/>
                  </a:lnTo>
                  <a:lnTo>
                    <a:pt x="164" y="1156"/>
                  </a:lnTo>
                  <a:lnTo>
                    <a:pt x="196" y="1120"/>
                  </a:lnTo>
                  <a:lnTo>
                    <a:pt x="228" y="1086"/>
                  </a:lnTo>
                  <a:lnTo>
                    <a:pt x="262" y="1052"/>
                  </a:lnTo>
                  <a:lnTo>
                    <a:pt x="330" y="986"/>
                  </a:lnTo>
                  <a:lnTo>
                    <a:pt x="402" y="922"/>
                  </a:lnTo>
                  <a:lnTo>
                    <a:pt x="402" y="922"/>
                  </a:lnTo>
                  <a:lnTo>
                    <a:pt x="476" y="860"/>
                  </a:lnTo>
                  <a:lnTo>
                    <a:pt x="550" y="802"/>
                  </a:lnTo>
                  <a:lnTo>
                    <a:pt x="628" y="744"/>
                  </a:lnTo>
                  <a:lnTo>
                    <a:pt x="706" y="690"/>
                  </a:lnTo>
                  <a:lnTo>
                    <a:pt x="706" y="690"/>
                  </a:lnTo>
                  <a:lnTo>
                    <a:pt x="784" y="636"/>
                  </a:lnTo>
                  <a:lnTo>
                    <a:pt x="864" y="584"/>
                  </a:lnTo>
                  <a:lnTo>
                    <a:pt x="946" y="532"/>
                  </a:lnTo>
                  <a:lnTo>
                    <a:pt x="1028" y="484"/>
                  </a:lnTo>
                  <a:lnTo>
                    <a:pt x="1028" y="484"/>
                  </a:lnTo>
                  <a:lnTo>
                    <a:pt x="1110" y="436"/>
                  </a:lnTo>
                  <a:lnTo>
                    <a:pt x="1194" y="390"/>
                  </a:lnTo>
                  <a:lnTo>
                    <a:pt x="1278" y="344"/>
                  </a:lnTo>
                  <a:lnTo>
                    <a:pt x="1364" y="300"/>
                  </a:lnTo>
                  <a:lnTo>
                    <a:pt x="1364" y="300"/>
                  </a:lnTo>
                  <a:lnTo>
                    <a:pt x="1450" y="258"/>
                  </a:lnTo>
                  <a:lnTo>
                    <a:pt x="1536" y="218"/>
                  </a:lnTo>
                  <a:lnTo>
                    <a:pt x="1624" y="180"/>
                  </a:lnTo>
                  <a:lnTo>
                    <a:pt x="1712" y="142"/>
                  </a:lnTo>
                  <a:lnTo>
                    <a:pt x="1712" y="142"/>
                  </a:lnTo>
                  <a:lnTo>
                    <a:pt x="1800" y="108"/>
                  </a:lnTo>
                  <a:lnTo>
                    <a:pt x="1890" y="76"/>
                  </a:lnTo>
                  <a:lnTo>
                    <a:pt x="1982" y="48"/>
                  </a:lnTo>
                  <a:lnTo>
                    <a:pt x="2028" y="34"/>
                  </a:lnTo>
                  <a:lnTo>
                    <a:pt x="2074" y="24"/>
                  </a:lnTo>
                  <a:lnTo>
                    <a:pt x="2074" y="24"/>
                  </a:lnTo>
                  <a:lnTo>
                    <a:pt x="2122" y="14"/>
                  </a:lnTo>
                  <a:lnTo>
                    <a:pt x="2168" y="6"/>
                  </a:lnTo>
                  <a:lnTo>
                    <a:pt x="2216" y="2"/>
                  </a:lnTo>
                  <a:lnTo>
                    <a:pt x="2264" y="0"/>
                  </a:lnTo>
                  <a:lnTo>
                    <a:pt x="2264" y="0"/>
                  </a:lnTo>
                  <a:lnTo>
                    <a:pt x="2288" y="2"/>
                  </a:lnTo>
                  <a:lnTo>
                    <a:pt x="2312" y="4"/>
                  </a:lnTo>
                  <a:lnTo>
                    <a:pt x="2334" y="10"/>
                  </a:lnTo>
                  <a:lnTo>
                    <a:pt x="2358" y="20"/>
                  </a:lnTo>
                  <a:lnTo>
                    <a:pt x="2358" y="20"/>
                  </a:lnTo>
                  <a:lnTo>
                    <a:pt x="2368" y="26"/>
                  </a:lnTo>
                  <a:lnTo>
                    <a:pt x="2376" y="34"/>
                  </a:lnTo>
                  <a:lnTo>
                    <a:pt x="2386" y="42"/>
                  </a:lnTo>
                  <a:lnTo>
                    <a:pt x="2392" y="52"/>
                  </a:lnTo>
                  <a:lnTo>
                    <a:pt x="2392" y="52"/>
                  </a:lnTo>
                  <a:lnTo>
                    <a:pt x="2398" y="62"/>
                  </a:lnTo>
                  <a:lnTo>
                    <a:pt x="2402" y="74"/>
                  </a:lnTo>
                  <a:lnTo>
                    <a:pt x="2404" y="86"/>
                  </a:lnTo>
                  <a:lnTo>
                    <a:pt x="2404" y="98"/>
                  </a:lnTo>
                  <a:lnTo>
                    <a:pt x="2404" y="98"/>
                  </a:lnTo>
                  <a:lnTo>
                    <a:pt x="2402" y="86"/>
                  </a:lnTo>
                  <a:lnTo>
                    <a:pt x="2400" y="74"/>
                  </a:lnTo>
                  <a:lnTo>
                    <a:pt x="2396" y="62"/>
                  </a:lnTo>
                  <a:lnTo>
                    <a:pt x="2392" y="52"/>
                  </a:lnTo>
                  <a:lnTo>
                    <a:pt x="2392" y="52"/>
                  </a:lnTo>
                  <a:lnTo>
                    <a:pt x="2384" y="42"/>
                  </a:lnTo>
                  <a:lnTo>
                    <a:pt x="2376" y="34"/>
                  </a:lnTo>
                  <a:lnTo>
                    <a:pt x="2366" y="28"/>
                  </a:lnTo>
                  <a:lnTo>
                    <a:pt x="2356" y="22"/>
                  </a:lnTo>
                  <a:lnTo>
                    <a:pt x="2356" y="22"/>
                  </a:lnTo>
                  <a:lnTo>
                    <a:pt x="2334" y="12"/>
                  </a:lnTo>
                  <a:lnTo>
                    <a:pt x="2312" y="8"/>
                  </a:lnTo>
                  <a:lnTo>
                    <a:pt x="2288" y="4"/>
                  </a:lnTo>
                  <a:lnTo>
                    <a:pt x="2264" y="4"/>
                  </a:lnTo>
                  <a:lnTo>
                    <a:pt x="2264" y="4"/>
                  </a:lnTo>
                  <a:lnTo>
                    <a:pt x="2216" y="6"/>
                  </a:lnTo>
                  <a:lnTo>
                    <a:pt x="2170" y="12"/>
                  </a:lnTo>
                  <a:lnTo>
                    <a:pt x="2122" y="20"/>
                  </a:lnTo>
                  <a:lnTo>
                    <a:pt x="2076" y="30"/>
                  </a:lnTo>
                  <a:lnTo>
                    <a:pt x="2076" y="30"/>
                  </a:lnTo>
                  <a:lnTo>
                    <a:pt x="2030" y="42"/>
                  </a:lnTo>
                  <a:lnTo>
                    <a:pt x="1984" y="56"/>
                  </a:lnTo>
                  <a:lnTo>
                    <a:pt x="1894" y="84"/>
                  </a:lnTo>
                  <a:lnTo>
                    <a:pt x="1804" y="118"/>
                  </a:lnTo>
                  <a:lnTo>
                    <a:pt x="1716" y="152"/>
                  </a:lnTo>
                  <a:lnTo>
                    <a:pt x="1716" y="152"/>
                  </a:lnTo>
                  <a:lnTo>
                    <a:pt x="1628" y="190"/>
                  </a:lnTo>
                  <a:lnTo>
                    <a:pt x="1540" y="230"/>
                  </a:lnTo>
                  <a:lnTo>
                    <a:pt x="1454" y="270"/>
                  </a:lnTo>
                  <a:lnTo>
                    <a:pt x="1370" y="312"/>
                  </a:lnTo>
                  <a:lnTo>
                    <a:pt x="1284" y="356"/>
                  </a:lnTo>
                  <a:lnTo>
                    <a:pt x="1200" y="402"/>
                  </a:lnTo>
                  <a:lnTo>
                    <a:pt x="1118" y="448"/>
                  </a:lnTo>
                  <a:lnTo>
                    <a:pt x="1036" y="496"/>
                  </a:lnTo>
                  <a:lnTo>
                    <a:pt x="1036" y="496"/>
                  </a:lnTo>
                  <a:lnTo>
                    <a:pt x="954" y="546"/>
                  </a:lnTo>
                  <a:lnTo>
                    <a:pt x="872" y="596"/>
                  </a:lnTo>
                  <a:lnTo>
                    <a:pt x="792" y="648"/>
                  </a:lnTo>
                  <a:lnTo>
                    <a:pt x="714" y="700"/>
                  </a:lnTo>
                  <a:lnTo>
                    <a:pt x="636" y="756"/>
                  </a:lnTo>
                  <a:lnTo>
                    <a:pt x="558" y="812"/>
                  </a:lnTo>
                  <a:lnTo>
                    <a:pt x="484" y="870"/>
                  </a:lnTo>
                  <a:lnTo>
                    <a:pt x="410" y="930"/>
                  </a:lnTo>
                  <a:lnTo>
                    <a:pt x="410" y="930"/>
                  </a:lnTo>
                  <a:lnTo>
                    <a:pt x="338" y="992"/>
                  </a:lnTo>
                  <a:lnTo>
                    <a:pt x="268" y="1058"/>
                  </a:lnTo>
                  <a:lnTo>
                    <a:pt x="234" y="1092"/>
                  </a:lnTo>
                  <a:lnTo>
                    <a:pt x="202" y="1126"/>
                  </a:lnTo>
                  <a:lnTo>
                    <a:pt x="170" y="1162"/>
                  </a:lnTo>
                  <a:lnTo>
                    <a:pt x="140" y="1198"/>
                  </a:lnTo>
                  <a:lnTo>
                    <a:pt x="140" y="1198"/>
                  </a:lnTo>
                  <a:lnTo>
                    <a:pt x="110" y="1236"/>
                  </a:lnTo>
                  <a:lnTo>
                    <a:pt x="84" y="1276"/>
                  </a:lnTo>
                  <a:lnTo>
                    <a:pt x="58" y="1316"/>
                  </a:lnTo>
                  <a:lnTo>
                    <a:pt x="36" y="1358"/>
                  </a:lnTo>
                  <a:lnTo>
                    <a:pt x="36" y="1358"/>
                  </a:lnTo>
                  <a:lnTo>
                    <a:pt x="28" y="1380"/>
                  </a:lnTo>
                  <a:lnTo>
                    <a:pt x="18" y="1402"/>
                  </a:lnTo>
                  <a:lnTo>
                    <a:pt x="12" y="1424"/>
                  </a:lnTo>
                  <a:lnTo>
                    <a:pt x="6" y="1448"/>
                  </a:lnTo>
                  <a:lnTo>
                    <a:pt x="2" y="1472"/>
                  </a:lnTo>
                  <a:lnTo>
                    <a:pt x="0" y="1494"/>
                  </a:lnTo>
                  <a:lnTo>
                    <a:pt x="0" y="1518"/>
                  </a:lnTo>
                  <a:lnTo>
                    <a:pt x="2" y="1542"/>
                  </a:lnTo>
                  <a:lnTo>
                    <a:pt x="2" y="154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9" name="Freeform 9">
              <a:extLst>
                <a:ext uri="{FF2B5EF4-FFF2-40B4-BE49-F238E27FC236}">
                  <a16:creationId xmlns:a16="http://schemas.microsoft.com/office/drawing/2014/main" id="{97C647C8-270A-7A4E-B6DF-C89DA27C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5" y="269875"/>
              <a:ext cx="4114800" cy="2778125"/>
            </a:xfrm>
            <a:custGeom>
              <a:avLst/>
              <a:gdLst>
                <a:gd name="T0" fmla="*/ 2586 w 2592"/>
                <a:gd name="T1" fmla="*/ 392 h 1750"/>
                <a:gd name="T2" fmla="*/ 2576 w 2592"/>
                <a:gd name="T3" fmla="*/ 342 h 1750"/>
                <a:gd name="T4" fmla="*/ 2554 w 2592"/>
                <a:gd name="T5" fmla="*/ 302 h 1750"/>
                <a:gd name="T6" fmla="*/ 2518 w 2592"/>
                <a:gd name="T7" fmla="*/ 276 h 1750"/>
                <a:gd name="T8" fmla="*/ 2470 w 2592"/>
                <a:gd name="T9" fmla="*/ 258 h 1750"/>
                <a:gd name="T10" fmla="*/ 2410 w 2592"/>
                <a:gd name="T11" fmla="*/ 252 h 1750"/>
                <a:gd name="T12" fmla="*/ 2340 w 2592"/>
                <a:gd name="T13" fmla="*/ 254 h 1750"/>
                <a:gd name="T14" fmla="*/ 2262 w 2592"/>
                <a:gd name="T15" fmla="*/ 266 h 1750"/>
                <a:gd name="T16" fmla="*/ 2174 w 2592"/>
                <a:gd name="T17" fmla="*/ 286 h 1750"/>
                <a:gd name="T18" fmla="*/ 2078 w 2592"/>
                <a:gd name="T19" fmla="*/ 314 h 1750"/>
                <a:gd name="T20" fmla="*/ 1870 w 2592"/>
                <a:gd name="T21" fmla="*/ 390 h 1750"/>
                <a:gd name="T22" fmla="*/ 1642 w 2592"/>
                <a:gd name="T23" fmla="*/ 490 h 1750"/>
                <a:gd name="T24" fmla="*/ 1404 w 2592"/>
                <a:gd name="T25" fmla="*/ 608 h 1750"/>
                <a:gd name="T26" fmla="*/ 1164 w 2592"/>
                <a:gd name="T27" fmla="*/ 742 h 1750"/>
                <a:gd name="T28" fmla="*/ 930 w 2592"/>
                <a:gd name="T29" fmla="*/ 888 h 1750"/>
                <a:gd name="T30" fmla="*/ 706 w 2592"/>
                <a:gd name="T31" fmla="*/ 1036 h 1750"/>
                <a:gd name="T32" fmla="*/ 504 w 2592"/>
                <a:gd name="T33" fmla="*/ 1188 h 1750"/>
                <a:gd name="T34" fmla="*/ 330 w 2592"/>
                <a:gd name="T35" fmla="*/ 1334 h 1750"/>
                <a:gd name="T36" fmla="*/ 256 w 2592"/>
                <a:gd name="T37" fmla="*/ 1404 h 1750"/>
                <a:gd name="T38" fmla="*/ 192 w 2592"/>
                <a:gd name="T39" fmla="*/ 1472 h 1750"/>
                <a:gd name="T40" fmla="*/ 138 w 2592"/>
                <a:gd name="T41" fmla="*/ 1536 h 1750"/>
                <a:gd name="T42" fmla="*/ 96 w 2592"/>
                <a:gd name="T43" fmla="*/ 1596 h 1750"/>
                <a:gd name="T44" fmla="*/ 68 w 2592"/>
                <a:gd name="T45" fmla="*/ 1652 h 1750"/>
                <a:gd name="T46" fmla="*/ 54 w 2592"/>
                <a:gd name="T47" fmla="*/ 1704 h 1750"/>
                <a:gd name="T48" fmla="*/ 54 w 2592"/>
                <a:gd name="T49" fmla="*/ 1750 h 1750"/>
                <a:gd name="T50" fmla="*/ 2 w 2592"/>
                <a:gd name="T51" fmla="*/ 1524 h 1750"/>
                <a:gd name="T52" fmla="*/ 4 w 2592"/>
                <a:gd name="T53" fmla="*/ 1464 h 1750"/>
                <a:gd name="T54" fmla="*/ 18 w 2592"/>
                <a:gd name="T55" fmla="*/ 1400 h 1750"/>
                <a:gd name="T56" fmla="*/ 48 w 2592"/>
                <a:gd name="T57" fmla="*/ 1334 h 1750"/>
                <a:gd name="T58" fmla="*/ 90 w 2592"/>
                <a:gd name="T59" fmla="*/ 1266 h 1750"/>
                <a:gd name="T60" fmla="*/ 144 w 2592"/>
                <a:gd name="T61" fmla="*/ 1194 h 1750"/>
                <a:gd name="T62" fmla="*/ 210 w 2592"/>
                <a:gd name="T63" fmla="*/ 1122 h 1750"/>
                <a:gd name="T64" fmla="*/ 286 w 2592"/>
                <a:gd name="T65" fmla="*/ 1048 h 1750"/>
                <a:gd name="T66" fmla="*/ 372 w 2592"/>
                <a:gd name="T67" fmla="*/ 974 h 1750"/>
                <a:gd name="T68" fmla="*/ 564 w 2592"/>
                <a:gd name="T69" fmla="*/ 826 h 1750"/>
                <a:gd name="T70" fmla="*/ 782 w 2592"/>
                <a:gd name="T71" fmla="*/ 678 h 1750"/>
                <a:gd name="T72" fmla="*/ 1018 w 2592"/>
                <a:gd name="T73" fmla="*/ 538 h 1750"/>
                <a:gd name="T74" fmla="*/ 1260 w 2592"/>
                <a:gd name="T75" fmla="*/ 406 h 1750"/>
                <a:gd name="T76" fmla="*/ 1506 w 2592"/>
                <a:gd name="T77" fmla="*/ 288 h 1750"/>
                <a:gd name="T78" fmla="*/ 1744 w 2592"/>
                <a:gd name="T79" fmla="*/ 184 h 1750"/>
                <a:gd name="T80" fmla="*/ 1968 w 2592"/>
                <a:gd name="T81" fmla="*/ 100 h 1750"/>
                <a:gd name="T82" fmla="*/ 2168 w 2592"/>
                <a:gd name="T83" fmla="*/ 40 h 1750"/>
                <a:gd name="T84" fmla="*/ 2258 w 2592"/>
                <a:gd name="T85" fmla="*/ 20 h 1750"/>
                <a:gd name="T86" fmla="*/ 2340 w 2592"/>
                <a:gd name="T87" fmla="*/ 6 h 1750"/>
                <a:gd name="T88" fmla="*/ 2412 w 2592"/>
                <a:gd name="T89" fmla="*/ 0 h 1750"/>
                <a:gd name="T90" fmla="*/ 2472 w 2592"/>
                <a:gd name="T91" fmla="*/ 2 h 1750"/>
                <a:gd name="T92" fmla="*/ 2522 w 2592"/>
                <a:gd name="T93" fmla="*/ 10 h 1750"/>
                <a:gd name="T94" fmla="*/ 2560 w 2592"/>
                <a:gd name="T95" fmla="*/ 30 h 1750"/>
                <a:gd name="T96" fmla="*/ 2584 w 2592"/>
                <a:gd name="T97" fmla="*/ 58 h 1750"/>
                <a:gd name="T98" fmla="*/ 2592 w 2592"/>
                <a:gd name="T99" fmla="*/ 94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2" h="1750">
                  <a:moveTo>
                    <a:pt x="2586" y="392"/>
                  </a:moveTo>
                  <a:lnTo>
                    <a:pt x="2586" y="392"/>
                  </a:lnTo>
                  <a:lnTo>
                    <a:pt x="2582" y="364"/>
                  </a:lnTo>
                  <a:lnTo>
                    <a:pt x="2576" y="342"/>
                  </a:lnTo>
                  <a:lnTo>
                    <a:pt x="2568" y="320"/>
                  </a:lnTo>
                  <a:lnTo>
                    <a:pt x="2554" y="302"/>
                  </a:lnTo>
                  <a:lnTo>
                    <a:pt x="2538" y="288"/>
                  </a:lnTo>
                  <a:lnTo>
                    <a:pt x="2518" y="276"/>
                  </a:lnTo>
                  <a:lnTo>
                    <a:pt x="2496" y="266"/>
                  </a:lnTo>
                  <a:lnTo>
                    <a:pt x="2470" y="258"/>
                  </a:lnTo>
                  <a:lnTo>
                    <a:pt x="2442" y="254"/>
                  </a:lnTo>
                  <a:lnTo>
                    <a:pt x="2410" y="252"/>
                  </a:lnTo>
                  <a:lnTo>
                    <a:pt x="2376" y="252"/>
                  </a:lnTo>
                  <a:lnTo>
                    <a:pt x="2340" y="254"/>
                  </a:lnTo>
                  <a:lnTo>
                    <a:pt x="2302" y="258"/>
                  </a:lnTo>
                  <a:lnTo>
                    <a:pt x="2262" y="266"/>
                  </a:lnTo>
                  <a:lnTo>
                    <a:pt x="2218" y="274"/>
                  </a:lnTo>
                  <a:lnTo>
                    <a:pt x="2174" y="286"/>
                  </a:lnTo>
                  <a:lnTo>
                    <a:pt x="2126" y="298"/>
                  </a:lnTo>
                  <a:lnTo>
                    <a:pt x="2078" y="314"/>
                  </a:lnTo>
                  <a:lnTo>
                    <a:pt x="1976" y="348"/>
                  </a:lnTo>
                  <a:lnTo>
                    <a:pt x="1870" y="390"/>
                  </a:lnTo>
                  <a:lnTo>
                    <a:pt x="1758" y="436"/>
                  </a:lnTo>
                  <a:lnTo>
                    <a:pt x="1642" y="490"/>
                  </a:lnTo>
                  <a:lnTo>
                    <a:pt x="1524" y="548"/>
                  </a:lnTo>
                  <a:lnTo>
                    <a:pt x="1404" y="608"/>
                  </a:lnTo>
                  <a:lnTo>
                    <a:pt x="1284" y="674"/>
                  </a:lnTo>
                  <a:lnTo>
                    <a:pt x="1164" y="742"/>
                  </a:lnTo>
                  <a:lnTo>
                    <a:pt x="1046" y="814"/>
                  </a:lnTo>
                  <a:lnTo>
                    <a:pt x="930" y="888"/>
                  </a:lnTo>
                  <a:lnTo>
                    <a:pt x="816" y="962"/>
                  </a:lnTo>
                  <a:lnTo>
                    <a:pt x="706" y="1036"/>
                  </a:lnTo>
                  <a:lnTo>
                    <a:pt x="602" y="1112"/>
                  </a:lnTo>
                  <a:lnTo>
                    <a:pt x="504" y="1188"/>
                  </a:lnTo>
                  <a:lnTo>
                    <a:pt x="412" y="1262"/>
                  </a:lnTo>
                  <a:lnTo>
                    <a:pt x="330" y="1334"/>
                  </a:lnTo>
                  <a:lnTo>
                    <a:pt x="292" y="1370"/>
                  </a:lnTo>
                  <a:lnTo>
                    <a:pt x="256" y="1404"/>
                  </a:lnTo>
                  <a:lnTo>
                    <a:pt x="222" y="1438"/>
                  </a:lnTo>
                  <a:lnTo>
                    <a:pt x="192" y="1472"/>
                  </a:lnTo>
                  <a:lnTo>
                    <a:pt x="164" y="1504"/>
                  </a:lnTo>
                  <a:lnTo>
                    <a:pt x="138" y="1536"/>
                  </a:lnTo>
                  <a:lnTo>
                    <a:pt x="116" y="1568"/>
                  </a:lnTo>
                  <a:lnTo>
                    <a:pt x="96" y="1596"/>
                  </a:lnTo>
                  <a:lnTo>
                    <a:pt x="80" y="1626"/>
                  </a:lnTo>
                  <a:lnTo>
                    <a:pt x="68" y="1652"/>
                  </a:lnTo>
                  <a:lnTo>
                    <a:pt x="60" y="1680"/>
                  </a:lnTo>
                  <a:lnTo>
                    <a:pt x="54" y="1704"/>
                  </a:lnTo>
                  <a:lnTo>
                    <a:pt x="52" y="1728"/>
                  </a:lnTo>
                  <a:lnTo>
                    <a:pt x="54" y="1750"/>
                  </a:lnTo>
                  <a:lnTo>
                    <a:pt x="2" y="1524"/>
                  </a:lnTo>
                  <a:lnTo>
                    <a:pt x="2" y="1524"/>
                  </a:lnTo>
                  <a:lnTo>
                    <a:pt x="0" y="1496"/>
                  </a:lnTo>
                  <a:lnTo>
                    <a:pt x="4" y="1464"/>
                  </a:lnTo>
                  <a:lnTo>
                    <a:pt x="8" y="1434"/>
                  </a:lnTo>
                  <a:lnTo>
                    <a:pt x="18" y="1400"/>
                  </a:lnTo>
                  <a:lnTo>
                    <a:pt x="32" y="1368"/>
                  </a:lnTo>
                  <a:lnTo>
                    <a:pt x="48" y="1334"/>
                  </a:lnTo>
                  <a:lnTo>
                    <a:pt x="68" y="1300"/>
                  </a:lnTo>
                  <a:lnTo>
                    <a:pt x="90" y="1266"/>
                  </a:lnTo>
                  <a:lnTo>
                    <a:pt x="116" y="1230"/>
                  </a:lnTo>
                  <a:lnTo>
                    <a:pt x="144" y="1194"/>
                  </a:lnTo>
                  <a:lnTo>
                    <a:pt x="176" y="1158"/>
                  </a:lnTo>
                  <a:lnTo>
                    <a:pt x="210" y="1122"/>
                  </a:lnTo>
                  <a:lnTo>
                    <a:pt x="248" y="1086"/>
                  </a:lnTo>
                  <a:lnTo>
                    <a:pt x="286" y="1048"/>
                  </a:lnTo>
                  <a:lnTo>
                    <a:pt x="328" y="1012"/>
                  </a:lnTo>
                  <a:lnTo>
                    <a:pt x="372" y="974"/>
                  </a:lnTo>
                  <a:lnTo>
                    <a:pt x="464" y="900"/>
                  </a:lnTo>
                  <a:lnTo>
                    <a:pt x="564" y="826"/>
                  </a:lnTo>
                  <a:lnTo>
                    <a:pt x="670" y="752"/>
                  </a:lnTo>
                  <a:lnTo>
                    <a:pt x="782" y="678"/>
                  </a:lnTo>
                  <a:lnTo>
                    <a:pt x="898" y="608"/>
                  </a:lnTo>
                  <a:lnTo>
                    <a:pt x="1018" y="538"/>
                  </a:lnTo>
                  <a:lnTo>
                    <a:pt x="1138" y="470"/>
                  </a:lnTo>
                  <a:lnTo>
                    <a:pt x="1260" y="406"/>
                  </a:lnTo>
                  <a:lnTo>
                    <a:pt x="1384" y="344"/>
                  </a:lnTo>
                  <a:lnTo>
                    <a:pt x="1506" y="288"/>
                  </a:lnTo>
                  <a:lnTo>
                    <a:pt x="1626" y="234"/>
                  </a:lnTo>
                  <a:lnTo>
                    <a:pt x="1744" y="184"/>
                  </a:lnTo>
                  <a:lnTo>
                    <a:pt x="1858" y="140"/>
                  </a:lnTo>
                  <a:lnTo>
                    <a:pt x="1968" y="100"/>
                  </a:lnTo>
                  <a:lnTo>
                    <a:pt x="2072" y="68"/>
                  </a:lnTo>
                  <a:lnTo>
                    <a:pt x="2168" y="40"/>
                  </a:lnTo>
                  <a:lnTo>
                    <a:pt x="2214" y="28"/>
                  </a:lnTo>
                  <a:lnTo>
                    <a:pt x="2258" y="20"/>
                  </a:lnTo>
                  <a:lnTo>
                    <a:pt x="2300" y="12"/>
                  </a:lnTo>
                  <a:lnTo>
                    <a:pt x="2340" y="6"/>
                  </a:lnTo>
                  <a:lnTo>
                    <a:pt x="2376" y="2"/>
                  </a:lnTo>
                  <a:lnTo>
                    <a:pt x="2412" y="0"/>
                  </a:lnTo>
                  <a:lnTo>
                    <a:pt x="2444" y="0"/>
                  </a:lnTo>
                  <a:lnTo>
                    <a:pt x="2472" y="2"/>
                  </a:lnTo>
                  <a:lnTo>
                    <a:pt x="2498" y="4"/>
                  </a:lnTo>
                  <a:lnTo>
                    <a:pt x="2522" y="10"/>
                  </a:lnTo>
                  <a:lnTo>
                    <a:pt x="2542" y="20"/>
                  </a:lnTo>
                  <a:lnTo>
                    <a:pt x="2560" y="30"/>
                  </a:lnTo>
                  <a:lnTo>
                    <a:pt x="2572" y="42"/>
                  </a:lnTo>
                  <a:lnTo>
                    <a:pt x="2584" y="58"/>
                  </a:lnTo>
                  <a:lnTo>
                    <a:pt x="2590" y="74"/>
                  </a:lnTo>
                  <a:lnTo>
                    <a:pt x="2592" y="94"/>
                  </a:lnTo>
                  <a:lnTo>
                    <a:pt x="2586" y="3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0" name="Freeform 10">
              <a:extLst>
                <a:ext uri="{FF2B5EF4-FFF2-40B4-BE49-F238E27FC236}">
                  <a16:creationId xmlns:a16="http://schemas.microsoft.com/office/drawing/2014/main" id="{37A22053-1582-F548-B5B7-58D7D07C3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5" y="266700"/>
              <a:ext cx="4114800" cy="2422525"/>
            </a:xfrm>
            <a:custGeom>
              <a:avLst/>
              <a:gdLst>
                <a:gd name="T0" fmla="*/ 0 w 2592"/>
                <a:gd name="T1" fmla="*/ 1502 h 1526"/>
                <a:gd name="T2" fmla="*/ 10 w 2592"/>
                <a:gd name="T3" fmla="*/ 1428 h 1526"/>
                <a:gd name="T4" fmla="*/ 26 w 2592"/>
                <a:gd name="T5" fmla="*/ 1380 h 1526"/>
                <a:gd name="T6" fmla="*/ 46 w 2592"/>
                <a:gd name="T7" fmla="*/ 1334 h 1526"/>
                <a:gd name="T8" fmla="*/ 130 w 2592"/>
                <a:gd name="T9" fmla="*/ 1210 h 1526"/>
                <a:gd name="T10" fmla="*/ 196 w 2592"/>
                <a:gd name="T11" fmla="*/ 1134 h 1526"/>
                <a:gd name="T12" fmla="*/ 304 w 2592"/>
                <a:gd name="T13" fmla="*/ 1028 h 1526"/>
                <a:gd name="T14" fmla="*/ 456 w 2592"/>
                <a:gd name="T15" fmla="*/ 900 h 1526"/>
                <a:gd name="T16" fmla="*/ 702 w 2592"/>
                <a:gd name="T17" fmla="*/ 726 h 1526"/>
                <a:gd name="T18" fmla="*/ 870 w 2592"/>
                <a:gd name="T19" fmla="*/ 618 h 1526"/>
                <a:gd name="T20" fmla="*/ 1130 w 2592"/>
                <a:gd name="T21" fmla="*/ 468 h 1526"/>
                <a:gd name="T22" fmla="*/ 1308 w 2592"/>
                <a:gd name="T23" fmla="*/ 376 h 1526"/>
                <a:gd name="T24" fmla="*/ 1488 w 2592"/>
                <a:gd name="T25" fmla="*/ 290 h 1526"/>
                <a:gd name="T26" fmla="*/ 1764 w 2592"/>
                <a:gd name="T27" fmla="*/ 172 h 1526"/>
                <a:gd name="T28" fmla="*/ 1952 w 2592"/>
                <a:gd name="T29" fmla="*/ 102 h 1526"/>
                <a:gd name="T30" fmla="*/ 2192 w 2592"/>
                <a:gd name="T31" fmla="*/ 32 h 1526"/>
                <a:gd name="T32" fmla="*/ 2292 w 2592"/>
                <a:gd name="T33" fmla="*/ 12 h 1526"/>
                <a:gd name="T34" fmla="*/ 2440 w 2592"/>
                <a:gd name="T35" fmla="*/ 0 h 1526"/>
                <a:gd name="T36" fmla="*/ 2490 w 2592"/>
                <a:gd name="T37" fmla="*/ 4 h 1526"/>
                <a:gd name="T38" fmla="*/ 2538 w 2592"/>
                <a:gd name="T39" fmla="*/ 18 h 1526"/>
                <a:gd name="T40" fmla="*/ 2570 w 2592"/>
                <a:gd name="T41" fmla="*/ 40 h 1526"/>
                <a:gd name="T42" fmla="*/ 2584 w 2592"/>
                <a:gd name="T43" fmla="*/ 60 h 1526"/>
                <a:gd name="T44" fmla="*/ 2592 w 2592"/>
                <a:gd name="T45" fmla="*/ 96 h 1526"/>
                <a:gd name="T46" fmla="*/ 2588 w 2592"/>
                <a:gd name="T47" fmla="*/ 72 h 1526"/>
                <a:gd name="T48" fmla="*/ 2576 w 2592"/>
                <a:gd name="T49" fmla="*/ 50 h 1526"/>
                <a:gd name="T50" fmla="*/ 2550 w 2592"/>
                <a:gd name="T51" fmla="*/ 26 h 1526"/>
                <a:gd name="T52" fmla="*/ 2514 w 2592"/>
                <a:gd name="T53" fmla="*/ 12 h 1526"/>
                <a:gd name="T54" fmla="*/ 2440 w 2592"/>
                <a:gd name="T55" fmla="*/ 2 h 1526"/>
                <a:gd name="T56" fmla="*/ 2342 w 2592"/>
                <a:gd name="T57" fmla="*/ 10 h 1526"/>
                <a:gd name="T58" fmla="*/ 2244 w 2592"/>
                <a:gd name="T59" fmla="*/ 28 h 1526"/>
                <a:gd name="T60" fmla="*/ 2050 w 2592"/>
                <a:gd name="T61" fmla="*/ 80 h 1526"/>
                <a:gd name="T62" fmla="*/ 1862 w 2592"/>
                <a:gd name="T63" fmla="*/ 146 h 1526"/>
                <a:gd name="T64" fmla="*/ 1586 w 2592"/>
                <a:gd name="T65" fmla="*/ 260 h 1526"/>
                <a:gd name="T66" fmla="*/ 1314 w 2592"/>
                <a:gd name="T67" fmla="*/ 388 h 1526"/>
                <a:gd name="T68" fmla="*/ 1138 w 2592"/>
                <a:gd name="T69" fmla="*/ 482 h 1526"/>
                <a:gd name="T70" fmla="*/ 878 w 2592"/>
                <a:gd name="T71" fmla="*/ 630 h 1526"/>
                <a:gd name="T72" fmla="*/ 626 w 2592"/>
                <a:gd name="T73" fmla="*/ 792 h 1526"/>
                <a:gd name="T74" fmla="*/ 464 w 2592"/>
                <a:gd name="T75" fmla="*/ 910 h 1526"/>
                <a:gd name="T76" fmla="*/ 272 w 2592"/>
                <a:gd name="T77" fmla="*/ 1070 h 1526"/>
                <a:gd name="T78" fmla="*/ 168 w 2592"/>
                <a:gd name="T79" fmla="*/ 1176 h 1526"/>
                <a:gd name="T80" fmla="*/ 104 w 2592"/>
                <a:gd name="T81" fmla="*/ 1252 h 1526"/>
                <a:gd name="T82" fmla="*/ 50 w 2592"/>
                <a:gd name="T83" fmla="*/ 1336 h 1526"/>
                <a:gd name="T84" fmla="*/ 20 w 2592"/>
                <a:gd name="T85" fmla="*/ 1404 h 1526"/>
                <a:gd name="T86" fmla="*/ 2 w 2592"/>
                <a:gd name="T87" fmla="*/ 1478 h 1526"/>
                <a:gd name="T88" fmla="*/ 2 w 2592"/>
                <a:gd name="T89" fmla="*/ 1526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92" h="1526">
                  <a:moveTo>
                    <a:pt x="2" y="1526"/>
                  </a:moveTo>
                  <a:lnTo>
                    <a:pt x="2" y="1526"/>
                  </a:lnTo>
                  <a:lnTo>
                    <a:pt x="0" y="1502"/>
                  </a:lnTo>
                  <a:lnTo>
                    <a:pt x="2" y="1476"/>
                  </a:lnTo>
                  <a:lnTo>
                    <a:pt x="4" y="1452"/>
                  </a:lnTo>
                  <a:lnTo>
                    <a:pt x="10" y="1428"/>
                  </a:lnTo>
                  <a:lnTo>
                    <a:pt x="10" y="1428"/>
                  </a:lnTo>
                  <a:lnTo>
                    <a:pt x="18" y="1404"/>
                  </a:lnTo>
                  <a:lnTo>
                    <a:pt x="26" y="1380"/>
                  </a:lnTo>
                  <a:lnTo>
                    <a:pt x="36" y="1358"/>
                  </a:lnTo>
                  <a:lnTo>
                    <a:pt x="46" y="1334"/>
                  </a:lnTo>
                  <a:lnTo>
                    <a:pt x="46" y="1334"/>
                  </a:lnTo>
                  <a:lnTo>
                    <a:pt x="72" y="1292"/>
                  </a:lnTo>
                  <a:lnTo>
                    <a:pt x="100" y="1250"/>
                  </a:lnTo>
                  <a:lnTo>
                    <a:pt x="130" y="1210"/>
                  </a:lnTo>
                  <a:lnTo>
                    <a:pt x="162" y="1172"/>
                  </a:lnTo>
                  <a:lnTo>
                    <a:pt x="162" y="1172"/>
                  </a:lnTo>
                  <a:lnTo>
                    <a:pt x="196" y="1134"/>
                  </a:lnTo>
                  <a:lnTo>
                    <a:pt x="230" y="1098"/>
                  </a:lnTo>
                  <a:lnTo>
                    <a:pt x="266" y="1062"/>
                  </a:lnTo>
                  <a:lnTo>
                    <a:pt x="304" y="1028"/>
                  </a:lnTo>
                  <a:lnTo>
                    <a:pt x="378" y="964"/>
                  </a:lnTo>
                  <a:lnTo>
                    <a:pt x="456" y="900"/>
                  </a:lnTo>
                  <a:lnTo>
                    <a:pt x="456" y="900"/>
                  </a:lnTo>
                  <a:lnTo>
                    <a:pt x="536" y="840"/>
                  </a:lnTo>
                  <a:lnTo>
                    <a:pt x="618" y="782"/>
                  </a:lnTo>
                  <a:lnTo>
                    <a:pt x="702" y="726"/>
                  </a:lnTo>
                  <a:lnTo>
                    <a:pt x="786" y="672"/>
                  </a:lnTo>
                  <a:lnTo>
                    <a:pt x="786" y="672"/>
                  </a:lnTo>
                  <a:lnTo>
                    <a:pt x="870" y="618"/>
                  </a:lnTo>
                  <a:lnTo>
                    <a:pt x="956" y="568"/>
                  </a:lnTo>
                  <a:lnTo>
                    <a:pt x="1044" y="518"/>
                  </a:lnTo>
                  <a:lnTo>
                    <a:pt x="1130" y="468"/>
                  </a:lnTo>
                  <a:lnTo>
                    <a:pt x="1130" y="468"/>
                  </a:lnTo>
                  <a:lnTo>
                    <a:pt x="1220" y="422"/>
                  </a:lnTo>
                  <a:lnTo>
                    <a:pt x="1308" y="376"/>
                  </a:lnTo>
                  <a:lnTo>
                    <a:pt x="1398" y="332"/>
                  </a:lnTo>
                  <a:lnTo>
                    <a:pt x="1488" y="290"/>
                  </a:lnTo>
                  <a:lnTo>
                    <a:pt x="1488" y="290"/>
                  </a:lnTo>
                  <a:lnTo>
                    <a:pt x="1580" y="248"/>
                  </a:lnTo>
                  <a:lnTo>
                    <a:pt x="1672" y="210"/>
                  </a:lnTo>
                  <a:lnTo>
                    <a:pt x="1764" y="172"/>
                  </a:lnTo>
                  <a:lnTo>
                    <a:pt x="1858" y="136"/>
                  </a:lnTo>
                  <a:lnTo>
                    <a:pt x="1858" y="136"/>
                  </a:lnTo>
                  <a:lnTo>
                    <a:pt x="1952" y="102"/>
                  </a:lnTo>
                  <a:lnTo>
                    <a:pt x="2048" y="72"/>
                  </a:lnTo>
                  <a:lnTo>
                    <a:pt x="2144" y="44"/>
                  </a:lnTo>
                  <a:lnTo>
                    <a:pt x="2192" y="32"/>
                  </a:lnTo>
                  <a:lnTo>
                    <a:pt x="2242" y="22"/>
                  </a:lnTo>
                  <a:lnTo>
                    <a:pt x="2242" y="22"/>
                  </a:lnTo>
                  <a:lnTo>
                    <a:pt x="2292" y="12"/>
                  </a:lnTo>
                  <a:lnTo>
                    <a:pt x="2340" y="4"/>
                  </a:lnTo>
                  <a:lnTo>
                    <a:pt x="2390" y="0"/>
                  </a:lnTo>
                  <a:lnTo>
                    <a:pt x="2440" y="0"/>
                  </a:lnTo>
                  <a:lnTo>
                    <a:pt x="2440" y="0"/>
                  </a:lnTo>
                  <a:lnTo>
                    <a:pt x="2466" y="0"/>
                  </a:lnTo>
                  <a:lnTo>
                    <a:pt x="2490" y="4"/>
                  </a:lnTo>
                  <a:lnTo>
                    <a:pt x="2516" y="10"/>
                  </a:lnTo>
                  <a:lnTo>
                    <a:pt x="2538" y="18"/>
                  </a:lnTo>
                  <a:lnTo>
                    <a:pt x="2538" y="18"/>
                  </a:lnTo>
                  <a:lnTo>
                    <a:pt x="2550" y="24"/>
                  </a:lnTo>
                  <a:lnTo>
                    <a:pt x="2560" y="32"/>
                  </a:lnTo>
                  <a:lnTo>
                    <a:pt x="2570" y="40"/>
                  </a:lnTo>
                  <a:lnTo>
                    <a:pt x="2578" y="50"/>
                  </a:lnTo>
                  <a:lnTo>
                    <a:pt x="2578" y="50"/>
                  </a:lnTo>
                  <a:lnTo>
                    <a:pt x="2584" y="60"/>
                  </a:lnTo>
                  <a:lnTo>
                    <a:pt x="2588" y="72"/>
                  </a:lnTo>
                  <a:lnTo>
                    <a:pt x="2592" y="84"/>
                  </a:lnTo>
                  <a:lnTo>
                    <a:pt x="2592" y="96"/>
                  </a:lnTo>
                  <a:lnTo>
                    <a:pt x="2592" y="96"/>
                  </a:lnTo>
                  <a:lnTo>
                    <a:pt x="2590" y="84"/>
                  </a:lnTo>
                  <a:lnTo>
                    <a:pt x="2588" y="72"/>
                  </a:lnTo>
                  <a:lnTo>
                    <a:pt x="2584" y="60"/>
                  </a:lnTo>
                  <a:lnTo>
                    <a:pt x="2576" y="50"/>
                  </a:lnTo>
                  <a:lnTo>
                    <a:pt x="2576" y="50"/>
                  </a:lnTo>
                  <a:lnTo>
                    <a:pt x="2568" y="40"/>
                  </a:lnTo>
                  <a:lnTo>
                    <a:pt x="2560" y="32"/>
                  </a:lnTo>
                  <a:lnTo>
                    <a:pt x="2550" y="26"/>
                  </a:lnTo>
                  <a:lnTo>
                    <a:pt x="2538" y="20"/>
                  </a:lnTo>
                  <a:lnTo>
                    <a:pt x="2538" y="20"/>
                  </a:lnTo>
                  <a:lnTo>
                    <a:pt x="2514" y="12"/>
                  </a:lnTo>
                  <a:lnTo>
                    <a:pt x="2490" y="6"/>
                  </a:lnTo>
                  <a:lnTo>
                    <a:pt x="2466" y="4"/>
                  </a:lnTo>
                  <a:lnTo>
                    <a:pt x="2440" y="2"/>
                  </a:lnTo>
                  <a:lnTo>
                    <a:pt x="2440" y="2"/>
                  </a:lnTo>
                  <a:lnTo>
                    <a:pt x="2390" y="4"/>
                  </a:lnTo>
                  <a:lnTo>
                    <a:pt x="2342" y="10"/>
                  </a:lnTo>
                  <a:lnTo>
                    <a:pt x="2292" y="18"/>
                  </a:lnTo>
                  <a:lnTo>
                    <a:pt x="2244" y="28"/>
                  </a:lnTo>
                  <a:lnTo>
                    <a:pt x="2244" y="28"/>
                  </a:lnTo>
                  <a:lnTo>
                    <a:pt x="2194" y="40"/>
                  </a:lnTo>
                  <a:lnTo>
                    <a:pt x="2146" y="52"/>
                  </a:lnTo>
                  <a:lnTo>
                    <a:pt x="2050" y="80"/>
                  </a:lnTo>
                  <a:lnTo>
                    <a:pt x="1956" y="112"/>
                  </a:lnTo>
                  <a:lnTo>
                    <a:pt x="1862" y="146"/>
                  </a:lnTo>
                  <a:lnTo>
                    <a:pt x="1862" y="146"/>
                  </a:lnTo>
                  <a:lnTo>
                    <a:pt x="1770" y="182"/>
                  </a:lnTo>
                  <a:lnTo>
                    <a:pt x="1676" y="220"/>
                  </a:lnTo>
                  <a:lnTo>
                    <a:pt x="1586" y="260"/>
                  </a:lnTo>
                  <a:lnTo>
                    <a:pt x="1494" y="302"/>
                  </a:lnTo>
                  <a:lnTo>
                    <a:pt x="1404" y="344"/>
                  </a:lnTo>
                  <a:lnTo>
                    <a:pt x="1314" y="388"/>
                  </a:lnTo>
                  <a:lnTo>
                    <a:pt x="1226" y="434"/>
                  </a:lnTo>
                  <a:lnTo>
                    <a:pt x="1138" y="482"/>
                  </a:lnTo>
                  <a:lnTo>
                    <a:pt x="1138" y="482"/>
                  </a:lnTo>
                  <a:lnTo>
                    <a:pt x="1050" y="530"/>
                  </a:lnTo>
                  <a:lnTo>
                    <a:pt x="964" y="580"/>
                  </a:lnTo>
                  <a:lnTo>
                    <a:pt x="878" y="630"/>
                  </a:lnTo>
                  <a:lnTo>
                    <a:pt x="792" y="682"/>
                  </a:lnTo>
                  <a:lnTo>
                    <a:pt x="708" y="736"/>
                  </a:lnTo>
                  <a:lnTo>
                    <a:pt x="626" y="792"/>
                  </a:lnTo>
                  <a:lnTo>
                    <a:pt x="544" y="850"/>
                  </a:lnTo>
                  <a:lnTo>
                    <a:pt x="464" y="910"/>
                  </a:lnTo>
                  <a:lnTo>
                    <a:pt x="464" y="910"/>
                  </a:lnTo>
                  <a:lnTo>
                    <a:pt x="386" y="972"/>
                  </a:lnTo>
                  <a:lnTo>
                    <a:pt x="310" y="1036"/>
                  </a:lnTo>
                  <a:lnTo>
                    <a:pt x="272" y="1070"/>
                  </a:lnTo>
                  <a:lnTo>
                    <a:pt x="236" y="1104"/>
                  </a:lnTo>
                  <a:lnTo>
                    <a:pt x="202" y="1140"/>
                  </a:lnTo>
                  <a:lnTo>
                    <a:pt x="168" y="1176"/>
                  </a:lnTo>
                  <a:lnTo>
                    <a:pt x="168" y="1176"/>
                  </a:lnTo>
                  <a:lnTo>
                    <a:pt x="134" y="1214"/>
                  </a:lnTo>
                  <a:lnTo>
                    <a:pt x="104" y="1252"/>
                  </a:lnTo>
                  <a:lnTo>
                    <a:pt x="76" y="1294"/>
                  </a:lnTo>
                  <a:lnTo>
                    <a:pt x="50" y="1336"/>
                  </a:lnTo>
                  <a:lnTo>
                    <a:pt x="50" y="1336"/>
                  </a:lnTo>
                  <a:lnTo>
                    <a:pt x="38" y="1358"/>
                  </a:lnTo>
                  <a:lnTo>
                    <a:pt x="28" y="1382"/>
                  </a:lnTo>
                  <a:lnTo>
                    <a:pt x="20" y="1404"/>
                  </a:lnTo>
                  <a:lnTo>
                    <a:pt x="12" y="1428"/>
                  </a:lnTo>
                  <a:lnTo>
                    <a:pt x="6" y="1452"/>
                  </a:lnTo>
                  <a:lnTo>
                    <a:pt x="2" y="1478"/>
                  </a:lnTo>
                  <a:lnTo>
                    <a:pt x="2" y="1502"/>
                  </a:lnTo>
                  <a:lnTo>
                    <a:pt x="2" y="1526"/>
                  </a:lnTo>
                  <a:lnTo>
                    <a:pt x="2" y="152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1" name="Freeform 11">
              <a:extLst>
                <a:ext uri="{FF2B5EF4-FFF2-40B4-BE49-F238E27FC236}">
                  <a16:creationId xmlns:a16="http://schemas.microsoft.com/office/drawing/2014/main" id="{777A783D-6426-4C4B-82F5-87B4FF57D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5" y="1317625"/>
              <a:ext cx="4241800" cy="1889125"/>
            </a:xfrm>
            <a:custGeom>
              <a:avLst/>
              <a:gdLst>
                <a:gd name="T0" fmla="*/ 2666 w 2672"/>
                <a:gd name="T1" fmla="*/ 290 h 1190"/>
                <a:gd name="T2" fmla="*/ 2660 w 2672"/>
                <a:gd name="T3" fmla="*/ 330 h 1190"/>
                <a:gd name="T4" fmla="*/ 2638 w 2672"/>
                <a:gd name="T5" fmla="*/ 372 h 1190"/>
                <a:gd name="T6" fmla="*/ 2606 w 2672"/>
                <a:gd name="T7" fmla="*/ 416 h 1190"/>
                <a:gd name="T8" fmla="*/ 2560 w 2672"/>
                <a:gd name="T9" fmla="*/ 460 h 1190"/>
                <a:gd name="T10" fmla="*/ 2502 w 2672"/>
                <a:gd name="T11" fmla="*/ 506 h 1190"/>
                <a:gd name="T12" fmla="*/ 2434 w 2672"/>
                <a:gd name="T13" fmla="*/ 552 h 1190"/>
                <a:gd name="T14" fmla="*/ 2274 w 2672"/>
                <a:gd name="T15" fmla="*/ 646 h 1190"/>
                <a:gd name="T16" fmla="*/ 2080 w 2672"/>
                <a:gd name="T17" fmla="*/ 738 h 1190"/>
                <a:gd name="T18" fmla="*/ 1866 w 2672"/>
                <a:gd name="T19" fmla="*/ 826 h 1190"/>
                <a:gd name="T20" fmla="*/ 1636 w 2672"/>
                <a:gd name="T21" fmla="*/ 910 h 1190"/>
                <a:gd name="T22" fmla="*/ 1396 w 2672"/>
                <a:gd name="T23" fmla="*/ 988 h 1190"/>
                <a:gd name="T24" fmla="*/ 1156 w 2672"/>
                <a:gd name="T25" fmla="*/ 1056 h 1190"/>
                <a:gd name="T26" fmla="*/ 922 w 2672"/>
                <a:gd name="T27" fmla="*/ 1112 h 1190"/>
                <a:gd name="T28" fmla="*/ 702 w 2672"/>
                <a:gd name="T29" fmla="*/ 1154 h 1190"/>
                <a:gd name="T30" fmla="*/ 502 w 2672"/>
                <a:gd name="T31" fmla="*/ 1182 h 1190"/>
                <a:gd name="T32" fmla="*/ 330 w 2672"/>
                <a:gd name="T33" fmla="*/ 1190 h 1190"/>
                <a:gd name="T34" fmla="*/ 256 w 2672"/>
                <a:gd name="T35" fmla="*/ 1188 h 1190"/>
                <a:gd name="T36" fmla="*/ 192 w 2672"/>
                <a:gd name="T37" fmla="*/ 1180 h 1190"/>
                <a:gd name="T38" fmla="*/ 140 w 2672"/>
                <a:gd name="T39" fmla="*/ 1166 h 1190"/>
                <a:gd name="T40" fmla="*/ 98 w 2672"/>
                <a:gd name="T41" fmla="*/ 1146 h 1190"/>
                <a:gd name="T42" fmla="*/ 70 w 2672"/>
                <a:gd name="T43" fmla="*/ 1122 h 1190"/>
                <a:gd name="T44" fmla="*/ 54 w 2672"/>
                <a:gd name="T45" fmla="*/ 1090 h 1190"/>
                <a:gd name="T46" fmla="*/ 0 w 2672"/>
                <a:gd name="T47" fmla="*/ 850 h 1190"/>
                <a:gd name="T48" fmla="*/ 18 w 2672"/>
                <a:gd name="T49" fmla="*/ 882 h 1190"/>
                <a:gd name="T50" fmla="*/ 48 w 2672"/>
                <a:gd name="T51" fmla="*/ 910 h 1190"/>
                <a:gd name="T52" fmla="*/ 88 w 2672"/>
                <a:gd name="T53" fmla="*/ 932 h 1190"/>
                <a:gd name="T54" fmla="*/ 142 w 2672"/>
                <a:gd name="T55" fmla="*/ 946 h 1190"/>
                <a:gd name="T56" fmla="*/ 204 w 2672"/>
                <a:gd name="T57" fmla="*/ 958 h 1190"/>
                <a:gd name="T58" fmla="*/ 274 w 2672"/>
                <a:gd name="T59" fmla="*/ 962 h 1190"/>
                <a:gd name="T60" fmla="*/ 354 w 2672"/>
                <a:gd name="T61" fmla="*/ 962 h 1190"/>
                <a:gd name="T62" fmla="*/ 536 w 2672"/>
                <a:gd name="T63" fmla="*/ 950 h 1190"/>
                <a:gd name="T64" fmla="*/ 740 w 2672"/>
                <a:gd name="T65" fmla="*/ 918 h 1190"/>
                <a:gd name="T66" fmla="*/ 962 w 2672"/>
                <a:gd name="T67" fmla="*/ 874 h 1190"/>
                <a:gd name="T68" fmla="*/ 1194 w 2672"/>
                <a:gd name="T69" fmla="*/ 814 h 1190"/>
                <a:gd name="T70" fmla="*/ 1430 w 2672"/>
                <a:gd name="T71" fmla="*/ 742 h 1190"/>
                <a:gd name="T72" fmla="*/ 1664 w 2672"/>
                <a:gd name="T73" fmla="*/ 660 h 1190"/>
                <a:gd name="T74" fmla="*/ 1888 w 2672"/>
                <a:gd name="T75" fmla="*/ 570 h 1190"/>
                <a:gd name="T76" fmla="*/ 2096 w 2672"/>
                <a:gd name="T77" fmla="*/ 474 h 1190"/>
                <a:gd name="T78" fmla="*/ 2284 w 2672"/>
                <a:gd name="T79" fmla="*/ 372 h 1190"/>
                <a:gd name="T80" fmla="*/ 2406 w 2672"/>
                <a:gd name="T81" fmla="*/ 292 h 1190"/>
                <a:gd name="T82" fmla="*/ 2476 w 2672"/>
                <a:gd name="T83" fmla="*/ 240 h 1190"/>
                <a:gd name="T84" fmla="*/ 2538 w 2672"/>
                <a:gd name="T85" fmla="*/ 186 h 1190"/>
                <a:gd name="T86" fmla="*/ 2590 w 2672"/>
                <a:gd name="T87" fmla="*/ 132 h 1190"/>
                <a:gd name="T88" fmla="*/ 2632 w 2672"/>
                <a:gd name="T89" fmla="*/ 78 h 1190"/>
                <a:gd name="T90" fmla="*/ 2662 w 2672"/>
                <a:gd name="T91" fmla="*/ 26 h 1190"/>
                <a:gd name="T92" fmla="*/ 2666 w 2672"/>
                <a:gd name="T93" fmla="*/ 29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72" h="1190">
                  <a:moveTo>
                    <a:pt x="2666" y="290"/>
                  </a:moveTo>
                  <a:lnTo>
                    <a:pt x="2666" y="290"/>
                  </a:lnTo>
                  <a:lnTo>
                    <a:pt x="2664" y="310"/>
                  </a:lnTo>
                  <a:lnTo>
                    <a:pt x="2660" y="330"/>
                  </a:lnTo>
                  <a:lnTo>
                    <a:pt x="2652" y="350"/>
                  </a:lnTo>
                  <a:lnTo>
                    <a:pt x="2638" y="372"/>
                  </a:lnTo>
                  <a:lnTo>
                    <a:pt x="2624" y="394"/>
                  </a:lnTo>
                  <a:lnTo>
                    <a:pt x="2606" y="416"/>
                  </a:lnTo>
                  <a:lnTo>
                    <a:pt x="2584" y="438"/>
                  </a:lnTo>
                  <a:lnTo>
                    <a:pt x="2560" y="460"/>
                  </a:lnTo>
                  <a:lnTo>
                    <a:pt x="2532" y="484"/>
                  </a:lnTo>
                  <a:lnTo>
                    <a:pt x="2502" y="506"/>
                  </a:lnTo>
                  <a:lnTo>
                    <a:pt x="2470" y="530"/>
                  </a:lnTo>
                  <a:lnTo>
                    <a:pt x="2434" y="552"/>
                  </a:lnTo>
                  <a:lnTo>
                    <a:pt x="2358" y="598"/>
                  </a:lnTo>
                  <a:lnTo>
                    <a:pt x="2274" y="646"/>
                  </a:lnTo>
                  <a:lnTo>
                    <a:pt x="2180" y="692"/>
                  </a:lnTo>
                  <a:lnTo>
                    <a:pt x="2080" y="738"/>
                  </a:lnTo>
                  <a:lnTo>
                    <a:pt x="1976" y="782"/>
                  </a:lnTo>
                  <a:lnTo>
                    <a:pt x="1866" y="826"/>
                  </a:lnTo>
                  <a:lnTo>
                    <a:pt x="1752" y="870"/>
                  </a:lnTo>
                  <a:lnTo>
                    <a:pt x="1636" y="910"/>
                  </a:lnTo>
                  <a:lnTo>
                    <a:pt x="1516" y="950"/>
                  </a:lnTo>
                  <a:lnTo>
                    <a:pt x="1396" y="988"/>
                  </a:lnTo>
                  <a:lnTo>
                    <a:pt x="1276" y="1022"/>
                  </a:lnTo>
                  <a:lnTo>
                    <a:pt x="1156" y="1056"/>
                  </a:lnTo>
                  <a:lnTo>
                    <a:pt x="1038" y="1086"/>
                  </a:lnTo>
                  <a:lnTo>
                    <a:pt x="922" y="1112"/>
                  </a:lnTo>
                  <a:lnTo>
                    <a:pt x="810" y="1134"/>
                  </a:lnTo>
                  <a:lnTo>
                    <a:pt x="702" y="1154"/>
                  </a:lnTo>
                  <a:lnTo>
                    <a:pt x="598" y="1170"/>
                  </a:lnTo>
                  <a:lnTo>
                    <a:pt x="502" y="1182"/>
                  </a:lnTo>
                  <a:lnTo>
                    <a:pt x="412" y="1188"/>
                  </a:lnTo>
                  <a:lnTo>
                    <a:pt x="330" y="1190"/>
                  </a:lnTo>
                  <a:lnTo>
                    <a:pt x="292" y="1190"/>
                  </a:lnTo>
                  <a:lnTo>
                    <a:pt x="256" y="1188"/>
                  </a:lnTo>
                  <a:lnTo>
                    <a:pt x="222" y="1184"/>
                  </a:lnTo>
                  <a:lnTo>
                    <a:pt x="192" y="1180"/>
                  </a:lnTo>
                  <a:lnTo>
                    <a:pt x="164" y="1174"/>
                  </a:lnTo>
                  <a:lnTo>
                    <a:pt x="140" y="1166"/>
                  </a:lnTo>
                  <a:lnTo>
                    <a:pt x="118" y="1158"/>
                  </a:lnTo>
                  <a:lnTo>
                    <a:pt x="98" y="1146"/>
                  </a:lnTo>
                  <a:lnTo>
                    <a:pt x="82" y="1134"/>
                  </a:lnTo>
                  <a:lnTo>
                    <a:pt x="70" y="1122"/>
                  </a:lnTo>
                  <a:lnTo>
                    <a:pt x="60" y="1106"/>
                  </a:lnTo>
                  <a:lnTo>
                    <a:pt x="54" y="1090"/>
                  </a:lnTo>
                  <a:lnTo>
                    <a:pt x="0" y="850"/>
                  </a:lnTo>
                  <a:lnTo>
                    <a:pt x="0" y="850"/>
                  </a:lnTo>
                  <a:lnTo>
                    <a:pt x="6" y="866"/>
                  </a:lnTo>
                  <a:lnTo>
                    <a:pt x="18" y="882"/>
                  </a:lnTo>
                  <a:lnTo>
                    <a:pt x="30" y="896"/>
                  </a:lnTo>
                  <a:lnTo>
                    <a:pt x="48" y="910"/>
                  </a:lnTo>
                  <a:lnTo>
                    <a:pt x="66" y="922"/>
                  </a:lnTo>
                  <a:lnTo>
                    <a:pt x="88" y="932"/>
                  </a:lnTo>
                  <a:lnTo>
                    <a:pt x="114" y="940"/>
                  </a:lnTo>
                  <a:lnTo>
                    <a:pt x="142" y="946"/>
                  </a:lnTo>
                  <a:lnTo>
                    <a:pt x="172" y="952"/>
                  </a:lnTo>
                  <a:lnTo>
                    <a:pt x="204" y="958"/>
                  </a:lnTo>
                  <a:lnTo>
                    <a:pt x="238" y="960"/>
                  </a:lnTo>
                  <a:lnTo>
                    <a:pt x="274" y="962"/>
                  </a:lnTo>
                  <a:lnTo>
                    <a:pt x="314" y="964"/>
                  </a:lnTo>
                  <a:lnTo>
                    <a:pt x="354" y="962"/>
                  </a:lnTo>
                  <a:lnTo>
                    <a:pt x="442" y="958"/>
                  </a:lnTo>
                  <a:lnTo>
                    <a:pt x="536" y="950"/>
                  </a:lnTo>
                  <a:lnTo>
                    <a:pt x="636" y="936"/>
                  </a:lnTo>
                  <a:lnTo>
                    <a:pt x="740" y="918"/>
                  </a:lnTo>
                  <a:lnTo>
                    <a:pt x="850" y="898"/>
                  </a:lnTo>
                  <a:lnTo>
                    <a:pt x="962" y="874"/>
                  </a:lnTo>
                  <a:lnTo>
                    <a:pt x="1076" y="844"/>
                  </a:lnTo>
                  <a:lnTo>
                    <a:pt x="1194" y="814"/>
                  </a:lnTo>
                  <a:lnTo>
                    <a:pt x="1312" y="780"/>
                  </a:lnTo>
                  <a:lnTo>
                    <a:pt x="1430" y="742"/>
                  </a:lnTo>
                  <a:lnTo>
                    <a:pt x="1548" y="702"/>
                  </a:lnTo>
                  <a:lnTo>
                    <a:pt x="1664" y="660"/>
                  </a:lnTo>
                  <a:lnTo>
                    <a:pt x="1776" y="616"/>
                  </a:lnTo>
                  <a:lnTo>
                    <a:pt x="1888" y="570"/>
                  </a:lnTo>
                  <a:lnTo>
                    <a:pt x="1994" y="522"/>
                  </a:lnTo>
                  <a:lnTo>
                    <a:pt x="2096" y="474"/>
                  </a:lnTo>
                  <a:lnTo>
                    <a:pt x="2194" y="422"/>
                  </a:lnTo>
                  <a:lnTo>
                    <a:pt x="2284" y="372"/>
                  </a:lnTo>
                  <a:lnTo>
                    <a:pt x="2368" y="318"/>
                  </a:lnTo>
                  <a:lnTo>
                    <a:pt x="2406" y="292"/>
                  </a:lnTo>
                  <a:lnTo>
                    <a:pt x="2442" y="266"/>
                  </a:lnTo>
                  <a:lnTo>
                    <a:pt x="2476" y="240"/>
                  </a:lnTo>
                  <a:lnTo>
                    <a:pt x="2510" y="212"/>
                  </a:lnTo>
                  <a:lnTo>
                    <a:pt x="2538" y="186"/>
                  </a:lnTo>
                  <a:lnTo>
                    <a:pt x="2566" y="160"/>
                  </a:lnTo>
                  <a:lnTo>
                    <a:pt x="2590" y="132"/>
                  </a:lnTo>
                  <a:lnTo>
                    <a:pt x="2612" y="106"/>
                  </a:lnTo>
                  <a:lnTo>
                    <a:pt x="2632" y="78"/>
                  </a:lnTo>
                  <a:lnTo>
                    <a:pt x="2648" y="52"/>
                  </a:lnTo>
                  <a:lnTo>
                    <a:pt x="2662" y="26"/>
                  </a:lnTo>
                  <a:lnTo>
                    <a:pt x="2672" y="0"/>
                  </a:lnTo>
                  <a:lnTo>
                    <a:pt x="2666" y="2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2" name="Freeform 12">
              <a:extLst>
                <a:ext uri="{FF2B5EF4-FFF2-40B4-BE49-F238E27FC236}">
                  <a16:creationId xmlns:a16="http://schemas.microsoft.com/office/drawing/2014/main" id="{E27DCAF4-0182-DF43-9663-7DDCD0A39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5" y="1317625"/>
              <a:ext cx="4241800" cy="1533525"/>
            </a:xfrm>
            <a:custGeom>
              <a:avLst/>
              <a:gdLst>
                <a:gd name="T0" fmla="*/ 0 w 2672"/>
                <a:gd name="T1" fmla="*/ 850 h 966"/>
                <a:gd name="T2" fmla="*/ 10 w 2672"/>
                <a:gd name="T3" fmla="*/ 870 h 966"/>
                <a:gd name="T4" fmla="*/ 24 w 2672"/>
                <a:gd name="T5" fmla="*/ 888 h 966"/>
                <a:gd name="T6" fmla="*/ 60 w 2672"/>
                <a:gd name="T7" fmla="*/ 916 h 966"/>
                <a:gd name="T8" fmla="*/ 80 w 2672"/>
                <a:gd name="T9" fmla="*/ 926 h 966"/>
                <a:gd name="T10" fmla="*/ 124 w 2672"/>
                <a:gd name="T11" fmla="*/ 942 h 966"/>
                <a:gd name="T12" fmla="*/ 148 w 2672"/>
                <a:gd name="T13" fmla="*/ 946 h 966"/>
                <a:gd name="T14" fmla="*/ 240 w 2672"/>
                <a:gd name="T15" fmla="*/ 958 h 966"/>
                <a:gd name="T16" fmla="*/ 332 w 2672"/>
                <a:gd name="T17" fmla="*/ 960 h 966"/>
                <a:gd name="T18" fmla="*/ 378 w 2672"/>
                <a:gd name="T19" fmla="*/ 958 h 966"/>
                <a:gd name="T20" fmla="*/ 516 w 2672"/>
                <a:gd name="T21" fmla="*/ 946 h 966"/>
                <a:gd name="T22" fmla="*/ 700 w 2672"/>
                <a:gd name="T23" fmla="*/ 920 h 966"/>
                <a:gd name="T24" fmla="*/ 792 w 2672"/>
                <a:gd name="T25" fmla="*/ 904 h 966"/>
                <a:gd name="T26" fmla="*/ 974 w 2672"/>
                <a:gd name="T27" fmla="*/ 864 h 966"/>
                <a:gd name="T28" fmla="*/ 1154 w 2672"/>
                <a:gd name="T29" fmla="*/ 818 h 966"/>
                <a:gd name="T30" fmla="*/ 1332 w 2672"/>
                <a:gd name="T31" fmla="*/ 766 h 966"/>
                <a:gd name="T32" fmla="*/ 1420 w 2672"/>
                <a:gd name="T33" fmla="*/ 738 h 966"/>
                <a:gd name="T34" fmla="*/ 1596 w 2672"/>
                <a:gd name="T35" fmla="*/ 678 h 966"/>
                <a:gd name="T36" fmla="*/ 1770 w 2672"/>
                <a:gd name="T37" fmla="*/ 612 h 966"/>
                <a:gd name="T38" fmla="*/ 1940 w 2672"/>
                <a:gd name="T39" fmla="*/ 540 h 966"/>
                <a:gd name="T40" fmla="*/ 2108 w 2672"/>
                <a:gd name="T41" fmla="*/ 460 h 966"/>
                <a:gd name="T42" fmla="*/ 2192 w 2672"/>
                <a:gd name="T43" fmla="*/ 418 h 966"/>
                <a:gd name="T44" fmla="*/ 2352 w 2672"/>
                <a:gd name="T45" fmla="*/ 324 h 966"/>
                <a:gd name="T46" fmla="*/ 2428 w 2672"/>
                <a:gd name="T47" fmla="*/ 272 h 966"/>
                <a:gd name="T48" fmla="*/ 2466 w 2672"/>
                <a:gd name="T49" fmla="*/ 244 h 966"/>
                <a:gd name="T50" fmla="*/ 2536 w 2672"/>
                <a:gd name="T51" fmla="*/ 186 h 966"/>
                <a:gd name="T52" fmla="*/ 2570 w 2672"/>
                <a:gd name="T53" fmla="*/ 152 h 966"/>
                <a:gd name="T54" fmla="*/ 2630 w 2672"/>
                <a:gd name="T55" fmla="*/ 82 h 966"/>
                <a:gd name="T56" fmla="*/ 2654 w 2672"/>
                <a:gd name="T57" fmla="*/ 42 h 966"/>
                <a:gd name="T58" fmla="*/ 2672 w 2672"/>
                <a:gd name="T59" fmla="*/ 0 h 966"/>
                <a:gd name="T60" fmla="*/ 2664 w 2672"/>
                <a:gd name="T61" fmla="*/ 22 h 966"/>
                <a:gd name="T62" fmla="*/ 2644 w 2672"/>
                <a:gd name="T63" fmla="*/ 64 h 966"/>
                <a:gd name="T64" fmla="*/ 2602 w 2672"/>
                <a:gd name="T65" fmla="*/ 120 h 966"/>
                <a:gd name="T66" fmla="*/ 2572 w 2672"/>
                <a:gd name="T67" fmla="*/ 156 h 966"/>
                <a:gd name="T68" fmla="*/ 2504 w 2672"/>
                <a:gd name="T69" fmla="*/ 220 h 966"/>
                <a:gd name="T70" fmla="*/ 2432 w 2672"/>
                <a:gd name="T71" fmla="*/ 278 h 966"/>
                <a:gd name="T72" fmla="*/ 2394 w 2672"/>
                <a:gd name="T73" fmla="*/ 306 h 966"/>
                <a:gd name="T74" fmla="*/ 2276 w 2672"/>
                <a:gd name="T75" fmla="*/ 380 h 966"/>
                <a:gd name="T76" fmla="*/ 2114 w 2672"/>
                <a:gd name="T77" fmla="*/ 470 h 966"/>
                <a:gd name="T78" fmla="*/ 2030 w 2672"/>
                <a:gd name="T79" fmla="*/ 512 h 966"/>
                <a:gd name="T80" fmla="*/ 1860 w 2672"/>
                <a:gd name="T81" fmla="*/ 588 h 966"/>
                <a:gd name="T82" fmla="*/ 1774 w 2672"/>
                <a:gd name="T83" fmla="*/ 624 h 966"/>
                <a:gd name="T84" fmla="*/ 1600 w 2672"/>
                <a:gd name="T85" fmla="*/ 690 h 966"/>
                <a:gd name="T86" fmla="*/ 1424 w 2672"/>
                <a:gd name="T87" fmla="*/ 752 h 966"/>
                <a:gd name="T88" fmla="*/ 1336 w 2672"/>
                <a:gd name="T89" fmla="*/ 780 h 966"/>
                <a:gd name="T90" fmla="*/ 1156 w 2672"/>
                <a:gd name="T91" fmla="*/ 830 h 966"/>
                <a:gd name="T92" fmla="*/ 1066 w 2672"/>
                <a:gd name="T93" fmla="*/ 854 h 966"/>
                <a:gd name="T94" fmla="*/ 886 w 2672"/>
                <a:gd name="T95" fmla="*/ 896 h 966"/>
                <a:gd name="T96" fmla="*/ 702 w 2672"/>
                <a:gd name="T97" fmla="*/ 932 h 966"/>
                <a:gd name="T98" fmla="*/ 610 w 2672"/>
                <a:gd name="T99" fmla="*/ 944 h 966"/>
                <a:gd name="T100" fmla="*/ 426 w 2672"/>
                <a:gd name="T101" fmla="*/ 964 h 966"/>
                <a:gd name="T102" fmla="*/ 332 w 2672"/>
                <a:gd name="T103" fmla="*/ 966 h 966"/>
                <a:gd name="T104" fmla="*/ 286 w 2672"/>
                <a:gd name="T105" fmla="*/ 966 h 966"/>
                <a:gd name="T106" fmla="*/ 192 w 2672"/>
                <a:gd name="T107" fmla="*/ 958 h 966"/>
                <a:gd name="T108" fmla="*/ 146 w 2672"/>
                <a:gd name="T109" fmla="*/ 950 h 966"/>
                <a:gd name="T110" fmla="*/ 102 w 2672"/>
                <a:gd name="T111" fmla="*/ 938 h 966"/>
                <a:gd name="T112" fmla="*/ 60 w 2672"/>
                <a:gd name="T113" fmla="*/ 918 h 966"/>
                <a:gd name="T114" fmla="*/ 40 w 2672"/>
                <a:gd name="T115" fmla="*/ 906 h 966"/>
                <a:gd name="T116" fmla="*/ 16 w 2672"/>
                <a:gd name="T117" fmla="*/ 880 h 966"/>
                <a:gd name="T118" fmla="*/ 4 w 2672"/>
                <a:gd name="T119" fmla="*/ 860 h 966"/>
                <a:gd name="T120" fmla="*/ 0 w 2672"/>
                <a:gd name="T121" fmla="*/ 850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72" h="966">
                  <a:moveTo>
                    <a:pt x="0" y="850"/>
                  </a:moveTo>
                  <a:lnTo>
                    <a:pt x="0" y="850"/>
                  </a:lnTo>
                  <a:lnTo>
                    <a:pt x="4" y="860"/>
                  </a:lnTo>
                  <a:lnTo>
                    <a:pt x="10" y="870"/>
                  </a:lnTo>
                  <a:lnTo>
                    <a:pt x="16" y="880"/>
                  </a:lnTo>
                  <a:lnTo>
                    <a:pt x="24" y="888"/>
                  </a:lnTo>
                  <a:lnTo>
                    <a:pt x="40" y="904"/>
                  </a:lnTo>
                  <a:lnTo>
                    <a:pt x="60" y="916"/>
                  </a:lnTo>
                  <a:lnTo>
                    <a:pt x="60" y="916"/>
                  </a:lnTo>
                  <a:lnTo>
                    <a:pt x="80" y="926"/>
                  </a:lnTo>
                  <a:lnTo>
                    <a:pt x="102" y="934"/>
                  </a:lnTo>
                  <a:lnTo>
                    <a:pt x="124" y="942"/>
                  </a:lnTo>
                  <a:lnTo>
                    <a:pt x="148" y="946"/>
                  </a:lnTo>
                  <a:lnTo>
                    <a:pt x="148" y="946"/>
                  </a:lnTo>
                  <a:lnTo>
                    <a:pt x="194" y="954"/>
                  </a:lnTo>
                  <a:lnTo>
                    <a:pt x="240" y="958"/>
                  </a:lnTo>
                  <a:lnTo>
                    <a:pt x="286" y="960"/>
                  </a:lnTo>
                  <a:lnTo>
                    <a:pt x="332" y="960"/>
                  </a:lnTo>
                  <a:lnTo>
                    <a:pt x="332" y="960"/>
                  </a:lnTo>
                  <a:lnTo>
                    <a:pt x="378" y="958"/>
                  </a:lnTo>
                  <a:lnTo>
                    <a:pt x="424" y="956"/>
                  </a:lnTo>
                  <a:lnTo>
                    <a:pt x="516" y="946"/>
                  </a:lnTo>
                  <a:lnTo>
                    <a:pt x="610" y="934"/>
                  </a:lnTo>
                  <a:lnTo>
                    <a:pt x="700" y="920"/>
                  </a:lnTo>
                  <a:lnTo>
                    <a:pt x="700" y="920"/>
                  </a:lnTo>
                  <a:lnTo>
                    <a:pt x="792" y="904"/>
                  </a:lnTo>
                  <a:lnTo>
                    <a:pt x="882" y="884"/>
                  </a:lnTo>
                  <a:lnTo>
                    <a:pt x="974" y="864"/>
                  </a:lnTo>
                  <a:lnTo>
                    <a:pt x="1064" y="842"/>
                  </a:lnTo>
                  <a:lnTo>
                    <a:pt x="1154" y="818"/>
                  </a:lnTo>
                  <a:lnTo>
                    <a:pt x="1242" y="792"/>
                  </a:lnTo>
                  <a:lnTo>
                    <a:pt x="1332" y="766"/>
                  </a:lnTo>
                  <a:lnTo>
                    <a:pt x="1420" y="738"/>
                  </a:lnTo>
                  <a:lnTo>
                    <a:pt x="1420" y="738"/>
                  </a:lnTo>
                  <a:lnTo>
                    <a:pt x="1508" y="708"/>
                  </a:lnTo>
                  <a:lnTo>
                    <a:pt x="1596" y="678"/>
                  </a:lnTo>
                  <a:lnTo>
                    <a:pt x="1684" y="646"/>
                  </a:lnTo>
                  <a:lnTo>
                    <a:pt x="1770" y="612"/>
                  </a:lnTo>
                  <a:lnTo>
                    <a:pt x="1856" y="576"/>
                  </a:lnTo>
                  <a:lnTo>
                    <a:pt x="1940" y="540"/>
                  </a:lnTo>
                  <a:lnTo>
                    <a:pt x="2026" y="502"/>
                  </a:lnTo>
                  <a:lnTo>
                    <a:pt x="2108" y="460"/>
                  </a:lnTo>
                  <a:lnTo>
                    <a:pt x="2108" y="460"/>
                  </a:lnTo>
                  <a:lnTo>
                    <a:pt x="2192" y="418"/>
                  </a:lnTo>
                  <a:lnTo>
                    <a:pt x="2272" y="372"/>
                  </a:lnTo>
                  <a:lnTo>
                    <a:pt x="2352" y="324"/>
                  </a:lnTo>
                  <a:lnTo>
                    <a:pt x="2390" y="298"/>
                  </a:lnTo>
                  <a:lnTo>
                    <a:pt x="2428" y="272"/>
                  </a:lnTo>
                  <a:lnTo>
                    <a:pt x="2428" y="272"/>
                  </a:lnTo>
                  <a:lnTo>
                    <a:pt x="2466" y="244"/>
                  </a:lnTo>
                  <a:lnTo>
                    <a:pt x="2502" y="216"/>
                  </a:lnTo>
                  <a:lnTo>
                    <a:pt x="2536" y="186"/>
                  </a:lnTo>
                  <a:lnTo>
                    <a:pt x="2570" y="152"/>
                  </a:lnTo>
                  <a:lnTo>
                    <a:pt x="2570" y="152"/>
                  </a:lnTo>
                  <a:lnTo>
                    <a:pt x="2600" y="118"/>
                  </a:lnTo>
                  <a:lnTo>
                    <a:pt x="2630" y="82"/>
                  </a:lnTo>
                  <a:lnTo>
                    <a:pt x="2642" y="62"/>
                  </a:lnTo>
                  <a:lnTo>
                    <a:pt x="2654" y="42"/>
                  </a:lnTo>
                  <a:lnTo>
                    <a:pt x="2664" y="22"/>
                  </a:lnTo>
                  <a:lnTo>
                    <a:pt x="2672" y="0"/>
                  </a:lnTo>
                  <a:lnTo>
                    <a:pt x="2672" y="0"/>
                  </a:lnTo>
                  <a:lnTo>
                    <a:pt x="2664" y="22"/>
                  </a:lnTo>
                  <a:lnTo>
                    <a:pt x="2654" y="42"/>
                  </a:lnTo>
                  <a:lnTo>
                    <a:pt x="2644" y="64"/>
                  </a:lnTo>
                  <a:lnTo>
                    <a:pt x="2630" y="82"/>
                  </a:lnTo>
                  <a:lnTo>
                    <a:pt x="2602" y="120"/>
                  </a:lnTo>
                  <a:lnTo>
                    <a:pt x="2572" y="156"/>
                  </a:lnTo>
                  <a:lnTo>
                    <a:pt x="2572" y="156"/>
                  </a:lnTo>
                  <a:lnTo>
                    <a:pt x="2540" y="188"/>
                  </a:lnTo>
                  <a:lnTo>
                    <a:pt x="2504" y="220"/>
                  </a:lnTo>
                  <a:lnTo>
                    <a:pt x="2470" y="250"/>
                  </a:lnTo>
                  <a:lnTo>
                    <a:pt x="2432" y="278"/>
                  </a:lnTo>
                  <a:lnTo>
                    <a:pt x="2432" y="278"/>
                  </a:lnTo>
                  <a:lnTo>
                    <a:pt x="2394" y="306"/>
                  </a:lnTo>
                  <a:lnTo>
                    <a:pt x="2356" y="332"/>
                  </a:lnTo>
                  <a:lnTo>
                    <a:pt x="2276" y="380"/>
                  </a:lnTo>
                  <a:lnTo>
                    <a:pt x="2196" y="426"/>
                  </a:lnTo>
                  <a:lnTo>
                    <a:pt x="2114" y="470"/>
                  </a:lnTo>
                  <a:lnTo>
                    <a:pt x="2114" y="470"/>
                  </a:lnTo>
                  <a:lnTo>
                    <a:pt x="2030" y="512"/>
                  </a:lnTo>
                  <a:lnTo>
                    <a:pt x="1946" y="552"/>
                  </a:lnTo>
                  <a:lnTo>
                    <a:pt x="1860" y="588"/>
                  </a:lnTo>
                  <a:lnTo>
                    <a:pt x="1774" y="624"/>
                  </a:lnTo>
                  <a:lnTo>
                    <a:pt x="1774" y="624"/>
                  </a:lnTo>
                  <a:lnTo>
                    <a:pt x="1688" y="658"/>
                  </a:lnTo>
                  <a:lnTo>
                    <a:pt x="1600" y="690"/>
                  </a:lnTo>
                  <a:lnTo>
                    <a:pt x="1512" y="722"/>
                  </a:lnTo>
                  <a:lnTo>
                    <a:pt x="1424" y="752"/>
                  </a:lnTo>
                  <a:lnTo>
                    <a:pt x="1424" y="752"/>
                  </a:lnTo>
                  <a:lnTo>
                    <a:pt x="1336" y="780"/>
                  </a:lnTo>
                  <a:lnTo>
                    <a:pt x="1246" y="806"/>
                  </a:lnTo>
                  <a:lnTo>
                    <a:pt x="1156" y="830"/>
                  </a:lnTo>
                  <a:lnTo>
                    <a:pt x="1066" y="854"/>
                  </a:lnTo>
                  <a:lnTo>
                    <a:pt x="1066" y="854"/>
                  </a:lnTo>
                  <a:lnTo>
                    <a:pt x="976" y="876"/>
                  </a:lnTo>
                  <a:lnTo>
                    <a:pt x="886" y="896"/>
                  </a:lnTo>
                  <a:lnTo>
                    <a:pt x="794" y="916"/>
                  </a:lnTo>
                  <a:lnTo>
                    <a:pt x="702" y="932"/>
                  </a:lnTo>
                  <a:lnTo>
                    <a:pt x="702" y="932"/>
                  </a:lnTo>
                  <a:lnTo>
                    <a:pt x="610" y="944"/>
                  </a:lnTo>
                  <a:lnTo>
                    <a:pt x="518" y="956"/>
                  </a:lnTo>
                  <a:lnTo>
                    <a:pt x="426" y="964"/>
                  </a:lnTo>
                  <a:lnTo>
                    <a:pt x="378" y="966"/>
                  </a:lnTo>
                  <a:lnTo>
                    <a:pt x="332" y="966"/>
                  </a:lnTo>
                  <a:lnTo>
                    <a:pt x="332" y="966"/>
                  </a:lnTo>
                  <a:lnTo>
                    <a:pt x="286" y="966"/>
                  </a:lnTo>
                  <a:lnTo>
                    <a:pt x="238" y="964"/>
                  </a:lnTo>
                  <a:lnTo>
                    <a:pt x="192" y="958"/>
                  </a:lnTo>
                  <a:lnTo>
                    <a:pt x="146" y="950"/>
                  </a:lnTo>
                  <a:lnTo>
                    <a:pt x="146" y="950"/>
                  </a:lnTo>
                  <a:lnTo>
                    <a:pt x="124" y="944"/>
                  </a:lnTo>
                  <a:lnTo>
                    <a:pt x="102" y="938"/>
                  </a:lnTo>
                  <a:lnTo>
                    <a:pt x="80" y="928"/>
                  </a:lnTo>
                  <a:lnTo>
                    <a:pt x="60" y="918"/>
                  </a:lnTo>
                  <a:lnTo>
                    <a:pt x="60" y="918"/>
                  </a:lnTo>
                  <a:lnTo>
                    <a:pt x="40" y="906"/>
                  </a:lnTo>
                  <a:lnTo>
                    <a:pt x="22" y="890"/>
                  </a:lnTo>
                  <a:lnTo>
                    <a:pt x="16" y="880"/>
                  </a:lnTo>
                  <a:lnTo>
                    <a:pt x="8" y="870"/>
                  </a:lnTo>
                  <a:lnTo>
                    <a:pt x="4" y="860"/>
                  </a:lnTo>
                  <a:lnTo>
                    <a:pt x="0" y="850"/>
                  </a:lnTo>
                  <a:lnTo>
                    <a:pt x="0" y="8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3" name="Freeform 13">
              <a:extLst>
                <a:ext uri="{FF2B5EF4-FFF2-40B4-BE49-F238E27FC236}">
                  <a16:creationId xmlns:a16="http://schemas.microsoft.com/office/drawing/2014/main" id="{C8218E14-34E0-4F44-8C5E-E3D06AD3C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875" y="419100"/>
              <a:ext cx="3321050" cy="1428750"/>
            </a:xfrm>
            <a:custGeom>
              <a:avLst/>
              <a:gdLst>
                <a:gd name="T0" fmla="*/ 22 w 2092"/>
                <a:gd name="T1" fmla="*/ 544 h 900"/>
                <a:gd name="T2" fmla="*/ 62 w 2092"/>
                <a:gd name="T3" fmla="*/ 568 h 900"/>
                <a:gd name="T4" fmla="*/ 108 w 2092"/>
                <a:gd name="T5" fmla="*/ 588 h 900"/>
                <a:gd name="T6" fmla="*/ 162 w 2092"/>
                <a:gd name="T7" fmla="*/ 604 h 900"/>
                <a:gd name="T8" fmla="*/ 220 w 2092"/>
                <a:gd name="T9" fmla="*/ 614 h 900"/>
                <a:gd name="T10" fmla="*/ 354 w 2092"/>
                <a:gd name="T11" fmla="*/ 624 h 900"/>
                <a:gd name="T12" fmla="*/ 506 w 2092"/>
                <a:gd name="T13" fmla="*/ 618 h 900"/>
                <a:gd name="T14" fmla="*/ 670 w 2092"/>
                <a:gd name="T15" fmla="*/ 600 h 900"/>
                <a:gd name="T16" fmla="*/ 844 w 2092"/>
                <a:gd name="T17" fmla="*/ 568 h 900"/>
                <a:gd name="T18" fmla="*/ 1020 w 2092"/>
                <a:gd name="T19" fmla="*/ 528 h 900"/>
                <a:gd name="T20" fmla="*/ 1198 w 2092"/>
                <a:gd name="T21" fmla="*/ 480 h 900"/>
                <a:gd name="T22" fmla="*/ 1370 w 2092"/>
                <a:gd name="T23" fmla="*/ 424 h 900"/>
                <a:gd name="T24" fmla="*/ 1534 w 2092"/>
                <a:gd name="T25" fmla="*/ 364 h 900"/>
                <a:gd name="T26" fmla="*/ 1686 w 2092"/>
                <a:gd name="T27" fmla="*/ 300 h 900"/>
                <a:gd name="T28" fmla="*/ 1820 w 2092"/>
                <a:gd name="T29" fmla="*/ 236 h 900"/>
                <a:gd name="T30" fmla="*/ 1930 w 2092"/>
                <a:gd name="T31" fmla="*/ 172 h 900"/>
                <a:gd name="T32" fmla="*/ 2016 w 2092"/>
                <a:gd name="T33" fmla="*/ 110 h 900"/>
                <a:gd name="T34" fmla="*/ 2062 w 2092"/>
                <a:gd name="T35" fmla="*/ 66 h 900"/>
                <a:gd name="T36" fmla="*/ 2080 w 2092"/>
                <a:gd name="T37" fmla="*/ 40 h 900"/>
                <a:gd name="T38" fmla="*/ 2090 w 2092"/>
                <a:gd name="T39" fmla="*/ 14 h 900"/>
                <a:gd name="T40" fmla="*/ 2086 w 2092"/>
                <a:gd name="T41" fmla="*/ 298 h 900"/>
                <a:gd name="T42" fmla="*/ 2084 w 2092"/>
                <a:gd name="T43" fmla="*/ 310 h 900"/>
                <a:gd name="T44" fmla="*/ 2072 w 2092"/>
                <a:gd name="T45" fmla="*/ 338 h 900"/>
                <a:gd name="T46" fmla="*/ 2052 w 2092"/>
                <a:gd name="T47" fmla="*/ 366 h 900"/>
                <a:gd name="T48" fmla="*/ 2006 w 2092"/>
                <a:gd name="T49" fmla="*/ 410 h 900"/>
                <a:gd name="T50" fmla="*/ 1916 w 2092"/>
                <a:gd name="T51" fmla="*/ 472 h 900"/>
                <a:gd name="T52" fmla="*/ 1800 w 2092"/>
                <a:gd name="T53" fmla="*/ 536 h 900"/>
                <a:gd name="T54" fmla="*/ 1662 w 2092"/>
                <a:gd name="T55" fmla="*/ 600 h 900"/>
                <a:gd name="T56" fmla="*/ 1506 w 2092"/>
                <a:gd name="T57" fmla="*/ 662 h 900"/>
                <a:gd name="T58" fmla="*/ 1338 w 2092"/>
                <a:gd name="T59" fmla="*/ 720 h 900"/>
                <a:gd name="T60" fmla="*/ 1160 w 2092"/>
                <a:gd name="T61" fmla="*/ 774 h 900"/>
                <a:gd name="T62" fmla="*/ 980 w 2092"/>
                <a:gd name="T63" fmla="*/ 820 h 900"/>
                <a:gd name="T64" fmla="*/ 800 w 2092"/>
                <a:gd name="T65" fmla="*/ 858 h 900"/>
                <a:gd name="T66" fmla="*/ 626 w 2092"/>
                <a:gd name="T67" fmla="*/ 884 h 900"/>
                <a:gd name="T68" fmla="*/ 462 w 2092"/>
                <a:gd name="T69" fmla="*/ 898 h 900"/>
                <a:gd name="T70" fmla="*/ 312 w 2092"/>
                <a:gd name="T71" fmla="*/ 898 h 900"/>
                <a:gd name="T72" fmla="*/ 212 w 2092"/>
                <a:gd name="T73" fmla="*/ 888 h 900"/>
                <a:gd name="T74" fmla="*/ 154 w 2092"/>
                <a:gd name="T75" fmla="*/ 876 h 900"/>
                <a:gd name="T76" fmla="*/ 100 w 2092"/>
                <a:gd name="T77" fmla="*/ 858 h 900"/>
                <a:gd name="T78" fmla="*/ 56 w 2092"/>
                <a:gd name="T79" fmla="*/ 838 h 900"/>
                <a:gd name="T80" fmla="*/ 16 w 2092"/>
                <a:gd name="T81" fmla="*/ 810 h 900"/>
                <a:gd name="T82" fmla="*/ 104 w 2092"/>
                <a:gd name="T83" fmla="*/ 74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92" h="900">
                  <a:moveTo>
                    <a:pt x="22" y="544"/>
                  </a:moveTo>
                  <a:lnTo>
                    <a:pt x="22" y="544"/>
                  </a:lnTo>
                  <a:lnTo>
                    <a:pt x="40" y="558"/>
                  </a:lnTo>
                  <a:lnTo>
                    <a:pt x="62" y="568"/>
                  </a:lnTo>
                  <a:lnTo>
                    <a:pt x="84" y="580"/>
                  </a:lnTo>
                  <a:lnTo>
                    <a:pt x="108" y="588"/>
                  </a:lnTo>
                  <a:lnTo>
                    <a:pt x="134" y="596"/>
                  </a:lnTo>
                  <a:lnTo>
                    <a:pt x="162" y="604"/>
                  </a:lnTo>
                  <a:lnTo>
                    <a:pt x="190" y="610"/>
                  </a:lnTo>
                  <a:lnTo>
                    <a:pt x="220" y="614"/>
                  </a:lnTo>
                  <a:lnTo>
                    <a:pt x="286" y="622"/>
                  </a:lnTo>
                  <a:lnTo>
                    <a:pt x="354" y="624"/>
                  </a:lnTo>
                  <a:lnTo>
                    <a:pt x="428" y="622"/>
                  </a:lnTo>
                  <a:lnTo>
                    <a:pt x="506" y="618"/>
                  </a:lnTo>
                  <a:lnTo>
                    <a:pt x="586" y="610"/>
                  </a:lnTo>
                  <a:lnTo>
                    <a:pt x="670" y="600"/>
                  </a:lnTo>
                  <a:lnTo>
                    <a:pt x="756" y="586"/>
                  </a:lnTo>
                  <a:lnTo>
                    <a:pt x="844" y="568"/>
                  </a:lnTo>
                  <a:lnTo>
                    <a:pt x="932" y="550"/>
                  </a:lnTo>
                  <a:lnTo>
                    <a:pt x="1020" y="528"/>
                  </a:lnTo>
                  <a:lnTo>
                    <a:pt x="1110" y="504"/>
                  </a:lnTo>
                  <a:lnTo>
                    <a:pt x="1198" y="480"/>
                  </a:lnTo>
                  <a:lnTo>
                    <a:pt x="1286" y="452"/>
                  </a:lnTo>
                  <a:lnTo>
                    <a:pt x="1370" y="424"/>
                  </a:lnTo>
                  <a:lnTo>
                    <a:pt x="1454" y="394"/>
                  </a:lnTo>
                  <a:lnTo>
                    <a:pt x="1534" y="364"/>
                  </a:lnTo>
                  <a:lnTo>
                    <a:pt x="1612" y="332"/>
                  </a:lnTo>
                  <a:lnTo>
                    <a:pt x="1686" y="300"/>
                  </a:lnTo>
                  <a:lnTo>
                    <a:pt x="1754" y="268"/>
                  </a:lnTo>
                  <a:lnTo>
                    <a:pt x="1820" y="236"/>
                  </a:lnTo>
                  <a:lnTo>
                    <a:pt x="1878" y="204"/>
                  </a:lnTo>
                  <a:lnTo>
                    <a:pt x="1930" y="172"/>
                  </a:lnTo>
                  <a:lnTo>
                    <a:pt x="1978" y="142"/>
                  </a:lnTo>
                  <a:lnTo>
                    <a:pt x="2016" y="110"/>
                  </a:lnTo>
                  <a:lnTo>
                    <a:pt x="2048" y="82"/>
                  </a:lnTo>
                  <a:lnTo>
                    <a:pt x="2062" y="66"/>
                  </a:lnTo>
                  <a:lnTo>
                    <a:pt x="2072" y="52"/>
                  </a:lnTo>
                  <a:lnTo>
                    <a:pt x="2080" y="40"/>
                  </a:lnTo>
                  <a:lnTo>
                    <a:pt x="2086" y="26"/>
                  </a:lnTo>
                  <a:lnTo>
                    <a:pt x="2090" y="14"/>
                  </a:lnTo>
                  <a:lnTo>
                    <a:pt x="2092" y="0"/>
                  </a:lnTo>
                  <a:lnTo>
                    <a:pt x="2086" y="298"/>
                  </a:lnTo>
                  <a:lnTo>
                    <a:pt x="2086" y="298"/>
                  </a:lnTo>
                  <a:lnTo>
                    <a:pt x="2084" y="310"/>
                  </a:lnTo>
                  <a:lnTo>
                    <a:pt x="2080" y="324"/>
                  </a:lnTo>
                  <a:lnTo>
                    <a:pt x="2072" y="338"/>
                  </a:lnTo>
                  <a:lnTo>
                    <a:pt x="2064" y="352"/>
                  </a:lnTo>
                  <a:lnTo>
                    <a:pt x="2052" y="366"/>
                  </a:lnTo>
                  <a:lnTo>
                    <a:pt x="2040" y="380"/>
                  </a:lnTo>
                  <a:lnTo>
                    <a:pt x="2006" y="410"/>
                  </a:lnTo>
                  <a:lnTo>
                    <a:pt x="1966" y="440"/>
                  </a:lnTo>
                  <a:lnTo>
                    <a:pt x="1916" y="472"/>
                  </a:lnTo>
                  <a:lnTo>
                    <a:pt x="1862" y="504"/>
                  </a:lnTo>
                  <a:lnTo>
                    <a:pt x="1800" y="536"/>
                  </a:lnTo>
                  <a:lnTo>
                    <a:pt x="1734" y="568"/>
                  </a:lnTo>
                  <a:lnTo>
                    <a:pt x="1662" y="600"/>
                  </a:lnTo>
                  <a:lnTo>
                    <a:pt x="1586" y="632"/>
                  </a:lnTo>
                  <a:lnTo>
                    <a:pt x="1506" y="662"/>
                  </a:lnTo>
                  <a:lnTo>
                    <a:pt x="1424" y="692"/>
                  </a:lnTo>
                  <a:lnTo>
                    <a:pt x="1338" y="720"/>
                  </a:lnTo>
                  <a:lnTo>
                    <a:pt x="1250" y="748"/>
                  </a:lnTo>
                  <a:lnTo>
                    <a:pt x="1160" y="774"/>
                  </a:lnTo>
                  <a:lnTo>
                    <a:pt x="1070" y="798"/>
                  </a:lnTo>
                  <a:lnTo>
                    <a:pt x="980" y="820"/>
                  </a:lnTo>
                  <a:lnTo>
                    <a:pt x="888" y="840"/>
                  </a:lnTo>
                  <a:lnTo>
                    <a:pt x="800" y="858"/>
                  </a:lnTo>
                  <a:lnTo>
                    <a:pt x="712" y="872"/>
                  </a:lnTo>
                  <a:lnTo>
                    <a:pt x="626" y="884"/>
                  </a:lnTo>
                  <a:lnTo>
                    <a:pt x="542" y="892"/>
                  </a:lnTo>
                  <a:lnTo>
                    <a:pt x="462" y="898"/>
                  </a:lnTo>
                  <a:lnTo>
                    <a:pt x="384" y="900"/>
                  </a:lnTo>
                  <a:lnTo>
                    <a:pt x="312" y="898"/>
                  </a:lnTo>
                  <a:lnTo>
                    <a:pt x="244" y="892"/>
                  </a:lnTo>
                  <a:lnTo>
                    <a:pt x="212" y="888"/>
                  </a:lnTo>
                  <a:lnTo>
                    <a:pt x="182" y="882"/>
                  </a:lnTo>
                  <a:lnTo>
                    <a:pt x="154" y="876"/>
                  </a:lnTo>
                  <a:lnTo>
                    <a:pt x="126" y="868"/>
                  </a:lnTo>
                  <a:lnTo>
                    <a:pt x="100" y="858"/>
                  </a:lnTo>
                  <a:lnTo>
                    <a:pt x="78" y="848"/>
                  </a:lnTo>
                  <a:lnTo>
                    <a:pt x="56" y="838"/>
                  </a:lnTo>
                  <a:lnTo>
                    <a:pt x="36" y="824"/>
                  </a:lnTo>
                  <a:lnTo>
                    <a:pt x="16" y="810"/>
                  </a:lnTo>
                  <a:lnTo>
                    <a:pt x="0" y="796"/>
                  </a:lnTo>
                  <a:lnTo>
                    <a:pt x="104" y="740"/>
                  </a:lnTo>
                  <a:lnTo>
                    <a:pt x="22" y="5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4" name="Freeform 14">
              <a:extLst>
                <a:ext uri="{FF2B5EF4-FFF2-40B4-BE49-F238E27FC236}">
                  <a16:creationId xmlns:a16="http://schemas.microsoft.com/office/drawing/2014/main" id="{FE1B35B2-CB2D-7048-A1C6-4B560222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800" y="419100"/>
              <a:ext cx="3286125" cy="996950"/>
            </a:xfrm>
            <a:custGeom>
              <a:avLst/>
              <a:gdLst>
                <a:gd name="T0" fmla="*/ 0 w 2070"/>
                <a:gd name="T1" fmla="*/ 544 h 628"/>
                <a:gd name="T2" fmla="*/ 60 w 2070"/>
                <a:gd name="T3" fmla="*/ 578 h 628"/>
                <a:gd name="T4" fmla="*/ 128 w 2070"/>
                <a:gd name="T5" fmla="*/ 600 h 628"/>
                <a:gd name="T6" fmla="*/ 162 w 2070"/>
                <a:gd name="T7" fmla="*/ 606 h 628"/>
                <a:gd name="T8" fmla="*/ 230 w 2070"/>
                <a:gd name="T9" fmla="*/ 616 h 628"/>
                <a:gd name="T10" fmla="*/ 266 w 2070"/>
                <a:gd name="T11" fmla="*/ 618 h 628"/>
                <a:gd name="T12" fmla="*/ 406 w 2070"/>
                <a:gd name="T13" fmla="*/ 618 h 628"/>
                <a:gd name="T14" fmla="*/ 546 w 2070"/>
                <a:gd name="T15" fmla="*/ 608 h 628"/>
                <a:gd name="T16" fmla="*/ 614 w 2070"/>
                <a:gd name="T17" fmla="*/ 598 h 628"/>
                <a:gd name="T18" fmla="*/ 752 w 2070"/>
                <a:gd name="T19" fmla="*/ 576 h 628"/>
                <a:gd name="T20" fmla="*/ 890 w 2070"/>
                <a:gd name="T21" fmla="*/ 546 h 628"/>
                <a:gd name="T22" fmla="*/ 1094 w 2070"/>
                <a:gd name="T23" fmla="*/ 496 h 628"/>
                <a:gd name="T24" fmla="*/ 1228 w 2070"/>
                <a:gd name="T25" fmla="*/ 456 h 628"/>
                <a:gd name="T26" fmla="*/ 1494 w 2070"/>
                <a:gd name="T27" fmla="*/ 364 h 628"/>
                <a:gd name="T28" fmla="*/ 1624 w 2070"/>
                <a:gd name="T29" fmla="*/ 312 h 628"/>
                <a:gd name="T30" fmla="*/ 1688 w 2070"/>
                <a:gd name="T31" fmla="*/ 284 h 628"/>
                <a:gd name="T32" fmla="*/ 1814 w 2070"/>
                <a:gd name="T33" fmla="*/ 224 h 628"/>
                <a:gd name="T34" fmla="*/ 1874 w 2070"/>
                <a:gd name="T35" fmla="*/ 190 h 628"/>
                <a:gd name="T36" fmla="*/ 1964 w 2070"/>
                <a:gd name="T37" fmla="*/ 132 h 628"/>
                <a:gd name="T38" fmla="*/ 1992 w 2070"/>
                <a:gd name="T39" fmla="*/ 112 h 628"/>
                <a:gd name="T40" fmla="*/ 2042 w 2070"/>
                <a:gd name="T41" fmla="*/ 64 h 628"/>
                <a:gd name="T42" fmla="*/ 2052 w 2070"/>
                <a:gd name="T43" fmla="*/ 50 h 628"/>
                <a:gd name="T44" fmla="*/ 2068 w 2070"/>
                <a:gd name="T45" fmla="*/ 18 h 628"/>
                <a:gd name="T46" fmla="*/ 2070 w 2070"/>
                <a:gd name="T47" fmla="*/ 0 h 628"/>
                <a:gd name="T48" fmla="*/ 2062 w 2070"/>
                <a:gd name="T49" fmla="*/ 34 h 628"/>
                <a:gd name="T50" fmla="*/ 2042 w 2070"/>
                <a:gd name="T51" fmla="*/ 64 h 628"/>
                <a:gd name="T52" fmla="*/ 2020 w 2070"/>
                <a:gd name="T53" fmla="*/ 90 h 628"/>
                <a:gd name="T54" fmla="*/ 1994 w 2070"/>
                <a:gd name="T55" fmla="*/ 114 h 628"/>
                <a:gd name="T56" fmla="*/ 1938 w 2070"/>
                <a:gd name="T57" fmla="*/ 158 h 628"/>
                <a:gd name="T58" fmla="*/ 1878 w 2070"/>
                <a:gd name="T59" fmla="*/ 196 h 628"/>
                <a:gd name="T60" fmla="*/ 1756 w 2070"/>
                <a:gd name="T61" fmla="*/ 264 h 628"/>
                <a:gd name="T62" fmla="*/ 1628 w 2070"/>
                <a:gd name="T63" fmla="*/ 322 h 628"/>
                <a:gd name="T64" fmla="*/ 1562 w 2070"/>
                <a:gd name="T65" fmla="*/ 350 h 628"/>
                <a:gd name="T66" fmla="*/ 1432 w 2070"/>
                <a:gd name="T67" fmla="*/ 402 h 628"/>
                <a:gd name="T68" fmla="*/ 1232 w 2070"/>
                <a:gd name="T69" fmla="*/ 470 h 628"/>
                <a:gd name="T70" fmla="*/ 1098 w 2070"/>
                <a:gd name="T71" fmla="*/ 510 h 628"/>
                <a:gd name="T72" fmla="*/ 892 w 2070"/>
                <a:gd name="T73" fmla="*/ 560 h 628"/>
                <a:gd name="T74" fmla="*/ 756 w 2070"/>
                <a:gd name="T75" fmla="*/ 588 h 628"/>
                <a:gd name="T76" fmla="*/ 616 w 2070"/>
                <a:gd name="T77" fmla="*/ 610 h 628"/>
                <a:gd name="T78" fmla="*/ 546 w 2070"/>
                <a:gd name="T79" fmla="*/ 618 h 628"/>
                <a:gd name="T80" fmla="*/ 406 w 2070"/>
                <a:gd name="T81" fmla="*/ 628 h 628"/>
                <a:gd name="T82" fmla="*/ 266 w 2070"/>
                <a:gd name="T83" fmla="*/ 626 h 628"/>
                <a:gd name="T84" fmla="*/ 230 w 2070"/>
                <a:gd name="T85" fmla="*/ 622 h 628"/>
                <a:gd name="T86" fmla="*/ 160 w 2070"/>
                <a:gd name="T87" fmla="*/ 610 h 628"/>
                <a:gd name="T88" fmla="*/ 126 w 2070"/>
                <a:gd name="T89" fmla="*/ 602 h 628"/>
                <a:gd name="T90" fmla="*/ 60 w 2070"/>
                <a:gd name="T91" fmla="*/ 580 h 628"/>
                <a:gd name="T92" fmla="*/ 0 w 2070"/>
                <a:gd name="T93" fmla="*/ 544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70" h="628">
                  <a:moveTo>
                    <a:pt x="0" y="544"/>
                  </a:moveTo>
                  <a:lnTo>
                    <a:pt x="0" y="544"/>
                  </a:lnTo>
                  <a:lnTo>
                    <a:pt x="30" y="562"/>
                  </a:lnTo>
                  <a:lnTo>
                    <a:pt x="60" y="578"/>
                  </a:lnTo>
                  <a:lnTo>
                    <a:pt x="94" y="590"/>
                  </a:lnTo>
                  <a:lnTo>
                    <a:pt x="128" y="600"/>
                  </a:lnTo>
                  <a:lnTo>
                    <a:pt x="128" y="600"/>
                  </a:lnTo>
                  <a:lnTo>
                    <a:pt x="162" y="606"/>
                  </a:lnTo>
                  <a:lnTo>
                    <a:pt x="196" y="612"/>
                  </a:lnTo>
                  <a:lnTo>
                    <a:pt x="230" y="616"/>
                  </a:lnTo>
                  <a:lnTo>
                    <a:pt x="266" y="618"/>
                  </a:lnTo>
                  <a:lnTo>
                    <a:pt x="266" y="618"/>
                  </a:lnTo>
                  <a:lnTo>
                    <a:pt x="336" y="620"/>
                  </a:lnTo>
                  <a:lnTo>
                    <a:pt x="406" y="618"/>
                  </a:lnTo>
                  <a:lnTo>
                    <a:pt x="476" y="614"/>
                  </a:lnTo>
                  <a:lnTo>
                    <a:pt x="546" y="608"/>
                  </a:lnTo>
                  <a:lnTo>
                    <a:pt x="546" y="608"/>
                  </a:lnTo>
                  <a:lnTo>
                    <a:pt x="614" y="598"/>
                  </a:lnTo>
                  <a:lnTo>
                    <a:pt x="684" y="588"/>
                  </a:lnTo>
                  <a:lnTo>
                    <a:pt x="752" y="576"/>
                  </a:lnTo>
                  <a:lnTo>
                    <a:pt x="822" y="562"/>
                  </a:lnTo>
                  <a:lnTo>
                    <a:pt x="890" y="546"/>
                  </a:lnTo>
                  <a:lnTo>
                    <a:pt x="958" y="530"/>
                  </a:lnTo>
                  <a:lnTo>
                    <a:pt x="1094" y="496"/>
                  </a:lnTo>
                  <a:lnTo>
                    <a:pt x="1094" y="496"/>
                  </a:lnTo>
                  <a:lnTo>
                    <a:pt x="1228" y="456"/>
                  </a:lnTo>
                  <a:lnTo>
                    <a:pt x="1362" y="412"/>
                  </a:lnTo>
                  <a:lnTo>
                    <a:pt x="1494" y="364"/>
                  </a:lnTo>
                  <a:lnTo>
                    <a:pt x="1558" y="340"/>
                  </a:lnTo>
                  <a:lnTo>
                    <a:pt x="1624" y="312"/>
                  </a:lnTo>
                  <a:lnTo>
                    <a:pt x="1624" y="312"/>
                  </a:lnTo>
                  <a:lnTo>
                    <a:pt x="1688" y="284"/>
                  </a:lnTo>
                  <a:lnTo>
                    <a:pt x="1752" y="254"/>
                  </a:lnTo>
                  <a:lnTo>
                    <a:pt x="1814" y="224"/>
                  </a:lnTo>
                  <a:lnTo>
                    <a:pt x="1874" y="190"/>
                  </a:lnTo>
                  <a:lnTo>
                    <a:pt x="1874" y="190"/>
                  </a:lnTo>
                  <a:lnTo>
                    <a:pt x="1934" y="152"/>
                  </a:lnTo>
                  <a:lnTo>
                    <a:pt x="1964" y="132"/>
                  </a:lnTo>
                  <a:lnTo>
                    <a:pt x="1992" y="112"/>
                  </a:lnTo>
                  <a:lnTo>
                    <a:pt x="1992" y="112"/>
                  </a:lnTo>
                  <a:lnTo>
                    <a:pt x="2018" y="88"/>
                  </a:lnTo>
                  <a:lnTo>
                    <a:pt x="2042" y="64"/>
                  </a:lnTo>
                  <a:lnTo>
                    <a:pt x="2042" y="64"/>
                  </a:lnTo>
                  <a:lnTo>
                    <a:pt x="2052" y="50"/>
                  </a:lnTo>
                  <a:lnTo>
                    <a:pt x="2060" y="34"/>
                  </a:lnTo>
                  <a:lnTo>
                    <a:pt x="2068" y="18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68" y="18"/>
                  </a:lnTo>
                  <a:lnTo>
                    <a:pt x="2062" y="34"/>
                  </a:lnTo>
                  <a:lnTo>
                    <a:pt x="2052" y="50"/>
                  </a:lnTo>
                  <a:lnTo>
                    <a:pt x="2042" y="64"/>
                  </a:lnTo>
                  <a:lnTo>
                    <a:pt x="2042" y="64"/>
                  </a:lnTo>
                  <a:lnTo>
                    <a:pt x="2020" y="90"/>
                  </a:lnTo>
                  <a:lnTo>
                    <a:pt x="1994" y="114"/>
                  </a:lnTo>
                  <a:lnTo>
                    <a:pt x="1994" y="114"/>
                  </a:lnTo>
                  <a:lnTo>
                    <a:pt x="1966" y="136"/>
                  </a:lnTo>
                  <a:lnTo>
                    <a:pt x="1938" y="158"/>
                  </a:lnTo>
                  <a:lnTo>
                    <a:pt x="1878" y="196"/>
                  </a:lnTo>
                  <a:lnTo>
                    <a:pt x="1878" y="196"/>
                  </a:lnTo>
                  <a:lnTo>
                    <a:pt x="1818" y="230"/>
                  </a:lnTo>
                  <a:lnTo>
                    <a:pt x="1756" y="264"/>
                  </a:lnTo>
                  <a:lnTo>
                    <a:pt x="1692" y="294"/>
                  </a:lnTo>
                  <a:lnTo>
                    <a:pt x="1628" y="322"/>
                  </a:lnTo>
                  <a:lnTo>
                    <a:pt x="1628" y="322"/>
                  </a:lnTo>
                  <a:lnTo>
                    <a:pt x="1562" y="350"/>
                  </a:lnTo>
                  <a:lnTo>
                    <a:pt x="1498" y="376"/>
                  </a:lnTo>
                  <a:lnTo>
                    <a:pt x="1432" y="402"/>
                  </a:lnTo>
                  <a:lnTo>
                    <a:pt x="1366" y="424"/>
                  </a:lnTo>
                  <a:lnTo>
                    <a:pt x="1232" y="470"/>
                  </a:lnTo>
                  <a:lnTo>
                    <a:pt x="1098" y="510"/>
                  </a:lnTo>
                  <a:lnTo>
                    <a:pt x="1098" y="510"/>
                  </a:lnTo>
                  <a:lnTo>
                    <a:pt x="962" y="544"/>
                  </a:lnTo>
                  <a:lnTo>
                    <a:pt x="892" y="560"/>
                  </a:lnTo>
                  <a:lnTo>
                    <a:pt x="824" y="574"/>
                  </a:lnTo>
                  <a:lnTo>
                    <a:pt x="756" y="588"/>
                  </a:lnTo>
                  <a:lnTo>
                    <a:pt x="686" y="600"/>
                  </a:lnTo>
                  <a:lnTo>
                    <a:pt x="616" y="610"/>
                  </a:lnTo>
                  <a:lnTo>
                    <a:pt x="546" y="618"/>
                  </a:lnTo>
                  <a:lnTo>
                    <a:pt x="546" y="618"/>
                  </a:lnTo>
                  <a:lnTo>
                    <a:pt x="476" y="624"/>
                  </a:lnTo>
                  <a:lnTo>
                    <a:pt x="406" y="628"/>
                  </a:lnTo>
                  <a:lnTo>
                    <a:pt x="336" y="628"/>
                  </a:lnTo>
                  <a:lnTo>
                    <a:pt x="266" y="626"/>
                  </a:lnTo>
                  <a:lnTo>
                    <a:pt x="266" y="626"/>
                  </a:lnTo>
                  <a:lnTo>
                    <a:pt x="230" y="622"/>
                  </a:lnTo>
                  <a:lnTo>
                    <a:pt x="196" y="616"/>
                  </a:lnTo>
                  <a:lnTo>
                    <a:pt x="160" y="610"/>
                  </a:lnTo>
                  <a:lnTo>
                    <a:pt x="126" y="602"/>
                  </a:lnTo>
                  <a:lnTo>
                    <a:pt x="126" y="602"/>
                  </a:lnTo>
                  <a:lnTo>
                    <a:pt x="92" y="592"/>
                  </a:lnTo>
                  <a:lnTo>
                    <a:pt x="60" y="580"/>
                  </a:lnTo>
                  <a:lnTo>
                    <a:pt x="28" y="564"/>
                  </a:lnTo>
                  <a:lnTo>
                    <a:pt x="0" y="544"/>
                  </a:lnTo>
                  <a:lnTo>
                    <a:pt x="0" y="54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5" name="Freeform 15">
              <a:extLst>
                <a:ext uri="{FF2B5EF4-FFF2-40B4-BE49-F238E27FC236}">
                  <a16:creationId xmlns:a16="http://schemas.microsoft.com/office/drawing/2014/main" id="{0FDF6D7C-2E9D-6E4F-A87B-EA0D7F5D3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3305175"/>
              <a:ext cx="2593975" cy="2486025"/>
            </a:xfrm>
            <a:custGeom>
              <a:avLst/>
              <a:gdLst>
                <a:gd name="T0" fmla="*/ 1504 w 1634"/>
                <a:gd name="T1" fmla="*/ 1044 h 1566"/>
                <a:gd name="T2" fmla="*/ 1508 w 1634"/>
                <a:gd name="T3" fmla="*/ 850 h 1566"/>
                <a:gd name="T4" fmla="*/ 1506 w 1634"/>
                <a:gd name="T5" fmla="*/ 678 h 1566"/>
                <a:gd name="T6" fmla="*/ 1496 w 1634"/>
                <a:gd name="T7" fmla="*/ 556 h 1566"/>
                <a:gd name="T8" fmla="*/ 1476 w 1634"/>
                <a:gd name="T9" fmla="*/ 434 h 1566"/>
                <a:gd name="T10" fmla="*/ 1444 w 1634"/>
                <a:gd name="T11" fmla="*/ 316 h 1566"/>
                <a:gd name="T12" fmla="*/ 1410 w 1634"/>
                <a:gd name="T13" fmla="*/ 232 h 1566"/>
                <a:gd name="T14" fmla="*/ 1382 w 1634"/>
                <a:gd name="T15" fmla="*/ 180 h 1566"/>
                <a:gd name="T16" fmla="*/ 1366 w 1634"/>
                <a:gd name="T17" fmla="*/ 154 h 1566"/>
                <a:gd name="T18" fmla="*/ 1334 w 1634"/>
                <a:gd name="T19" fmla="*/ 112 h 1566"/>
                <a:gd name="T20" fmla="*/ 1298 w 1634"/>
                <a:gd name="T21" fmla="*/ 78 h 1566"/>
                <a:gd name="T22" fmla="*/ 1260 w 1634"/>
                <a:gd name="T23" fmla="*/ 52 h 1566"/>
                <a:gd name="T24" fmla="*/ 1218 w 1634"/>
                <a:gd name="T25" fmla="*/ 30 h 1566"/>
                <a:gd name="T26" fmla="*/ 1174 w 1634"/>
                <a:gd name="T27" fmla="*/ 16 h 1566"/>
                <a:gd name="T28" fmla="*/ 1126 w 1634"/>
                <a:gd name="T29" fmla="*/ 6 h 1566"/>
                <a:gd name="T30" fmla="*/ 1078 w 1634"/>
                <a:gd name="T31" fmla="*/ 0 h 1566"/>
                <a:gd name="T32" fmla="*/ 974 w 1634"/>
                <a:gd name="T33" fmla="*/ 4 h 1566"/>
                <a:gd name="T34" fmla="*/ 864 w 1634"/>
                <a:gd name="T35" fmla="*/ 22 h 1566"/>
                <a:gd name="T36" fmla="*/ 754 w 1634"/>
                <a:gd name="T37" fmla="*/ 52 h 1566"/>
                <a:gd name="T38" fmla="*/ 586 w 1634"/>
                <a:gd name="T39" fmla="*/ 108 h 1566"/>
                <a:gd name="T40" fmla="*/ 280 w 1634"/>
                <a:gd name="T41" fmla="*/ 220 h 1566"/>
                <a:gd name="T42" fmla="*/ 194 w 1634"/>
                <a:gd name="T43" fmla="*/ 244 h 1566"/>
                <a:gd name="T44" fmla="*/ 122 w 1634"/>
                <a:gd name="T45" fmla="*/ 256 h 1566"/>
                <a:gd name="T46" fmla="*/ 76 w 1634"/>
                <a:gd name="T47" fmla="*/ 254 h 1566"/>
                <a:gd name="T48" fmla="*/ 52 w 1634"/>
                <a:gd name="T49" fmla="*/ 248 h 1566"/>
                <a:gd name="T50" fmla="*/ 32 w 1634"/>
                <a:gd name="T51" fmla="*/ 234 h 1566"/>
                <a:gd name="T52" fmla="*/ 16 w 1634"/>
                <a:gd name="T53" fmla="*/ 216 h 1566"/>
                <a:gd name="T54" fmla="*/ 4 w 1634"/>
                <a:gd name="T55" fmla="*/ 192 h 1566"/>
                <a:gd name="T56" fmla="*/ 54 w 1634"/>
                <a:gd name="T57" fmla="*/ 418 h 1566"/>
                <a:gd name="T58" fmla="*/ 58 w 1634"/>
                <a:gd name="T59" fmla="*/ 432 h 1566"/>
                <a:gd name="T60" fmla="*/ 66 w 1634"/>
                <a:gd name="T61" fmla="*/ 458 h 1566"/>
                <a:gd name="T62" fmla="*/ 80 w 1634"/>
                <a:gd name="T63" fmla="*/ 480 h 1566"/>
                <a:gd name="T64" fmla="*/ 96 w 1634"/>
                <a:gd name="T65" fmla="*/ 496 h 1566"/>
                <a:gd name="T66" fmla="*/ 130 w 1634"/>
                <a:gd name="T67" fmla="*/ 516 h 1566"/>
                <a:gd name="T68" fmla="*/ 186 w 1634"/>
                <a:gd name="T69" fmla="*/ 528 h 1566"/>
                <a:gd name="T70" fmla="*/ 254 w 1634"/>
                <a:gd name="T71" fmla="*/ 530 h 1566"/>
                <a:gd name="T72" fmla="*/ 330 w 1634"/>
                <a:gd name="T73" fmla="*/ 524 h 1566"/>
                <a:gd name="T74" fmla="*/ 456 w 1634"/>
                <a:gd name="T75" fmla="*/ 500 h 1566"/>
                <a:gd name="T76" fmla="*/ 720 w 1634"/>
                <a:gd name="T77" fmla="*/ 428 h 1566"/>
                <a:gd name="T78" fmla="*/ 882 w 1634"/>
                <a:gd name="T79" fmla="*/ 386 h 1566"/>
                <a:gd name="T80" fmla="*/ 950 w 1634"/>
                <a:gd name="T81" fmla="*/ 372 h 1566"/>
                <a:gd name="T82" fmla="*/ 1008 w 1634"/>
                <a:gd name="T83" fmla="*/ 366 h 1566"/>
                <a:gd name="T84" fmla="*/ 1054 w 1634"/>
                <a:gd name="T85" fmla="*/ 370 h 1566"/>
                <a:gd name="T86" fmla="*/ 1078 w 1634"/>
                <a:gd name="T87" fmla="*/ 380 h 1566"/>
                <a:gd name="T88" fmla="*/ 1084 w 1634"/>
                <a:gd name="T89" fmla="*/ 386 h 1566"/>
                <a:gd name="T90" fmla="*/ 1098 w 1634"/>
                <a:gd name="T91" fmla="*/ 406 h 1566"/>
                <a:gd name="T92" fmla="*/ 1106 w 1634"/>
                <a:gd name="T93" fmla="*/ 432 h 1566"/>
                <a:gd name="T94" fmla="*/ 1114 w 1634"/>
                <a:gd name="T95" fmla="*/ 500 h 1566"/>
                <a:gd name="T96" fmla="*/ 1108 w 1634"/>
                <a:gd name="T97" fmla="*/ 584 h 1566"/>
                <a:gd name="T98" fmla="*/ 1094 w 1634"/>
                <a:gd name="T99" fmla="*/ 678 h 1566"/>
                <a:gd name="T100" fmla="*/ 1072 w 1634"/>
                <a:gd name="T101" fmla="*/ 776 h 1566"/>
                <a:gd name="T102" fmla="*/ 1020 w 1634"/>
                <a:gd name="T103" fmla="*/ 966 h 1566"/>
                <a:gd name="T104" fmla="*/ 854 w 1634"/>
                <a:gd name="T105" fmla="*/ 1044 h 1566"/>
                <a:gd name="T106" fmla="*/ 1634 w 1634"/>
                <a:gd name="T107" fmla="*/ 1044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34" h="1566">
                  <a:moveTo>
                    <a:pt x="1504" y="1044"/>
                  </a:moveTo>
                  <a:lnTo>
                    <a:pt x="1504" y="1044"/>
                  </a:lnTo>
                  <a:lnTo>
                    <a:pt x="1506" y="954"/>
                  </a:lnTo>
                  <a:lnTo>
                    <a:pt x="1508" y="850"/>
                  </a:lnTo>
                  <a:lnTo>
                    <a:pt x="1508" y="736"/>
                  </a:lnTo>
                  <a:lnTo>
                    <a:pt x="1506" y="678"/>
                  </a:lnTo>
                  <a:lnTo>
                    <a:pt x="1502" y="616"/>
                  </a:lnTo>
                  <a:lnTo>
                    <a:pt x="1496" y="556"/>
                  </a:lnTo>
                  <a:lnTo>
                    <a:pt x="1488" y="494"/>
                  </a:lnTo>
                  <a:lnTo>
                    <a:pt x="1476" y="434"/>
                  </a:lnTo>
                  <a:lnTo>
                    <a:pt x="1462" y="374"/>
                  </a:lnTo>
                  <a:lnTo>
                    <a:pt x="1444" y="316"/>
                  </a:lnTo>
                  <a:lnTo>
                    <a:pt x="1422" y="260"/>
                  </a:lnTo>
                  <a:lnTo>
                    <a:pt x="1410" y="232"/>
                  </a:lnTo>
                  <a:lnTo>
                    <a:pt x="1396" y="206"/>
                  </a:lnTo>
                  <a:lnTo>
                    <a:pt x="1382" y="180"/>
                  </a:lnTo>
                  <a:lnTo>
                    <a:pt x="1366" y="154"/>
                  </a:lnTo>
                  <a:lnTo>
                    <a:pt x="1366" y="154"/>
                  </a:lnTo>
                  <a:lnTo>
                    <a:pt x="1350" y="132"/>
                  </a:lnTo>
                  <a:lnTo>
                    <a:pt x="1334" y="112"/>
                  </a:lnTo>
                  <a:lnTo>
                    <a:pt x="1316" y="94"/>
                  </a:lnTo>
                  <a:lnTo>
                    <a:pt x="1298" y="78"/>
                  </a:lnTo>
                  <a:lnTo>
                    <a:pt x="1280" y="64"/>
                  </a:lnTo>
                  <a:lnTo>
                    <a:pt x="1260" y="52"/>
                  </a:lnTo>
                  <a:lnTo>
                    <a:pt x="1240" y="40"/>
                  </a:lnTo>
                  <a:lnTo>
                    <a:pt x="1218" y="30"/>
                  </a:lnTo>
                  <a:lnTo>
                    <a:pt x="1196" y="22"/>
                  </a:lnTo>
                  <a:lnTo>
                    <a:pt x="1174" y="16"/>
                  </a:lnTo>
                  <a:lnTo>
                    <a:pt x="1150" y="10"/>
                  </a:lnTo>
                  <a:lnTo>
                    <a:pt x="1126" y="6"/>
                  </a:lnTo>
                  <a:lnTo>
                    <a:pt x="1102" y="2"/>
                  </a:lnTo>
                  <a:lnTo>
                    <a:pt x="1078" y="0"/>
                  </a:lnTo>
                  <a:lnTo>
                    <a:pt x="1026" y="0"/>
                  </a:lnTo>
                  <a:lnTo>
                    <a:pt x="974" y="4"/>
                  </a:lnTo>
                  <a:lnTo>
                    <a:pt x="920" y="12"/>
                  </a:lnTo>
                  <a:lnTo>
                    <a:pt x="864" y="22"/>
                  </a:lnTo>
                  <a:lnTo>
                    <a:pt x="810" y="36"/>
                  </a:lnTo>
                  <a:lnTo>
                    <a:pt x="754" y="52"/>
                  </a:lnTo>
                  <a:lnTo>
                    <a:pt x="698" y="70"/>
                  </a:lnTo>
                  <a:lnTo>
                    <a:pt x="586" y="108"/>
                  </a:lnTo>
                  <a:lnTo>
                    <a:pt x="374" y="188"/>
                  </a:lnTo>
                  <a:lnTo>
                    <a:pt x="280" y="220"/>
                  </a:lnTo>
                  <a:lnTo>
                    <a:pt x="236" y="234"/>
                  </a:lnTo>
                  <a:lnTo>
                    <a:pt x="194" y="244"/>
                  </a:lnTo>
                  <a:lnTo>
                    <a:pt x="156" y="252"/>
                  </a:lnTo>
                  <a:lnTo>
                    <a:pt x="122" y="256"/>
                  </a:lnTo>
                  <a:lnTo>
                    <a:pt x="90" y="256"/>
                  </a:lnTo>
                  <a:lnTo>
                    <a:pt x="76" y="254"/>
                  </a:lnTo>
                  <a:lnTo>
                    <a:pt x="64" y="252"/>
                  </a:lnTo>
                  <a:lnTo>
                    <a:pt x="52" y="248"/>
                  </a:lnTo>
                  <a:lnTo>
                    <a:pt x="40" y="242"/>
                  </a:lnTo>
                  <a:lnTo>
                    <a:pt x="32" y="234"/>
                  </a:lnTo>
                  <a:lnTo>
                    <a:pt x="22" y="226"/>
                  </a:lnTo>
                  <a:lnTo>
                    <a:pt x="16" y="216"/>
                  </a:lnTo>
                  <a:lnTo>
                    <a:pt x="10" y="206"/>
                  </a:lnTo>
                  <a:lnTo>
                    <a:pt x="4" y="192"/>
                  </a:lnTo>
                  <a:lnTo>
                    <a:pt x="0" y="178"/>
                  </a:lnTo>
                  <a:lnTo>
                    <a:pt x="54" y="418"/>
                  </a:lnTo>
                  <a:lnTo>
                    <a:pt x="54" y="418"/>
                  </a:lnTo>
                  <a:lnTo>
                    <a:pt x="58" y="432"/>
                  </a:lnTo>
                  <a:lnTo>
                    <a:pt x="62" y="446"/>
                  </a:lnTo>
                  <a:lnTo>
                    <a:pt x="66" y="458"/>
                  </a:lnTo>
                  <a:lnTo>
                    <a:pt x="72" y="470"/>
                  </a:lnTo>
                  <a:lnTo>
                    <a:pt x="80" y="480"/>
                  </a:lnTo>
                  <a:lnTo>
                    <a:pt x="88" y="488"/>
                  </a:lnTo>
                  <a:lnTo>
                    <a:pt x="96" y="496"/>
                  </a:lnTo>
                  <a:lnTo>
                    <a:pt x="106" y="504"/>
                  </a:lnTo>
                  <a:lnTo>
                    <a:pt x="130" y="516"/>
                  </a:lnTo>
                  <a:lnTo>
                    <a:pt x="156" y="524"/>
                  </a:lnTo>
                  <a:lnTo>
                    <a:pt x="186" y="528"/>
                  </a:lnTo>
                  <a:lnTo>
                    <a:pt x="218" y="532"/>
                  </a:lnTo>
                  <a:lnTo>
                    <a:pt x="254" y="530"/>
                  </a:lnTo>
                  <a:lnTo>
                    <a:pt x="290" y="528"/>
                  </a:lnTo>
                  <a:lnTo>
                    <a:pt x="330" y="524"/>
                  </a:lnTo>
                  <a:lnTo>
                    <a:pt x="370" y="516"/>
                  </a:lnTo>
                  <a:lnTo>
                    <a:pt x="456" y="500"/>
                  </a:lnTo>
                  <a:lnTo>
                    <a:pt x="544" y="478"/>
                  </a:lnTo>
                  <a:lnTo>
                    <a:pt x="720" y="428"/>
                  </a:lnTo>
                  <a:lnTo>
                    <a:pt x="804" y="404"/>
                  </a:lnTo>
                  <a:lnTo>
                    <a:pt x="882" y="386"/>
                  </a:lnTo>
                  <a:lnTo>
                    <a:pt x="918" y="378"/>
                  </a:lnTo>
                  <a:lnTo>
                    <a:pt x="950" y="372"/>
                  </a:lnTo>
                  <a:lnTo>
                    <a:pt x="982" y="368"/>
                  </a:lnTo>
                  <a:lnTo>
                    <a:pt x="1008" y="366"/>
                  </a:lnTo>
                  <a:lnTo>
                    <a:pt x="1034" y="366"/>
                  </a:lnTo>
                  <a:lnTo>
                    <a:pt x="1054" y="370"/>
                  </a:lnTo>
                  <a:lnTo>
                    <a:pt x="1070" y="376"/>
                  </a:lnTo>
                  <a:lnTo>
                    <a:pt x="1078" y="380"/>
                  </a:lnTo>
                  <a:lnTo>
                    <a:pt x="1084" y="386"/>
                  </a:lnTo>
                  <a:lnTo>
                    <a:pt x="1084" y="386"/>
                  </a:lnTo>
                  <a:lnTo>
                    <a:pt x="1090" y="396"/>
                  </a:lnTo>
                  <a:lnTo>
                    <a:pt x="1098" y="406"/>
                  </a:lnTo>
                  <a:lnTo>
                    <a:pt x="1102" y="418"/>
                  </a:lnTo>
                  <a:lnTo>
                    <a:pt x="1106" y="432"/>
                  </a:lnTo>
                  <a:lnTo>
                    <a:pt x="1112" y="464"/>
                  </a:lnTo>
                  <a:lnTo>
                    <a:pt x="1114" y="500"/>
                  </a:lnTo>
                  <a:lnTo>
                    <a:pt x="1112" y="540"/>
                  </a:lnTo>
                  <a:lnTo>
                    <a:pt x="1108" y="584"/>
                  </a:lnTo>
                  <a:lnTo>
                    <a:pt x="1102" y="630"/>
                  </a:lnTo>
                  <a:lnTo>
                    <a:pt x="1094" y="678"/>
                  </a:lnTo>
                  <a:lnTo>
                    <a:pt x="1084" y="726"/>
                  </a:lnTo>
                  <a:lnTo>
                    <a:pt x="1072" y="776"/>
                  </a:lnTo>
                  <a:lnTo>
                    <a:pt x="1046" y="874"/>
                  </a:lnTo>
                  <a:lnTo>
                    <a:pt x="1020" y="966"/>
                  </a:lnTo>
                  <a:lnTo>
                    <a:pt x="996" y="1044"/>
                  </a:lnTo>
                  <a:lnTo>
                    <a:pt x="854" y="1044"/>
                  </a:lnTo>
                  <a:lnTo>
                    <a:pt x="1252" y="1566"/>
                  </a:lnTo>
                  <a:lnTo>
                    <a:pt x="1634" y="1044"/>
                  </a:lnTo>
                  <a:lnTo>
                    <a:pt x="1504" y="10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6" name="Freeform 16">
              <a:extLst>
                <a:ext uri="{FF2B5EF4-FFF2-40B4-BE49-F238E27FC236}">
                  <a16:creationId xmlns:a16="http://schemas.microsoft.com/office/drawing/2014/main" id="{B17BF8B8-5FDF-1A4E-A9F5-0A61601EF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3298825"/>
              <a:ext cx="2593975" cy="1666875"/>
            </a:xfrm>
            <a:custGeom>
              <a:avLst/>
              <a:gdLst>
                <a:gd name="T0" fmla="*/ 1502 w 1634"/>
                <a:gd name="T1" fmla="*/ 1050 h 1050"/>
                <a:gd name="T2" fmla="*/ 1506 w 1634"/>
                <a:gd name="T3" fmla="*/ 898 h 1050"/>
                <a:gd name="T4" fmla="*/ 1506 w 1634"/>
                <a:gd name="T5" fmla="*/ 746 h 1050"/>
                <a:gd name="T6" fmla="*/ 1488 w 1634"/>
                <a:gd name="T7" fmla="*/ 522 h 1050"/>
                <a:gd name="T8" fmla="*/ 1466 w 1634"/>
                <a:gd name="T9" fmla="*/ 412 h 1050"/>
                <a:gd name="T10" fmla="*/ 1434 w 1634"/>
                <a:gd name="T11" fmla="*/ 304 h 1050"/>
                <a:gd name="T12" fmla="*/ 1388 w 1634"/>
                <a:gd name="T13" fmla="*/ 202 h 1050"/>
                <a:gd name="T14" fmla="*/ 1346 w 1634"/>
                <a:gd name="T15" fmla="*/ 138 h 1050"/>
                <a:gd name="T16" fmla="*/ 1266 w 1634"/>
                <a:gd name="T17" fmla="*/ 64 h 1050"/>
                <a:gd name="T18" fmla="*/ 1198 w 1634"/>
                <a:gd name="T19" fmla="*/ 32 h 1050"/>
                <a:gd name="T20" fmla="*/ 1126 w 1634"/>
                <a:gd name="T21" fmla="*/ 14 h 1050"/>
                <a:gd name="T22" fmla="*/ 1014 w 1634"/>
                <a:gd name="T23" fmla="*/ 10 h 1050"/>
                <a:gd name="T24" fmla="*/ 940 w 1634"/>
                <a:gd name="T25" fmla="*/ 16 h 1050"/>
                <a:gd name="T26" fmla="*/ 830 w 1634"/>
                <a:gd name="T27" fmla="*/ 38 h 1050"/>
                <a:gd name="T28" fmla="*/ 614 w 1634"/>
                <a:gd name="T29" fmla="*/ 106 h 1050"/>
                <a:gd name="T30" fmla="*/ 402 w 1634"/>
                <a:gd name="T31" fmla="*/ 184 h 1050"/>
                <a:gd name="T32" fmla="*/ 260 w 1634"/>
                <a:gd name="T33" fmla="*/ 234 h 1050"/>
                <a:gd name="T34" fmla="*/ 150 w 1634"/>
                <a:gd name="T35" fmla="*/ 258 h 1050"/>
                <a:gd name="T36" fmla="*/ 92 w 1634"/>
                <a:gd name="T37" fmla="*/ 262 h 1050"/>
                <a:gd name="T38" fmla="*/ 38 w 1634"/>
                <a:gd name="T39" fmla="*/ 244 h 1050"/>
                <a:gd name="T40" fmla="*/ 14 w 1634"/>
                <a:gd name="T41" fmla="*/ 218 h 1050"/>
                <a:gd name="T42" fmla="*/ 0 w 1634"/>
                <a:gd name="T43" fmla="*/ 182 h 1050"/>
                <a:gd name="T44" fmla="*/ 14 w 1634"/>
                <a:gd name="T45" fmla="*/ 218 h 1050"/>
                <a:gd name="T46" fmla="*/ 40 w 1634"/>
                <a:gd name="T47" fmla="*/ 244 h 1050"/>
                <a:gd name="T48" fmla="*/ 74 w 1634"/>
                <a:gd name="T49" fmla="*/ 256 h 1050"/>
                <a:gd name="T50" fmla="*/ 112 w 1634"/>
                <a:gd name="T51" fmla="*/ 260 h 1050"/>
                <a:gd name="T52" fmla="*/ 222 w 1634"/>
                <a:gd name="T53" fmla="*/ 240 h 1050"/>
                <a:gd name="T54" fmla="*/ 330 w 1634"/>
                <a:gd name="T55" fmla="*/ 204 h 1050"/>
                <a:gd name="T56" fmla="*/ 540 w 1634"/>
                <a:gd name="T57" fmla="*/ 126 h 1050"/>
                <a:gd name="T58" fmla="*/ 754 w 1634"/>
                <a:gd name="T59" fmla="*/ 52 h 1050"/>
                <a:gd name="T60" fmla="*/ 902 w 1634"/>
                <a:gd name="T61" fmla="*/ 16 h 1050"/>
                <a:gd name="T62" fmla="*/ 976 w 1634"/>
                <a:gd name="T63" fmla="*/ 4 h 1050"/>
                <a:gd name="T64" fmla="*/ 1090 w 1634"/>
                <a:gd name="T65" fmla="*/ 0 h 1050"/>
                <a:gd name="T66" fmla="*/ 1164 w 1634"/>
                <a:gd name="T67" fmla="*/ 12 h 1050"/>
                <a:gd name="T68" fmla="*/ 1270 w 1634"/>
                <a:gd name="T69" fmla="*/ 56 h 1050"/>
                <a:gd name="T70" fmla="*/ 1300 w 1634"/>
                <a:gd name="T71" fmla="*/ 78 h 1050"/>
                <a:gd name="T72" fmla="*/ 1374 w 1634"/>
                <a:gd name="T73" fmla="*/ 166 h 1050"/>
                <a:gd name="T74" fmla="*/ 1412 w 1634"/>
                <a:gd name="T75" fmla="*/ 232 h 1050"/>
                <a:gd name="T76" fmla="*/ 1454 w 1634"/>
                <a:gd name="T77" fmla="*/ 336 h 1050"/>
                <a:gd name="T78" fmla="*/ 1482 w 1634"/>
                <a:gd name="T79" fmla="*/ 446 h 1050"/>
                <a:gd name="T80" fmla="*/ 1502 w 1634"/>
                <a:gd name="T81" fmla="*/ 596 h 1050"/>
                <a:gd name="T82" fmla="*/ 1510 w 1634"/>
                <a:gd name="T83" fmla="*/ 746 h 1050"/>
                <a:gd name="T84" fmla="*/ 1504 w 1634"/>
                <a:gd name="T85" fmla="*/ 1048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34" h="1050">
                  <a:moveTo>
                    <a:pt x="1634" y="1048"/>
                  </a:moveTo>
                  <a:lnTo>
                    <a:pt x="1504" y="1050"/>
                  </a:lnTo>
                  <a:lnTo>
                    <a:pt x="1502" y="1050"/>
                  </a:lnTo>
                  <a:lnTo>
                    <a:pt x="1502" y="1048"/>
                  </a:lnTo>
                  <a:lnTo>
                    <a:pt x="1502" y="1048"/>
                  </a:lnTo>
                  <a:lnTo>
                    <a:pt x="1506" y="898"/>
                  </a:lnTo>
                  <a:lnTo>
                    <a:pt x="1506" y="822"/>
                  </a:lnTo>
                  <a:lnTo>
                    <a:pt x="1506" y="746"/>
                  </a:lnTo>
                  <a:lnTo>
                    <a:pt x="1506" y="746"/>
                  </a:lnTo>
                  <a:lnTo>
                    <a:pt x="1502" y="672"/>
                  </a:lnTo>
                  <a:lnTo>
                    <a:pt x="1496" y="596"/>
                  </a:lnTo>
                  <a:lnTo>
                    <a:pt x="1488" y="522"/>
                  </a:lnTo>
                  <a:lnTo>
                    <a:pt x="1474" y="448"/>
                  </a:lnTo>
                  <a:lnTo>
                    <a:pt x="1474" y="448"/>
                  </a:lnTo>
                  <a:lnTo>
                    <a:pt x="1466" y="412"/>
                  </a:lnTo>
                  <a:lnTo>
                    <a:pt x="1456" y="376"/>
                  </a:lnTo>
                  <a:lnTo>
                    <a:pt x="1446" y="340"/>
                  </a:lnTo>
                  <a:lnTo>
                    <a:pt x="1434" y="304"/>
                  </a:lnTo>
                  <a:lnTo>
                    <a:pt x="1420" y="268"/>
                  </a:lnTo>
                  <a:lnTo>
                    <a:pt x="1404" y="234"/>
                  </a:lnTo>
                  <a:lnTo>
                    <a:pt x="1388" y="202"/>
                  </a:lnTo>
                  <a:lnTo>
                    <a:pt x="1368" y="170"/>
                  </a:lnTo>
                  <a:lnTo>
                    <a:pt x="1368" y="170"/>
                  </a:lnTo>
                  <a:lnTo>
                    <a:pt x="1346" y="138"/>
                  </a:lnTo>
                  <a:lnTo>
                    <a:pt x="1322" y="110"/>
                  </a:lnTo>
                  <a:lnTo>
                    <a:pt x="1296" y="86"/>
                  </a:lnTo>
                  <a:lnTo>
                    <a:pt x="1266" y="64"/>
                  </a:lnTo>
                  <a:lnTo>
                    <a:pt x="1266" y="64"/>
                  </a:lnTo>
                  <a:lnTo>
                    <a:pt x="1232" y="46"/>
                  </a:lnTo>
                  <a:lnTo>
                    <a:pt x="1198" y="32"/>
                  </a:lnTo>
                  <a:lnTo>
                    <a:pt x="1162" y="22"/>
                  </a:lnTo>
                  <a:lnTo>
                    <a:pt x="1126" y="14"/>
                  </a:lnTo>
                  <a:lnTo>
                    <a:pt x="1126" y="14"/>
                  </a:lnTo>
                  <a:lnTo>
                    <a:pt x="1090" y="10"/>
                  </a:lnTo>
                  <a:lnTo>
                    <a:pt x="1052" y="8"/>
                  </a:lnTo>
                  <a:lnTo>
                    <a:pt x="1014" y="10"/>
                  </a:lnTo>
                  <a:lnTo>
                    <a:pt x="976" y="12"/>
                  </a:lnTo>
                  <a:lnTo>
                    <a:pt x="976" y="12"/>
                  </a:lnTo>
                  <a:lnTo>
                    <a:pt x="940" y="16"/>
                  </a:lnTo>
                  <a:lnTo>
                    <a:pt x="902" y="22"/>
                  </a:lnTo>
                  <a:lnTo>
                    <a:pt x="830" y="38"/>
                  </a:lnTo>
                  <a:lnTo>
                    <a:pt x="830" y="38"/>
                  </a:lnTo>
                  <a:lnTo>
                    <a:pt x="756" y="58"/>
                  </a:lnTo>
                  <a:lnTo>
                    <a:pt x="686" y="80"/>
                  </a:lnTo>
                  <a:lnTo>
                    <a:pt x="614" y="106"/>
                  </a:lnTo>
                  <a:lnTo>
                    <a:pt x="544" y="132"/>
                  </a:lnTo>
                  <a:lnTo>
                    <a:pt x="544" y="132"/>
                  </a:lnTo>
                  <a:lnTo>
                    <a:pt x="402" y="184"/>
                  </a:lnTo>
                  <a:lnTo>
                    <a:pt x="332" y="210"/>
                  </a:lnTo>
                  <a:lnTo>
                    <a:pt x="260" y="234"/>
                  </a:lnTo>
                  <a:lnTo>
                    <a:pt x="260" y="234"/>
                  </a:lnTo>
                  <a:lnTo>
                    <a:pt x="224" y="244"/>
                  </a:lnTo>
                  <a:lnTo>
                    <a:pt x="186" y="252"/>
                  </a:lnTo>
                  <a:lnTo>
                    <a:pt x="150" y="258"/>
                  </a:lnTo>
                  <a:lnTo>
                    <a:pt x="112" y="262"/>
                  </a:lnTo>
                  <a:lnTo>
                    <a:pt x="112" y="262"/>
                  </a:lnTo>
                  <a:lnTo>
                    <a:pt x="92" y="262"/>
                  </a:lnTo>
                  <a:lnTo>
                    <a:pt x="74" y="258"/>
                  </a:lnTo>
                  <a:lnTo>
                    <a:pt x="56" y="254"/>
                  </a:lnTo>
                  <a:lnTo>
                    <a:pt x="38" y="244"/>
                  </a:lnTo>
                  <a:lnTo>
                    <a:pt x="38" y="244"/>
                  </a:lnTo>
                  <a:lnTo>
                    <a:pt x="24" y="232"/>
                  </a:lnTo>
                  <a:lnTo>
                    <a:pt x="14" y="218"/>
                  </a:lnTo>
                  <a:lnTo>
                    <a:pt x="14" y="218"/>
                  </a:lnTo>
                  <a:lnTo>
                    <a:pt x="6" y="200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6" y="200"/>
                  </a:lnTo>
                  <a:lnTo>
                    <a:pt x="14" y="218"/>
                  </a:lnTo>
                  <a:lnTo>
                    <a:pt x="14" y="218"/>
                  </a:lnTo>
                  <a:lnTo>
                    <a:pt x="24" y="232"/>
                  </a:lnTo>
                  <a:lnTo>
                    <a:pt x="40" y="244"/>
                  </a:lnTo>
                  <a:lnTo>
                    <a:pt x="40" y="244"/>
                  </a:lnTo>
                  <a:lnTo>
                    <a:pt x="56" y="252"/>
                  </a:lnTo>
                  <a:lnTo>
                    <a:pt x="74" y="256"/>
                  </a:lnTo>
                  <a:lnTo>
                    <a:pt x="92" y="260"/>
                  </a:lnTo>
                  <a:lnTo>
                    <a:pt x="112" y="260"/>
                  </a:lnTo>
                  <a:lnTo>
                    <a:pt x="112" y="260"/>
                  </a:lnTo>
                  <a:lnTo>
                    <a:pt x="148" y="256"/>
                  </a:lnTo>
                  <a:lnTo>
                    <a:pt x="186" y="250"/>
                  </a:lnTo>
                  <a:lnTo>
                    <a:pt x="222" y="240"/>
                  </a:lnTo>
                  <a:lnTo>
                    <a:pt x="258" y="228"/>
                  </a:lnTo>
                  <a:lnTo>
                    <a:pt x="258" y="228"/>
                  </a:lnTo>
                  <a:lnTo>
                    <a:pt x="330" y="204"/>
                  </a:lnTo>
                  <a:lnTo>
                    <a:pt x="400" y="178"/>
                  </a:lnTo>
                  <a:lnTo>
                    <a:pt x="540" y="126"/>
                  </a:lnTo>
                  <a:lnTo>
                    <a:pt x="540" y="126"/>
                  </a:lnTo>
                  <a:lnTo>
                    <a:pt x="612" y="100"/>
                  </a:lnTo>
                  <a:lnTo>
                    <a:pt x="682" y="74"/>
                  </a:lnTo>
                  <a:lnTo>
                    <a:pt x="754" y="52"/>
                  </a:lnTo>
                  <a:lnTo>
                    <a:pt x="828" y="32"/>
                  </a:lnTo>
                  <a:lnTo>
                    <a:pt x="828" y="32"/>
                  </a:lnTo>
                  <a:lnTo>
                    <a:pt x="902" y="16"/>
                  </a:lnTo>
                  <a:lnTo>
                    <a:pt x="938" y="8"/>
                  </a:lnTo>
                  <a:lnTo>
                    <a:pt x="976" y="4"/>
                  </a:lnTo>
                  <a:lnTo>
                    <a:pt x="976" y="4"/>
                  </a:lnTo>
                  <a:lnTo>
                    <a:pt x="1014" y="0"/>
                  </a:lnTo>
                  <a:lnTo>
                    <a:pt x="1052" y="0"/>
                  </a:lnTo>
                  <a:lnTo>
                    <a:pt x="1090" y="0"/>
                  </a:lnTo>
                  <a:lnTo>
                    <a:pt x="1128" y="4"/>
                  </a:lnTo>
                  <a:lnTo>
                    <a:pt x="1128" y="4"/>
                  </a:lnTo>
                  <a:lnTo>
                    <a:pt x="1164" y="12"/>
                  </a:lnTo>
                  <a:lnTo>
                    <a:pt x="1202" y="22"/>
                  </a:lnTo>
                  <a:lnTo>
                    <a:pt x="1236" y="38"/>
                  </a:lnTo>
                  <a:lnTo>
                    <a:pt x="1270" y="56"/>
                  </a:lnTo>
                  <a:lnTo>
                    <a:pt x="1270" y="56"/>
                  </a:lnTo>
                  <a:lnTo>
                    <a:pt x="1286" y="68"/>
                  </a:lnTo>
                  <a:lnTo>
                    <a:pt x="1300" y="78"/>
                  </a:lnTo>
                  <a:lnTo>
                    <a:pt x="1328" y="104"/>
                  </a:lnTo>
                  <a:lnTo>
                    <a:pt x="1354" y="134"/>
                  </a:lnTo>
                  <a:lnTo>
                    <a:pt x="1374" y="166"/>
                  </a:lnTo>
                  <a:lnTo>
                    <a:pt x="1374" y="166"/>
                  </a:lnTo>
                  <a:lnTo>
                    <a:pt x="1394" y="198"/>
                  </a:lnTo>
                  <a:lnTo>
                    <a:pt x="1412" y="232"/>
                  </a:lnTo>
                  <a:lnTo>
                    <a:pt x="1428" y="266"/>
                  </a:lnTo>
                  <a:lnTo>
                    <a:pt x="1440" y="302"/>
                  </a:lnTo>
                  <a:lnTo>
                    <a:pt x="1454" y="336"/>
                  </a:lnTo>
                  <a:lnTo>
                    <a:pt x="1464" y="374"/>
                  </a:lnTo>
                  <a:lnTo>
                    <a:pt x="1474" y="410"/>
                  </a:lnTo>
                  <a:lnTo>
                    <a:pt x="1482" y="446"/>
                  </a:lnTo>
                  <a:lnTo>
                    <a:pt x="1482" y="446"/>
                  </a:lnTo>
                  <a:lnTo>
                    <a:pt x="1494" y="522"/>
                  </a:lnTo>
                  <a:lnTo>
                    <a:pt x="1502" y="596"/>
                  </a:lnTo>
                  <a:lnTo>
                    <a:pt x="1508" y="672"/>
                  </a:lnTo>
                  <a:lnTo>
                    <a:pt x="1510" y="746"/>
                  </a:lnTo>
                  <a:lnTo>
                    <a:pt x="1510" y="746"/>
                  </a:lnTo>
                  <a:lnTo>
                    <a:pt x="1512" y="822"/>
                  </a:lnTo>
                  <a:lnTo>
                    <a:pt x="1510" y="898"/>
                  </a:lnTo>
                  <a:lnTo>
                    <a:pt x="1504" y="1048"/>
                  </a:lnTo>
                  <a:lnTo>
                    <a:pt x="1504" y="1048"/>
                  </a:lnTo>
                  <a:lnTo>
                    <a:pt x="1634" y="104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7" name="Freeform 17">
              <a:extLst>
                <a:ext uri="{FF2B5EF4-FFF2-40B4-BE49-F238E27FC236}">
                  <a16:creationId xmlns:a16="http://schemas.microsoft.com/office/drawing/2014/main" id="{42F34F46-80D7-E745-BD37-C525550D0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4475" y="4057650"/>
              <a:ext cx="1235075" cy="1733550"/>
            </a:xfrm>
            <a:custGeom>
              <a:avLst/>
              <a:gdLst>
                <a:gd name="T0" fmla="*/ 630 w 778"/>
                <a:gd name="T1" fmla="*/ 0 h 1092"/>
                <a:gd name="T2" fmla="*/ 244 w 778"/>
                <a:gd name="T3" fmla="*/ 184 h 1092"/>
                <a:gd name="T4" fmla="*/ 244 w 778"/>
                <a:gd name="T5" fmla="*/ 184 h 1092"/>
                <a:gd name="T6" fmla="*/ 234 w 778"/>
                <a:gd name="T7" fmla="*/ 234 h 1092"/>
                <a:gd name="T8" fmla="*/ 222 w 778"/>
                <a:gd name="T9" fmla="*/ 286 h 1092"/>
                <a:gd name="T10" fmla="*/ 196 w 778"/>
                <a:gd name="T11" fmla="*/ 390 h 1092"/>
                <a:gd name="T12" fmla="*/ 168 w 778"/>
                <a:gd name="T13" fmla="*/ 486 h 1092"/>
                <a:gd name="T14" fmla="*/ 140 w 778"/>
                <a:gd name="T15" fmla="*/ 570 h 1092"/>
                <a:gd name="T16" fmla="*/ 0 w 778"/>
                <a:gd name="T17" fmla="*/ 570 h 1092"/>
                <a:gd name="T18" fmla="*/ 398 w 778"/>
                <a:gd name="T19" fmla="*/ 1092 h 1092"/>
                <a:gd name="T20" fmla="*/ 778 w 778"/>
                <a:gd name="T21" fmla="*/ 570 h 1092"/>
                <a:gd name="T22" fmla="*/ 650 w 778"/>
                <a:gd name="T23" fmla="*/ 570 h 1092"/>
                <a:gd name="T24" fmla="*/ 650 w 778"/>
                <a:gd name="T25" fmla="*/ 570 h 1092"/>
                <a:gd name="T26" fmla="*/ 652 w 778"/>
                <a:gd name="T27" fmla="*/ 452 h 1092"/>
                <a:gd name="T28" fmla="*/ 654 w 778"/>
                <a:gd name="T29" fmla="*/ 384 h 1092"/>
                <a:gd name="T30" fmla="*/ 654 w 778"/>
                <a:gd name="T31" fmla="*/ 312 h 1092"/>
                <a:gd name="T32" fmla="*/ 652 w 778"/>
                <a:gd name="T33" fmla="*/ 236 h 1092"/>
                <a:gd name="T34" fmla="*/ 648 w 778"/>
                <a:gd name="T35" fmla="*/ 158 h 1092"/>
                <a:gd name="T36" fmla="*/ 640 w 778"/>
                <a:gd name="T37" fmla="*/ 80 h 1092"/>
                <a:gd name="T38" fmla="*/ 630 w 778"/>
                <a:gd name="T39" fmla="*/ 0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8" h="1092">
                  <a:moveTo>
                    <a:pt x="630" y="0"/>
                  </a:moveTo>
                  <a:lnTo>
                    <a:pt x="244" y="184"/>
                  </a:lnTo>
                  <a:lnTo>
                    <a:pt x="244" y="184"/>
                  </a:lnTo>
                  <a:lnTo>
                    <a:pt x="234" y="234"/>
                  </a:lnTo>
                  <a:lnTo>
                    <a:pt x="222" y="286"/>
                  </a:lnTo>
                  <a:lnTo>
                    <a:pt x="196" y="390"/>
                  </a:lnTo>
                  <a:lnTo>
                    <a:pt x="168" y="486"/>
                  </a:lnTo>
                  <a:lnTo>
                    <a:pt x="140" y="570"/>
                  </a:lnTo>
                  <a:lnTo>
                    <a:pt x="0" y="570"/>
                  </a:lnTo>
                  <a:lnTo>
                    <a:pt x="398" y="1092"/>
                  </a:lnTo>
                  <a:lnTo>
                    <a:pt x="778" y="570"/>
                  </a:lnTo>
                  <a:lnTo>
                    <a:pt x="650" y="570"/>
                  </a:lnTo>
                  <a:lnTo>
                    <a:pt x="650" y="570"/>
                  </a:lnTo>
                  <a:lnTo>
                    <a:pt x="652" y="452"/>
                  </a:lnTo>
                  <a:lnTo>
                    <a:pt x="654" y="384"/>
                  </a:lnTo>
                  <a:lnTo>
                    <a:pt x="654" y="312"/>
                  </a:lnTo>
                  <a:lnTo>
                    <a:pt x="652" y="236"/>
                  </a:lnTo>
                  <a:lnTo>
                    <a:pt x="648" y="158"/>
                  </a:lnTo>
                  <a:lnTo>
                    <a:pt x="640" y="80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988" name="TextBox 987">
            <a:extLst>
              <a:ext uri="{FF2B5EF4-FFF2-40B4-BE49-F238E27FC236}">
                <a16:creationId xmlns:a16="http://schemas.microsoft.com/office/drawing/2014/main" id="{F60BA2C1-3F3C-DA4A-8107-07C5802919E7}"/>
              </a:ext>
            </a:extLst>
          </p:cNvPr>
          <p:cNvSpPr txBox="1"/>
          <p:nvPr/>
        </p:nvSpPr>
        <p:spPr>
          <a:xfrm>
            <a:off x="7349016" y="5029299"/>
            <a:ext cx="1749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Transform Talent</a:t>
            </a:r>
          </a:p>
        </p:txBody>
      </p:sp>
    </p:spTree>
    <p:extLst>
      <p:ext uri="{BB962C8B-B14F-4D97-AF65-F5344CB8AC3E}">
        <p14:creationId xmlns:p14="http://schemas.microsoft.com/office/powerpoint/2010/main" val="320920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" grpId="0" animBg="1"/>
      <p:bldP spid="968" grpId="0" animBg="1"/>
      <p:bldP spid="969" grpId="0" animBg="1"/>
      <p:bldP spid="970" grpId="0" animBg="1"/>
      <p:bldP spid="9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Title 947">
            <a:extLst>
              <a:ext uri="{FF2B5EF4-FFF2-40B4-BE49-F238E27FC236}">
                <a16:creationId xmlns:a16="http://schemas.microsoft.com/office/drawing/2014/main" id="{A61D48C7-341D-3D49-933A-98A213A25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086" y="274638"/>
            <a:ext cx="6067713" cy="1143000"/>
          </a:xfrm>
        </p:spPr>
        <p:txBody>
          <a:bodyPr>
            <a:noAutofit/>
          </a:bodyPr>
          <a:lstStyle/>
          <a:p>
            <a:r>
              <a:rPr lang="en-US" sz="2800" b="1" dirty="0"/>
              <a:t>The Challenge of Covid-19 Disruption </a:t>
            </a:r>
          </a:p>
        </p:txBody>
      </p:sp>
      <p:grpSp>
        <p:nvGrpSpPr>
          <p:cNvPr id="976" name="Group 975">
            <a:extLst>
              <a:ext uri="{FF2B5EF4-FFF2-40B4-BE49-F238E27FC236}">
                <a16:creationId xmlns:a16="http://schemas.microsoft.com/office/drawing/2014/main" id="{5A926103-F26B-D948-A8A9-E0A98FF405CA}"/>
              </a:ext>
            </a:extLst>
          </p:cNvPr>
          <p:cNvGrpSpPr/>
          <p:nvPr/>
        </p:nvGrpSpPr>
        <p:grpSpPr>
          <a:xfrm rot="18686579">
            <a:off x="6757977" y="3874848"/>
            <a:ext cx="1490005" cy="1291360"/>
            <a:chOff x="3540125" y="266700"/>
            <a:chExt cx="4241800" cy="5524500"/>
          </a:xfrm>
        </p:grpSpPr>
        <p:sp>
          <p:nvSpPr>
            <p:cNvPr id="977" name="Freeform 7">
              <a:extLst>
                <a:ext uri="{FF2B5EF4-FFF2-40B4-BE49-F238E27FC236}">
                  <a16:creationId xmlns:a16="http://schemas.microsoft.com/office/drawing/2014/main" id="{2EAFEC3D-851C-4040-B7DD-3B568D078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1165225"/>
              <a:ext cx="3816350" cy="2809875"/>
            </a:xfrm>
            <a:custGeom>
              <a:avLst/>
              <a:gdLst>
                <a:gd name="T0" fmla="*/ 2396 w 2404"/>
                <a:gd name="T1" fmla="*/ 392 h 1770"/>
                <a:gd name="T2" fmla="*/ 2392 w 2404"/>
                <a:gd name="T3" fmla="*/ 356 h 1770"/>
                <a:gd name="T4" fmla="*/ 2374 w 2404"/>
                <a:gd name="T5" fmla="*/ 328 h 1770"/>
                <a:gd name="T6" fmla="*/ 2346 w 2404"/>
                <a:gd name="T7" fmla="*/ 306 h 1770"/>
                <a:gd name="T8" fmla="*/ 2308 w 2404"/>
                <a:gd name="T9" fmla="*/ 292 h 1770"/>
                <a:gd name="T10" fmla="*/ 2262 w 2404"/>
                <a:gd name="T11" fmla="*/ 284 h 1770"/>
                <a:gd name="T12" fmla="*/ 2206 w 2404"/>
                <a:gd name="T13" fmla="*/ 284 h 1770"/>
                <a:gd name="T14" fmla="*/ 2144 w 2404"/>
                <a:gd name="T15" fmla="*/ 288 h 1770"/>
                <a:gd name="T16" fmla="*/ 2072 w 2404"/>
                <a:gd name="T17" fmla="*/ 300 h 1770"/>
                <a:gd name="T18" fmla="*/ 1912 w 2404"/>
                <a:gd name="T19" fmla="*/ 342 h 1770"/>
                <a:gd name="T20" fmla="*/ 1732 w 2404"/>
                <a:gd name="T21" fmla="*/ 404 h 1770"/>
                <a:gd name="T22" fmla="*/ 1538 w 2404"/>
                <a:gd name="T23" fmla="*/ 488 h 1770"/>
                <a:gd name="T24" fmla="*/ 1334 w 2404"/>
                <a:gd name="T25" fmla="*/ 588 h 1770"/>
                <a:gd name="T26" fmla="*/ 1128 w 2404"/>
                <a:gd name="T27" fmla="*/ 702 h 1770"/>
                <a:gd name="T28" fmla="*/ 922 w 2404"/>
                <a:gd name="T29" fmla="*/ 832 h 1770"/>
                <a:gd name="T30" fmla="*/ 726 w 2404"/>
                <a:gd name="T31" fmla="*/ 972 h 1770"/>
                <a:gd name="T32" fmla="*/ 542 w 2404"/>
                <a:gd name="T33" fmla="*/ 1122 h 1770"/>
                <a:gd name="T34" fmla="*/ 416 w 2404"/>
                <a:gd name="T35" fmla="*/ 1238 h 1770"/>
                <a:gd name="T36" fmla="*/ 340 w 2404"/>
                <a:gd name="T37" fmla="*/ 1318 h 1770"/>
                <a:gd name="T38" fmla="*/ 270 w 2404"/>
                <a:gd name="T39" fmla="*/ 1400 h 1770"/>
                <a:gd name="T40" fmla="*/ 206 w 2404"/>
                <a:gd name="T41" fmla="*/ 1480 h 1770"/>
                <a:gd name="T42" fmla="*/ 152 w 2404"/>
                <a:gd name="T43" fmla="*/ 1564 h 1770"/>
                <a:gd name="T44" fmla="*/ 106 w 2404"/>
                <a:gd name="T45" fmla="*/ 1646 h 1770"/>
                <a:gd name="T46" fmla="*/ 68 w 2404"/>
                <a:gd name="T47" fmla="*/ 1730 h 1770"/>
                <a:gd name="T48" fmla="*/ 2 w 2404"/>
                <a:gd name="T49" fmla="*/ 1540 h 1770"/>
                <a:gd name="T50" fmla="*/ 0 w 2404"/>
                <a:gd name="T51" fmla="*/ 1510 h 1770"/>
                <a:gd name="T52" fmla="*/ 4 w 2404"/>
                <a:gd name="T53" fmla="*/ 1448 h 1770"/>
                <a:gd name="T54" fmla="*/ 24 w 2404"/>
                <a:gd name="T55" fmla="*/ 1384 h 1770"/>
                <a:gd name="T56" fmla="*/ 54 w 2404"/>
                <a:gd name="T57" fmla="*/ 1316 h 1770"/>
                <a:gd name="T58" fmla="*/ 98 w 2404"/>
                <a:gd name="T59" fmla="*/ 1246 h 1770"/>
                <a:gd name="T60" fmla="*/ 154 w 2404"/>
                <a:gd name="T61" fmla="*/ 1174 h 1770"/>
                <a:gd name="T62" fmla="*/ 218 w 2404"/>
                <a:gd name="T63" fmla="*/ 1100 h 1770"/>
                <a:gd name="T64" fmla="*/ 292 w 2404"/>
                <a:gd name="T65" fmla="*/ 1026 h 1770"/>
                <a:gd name="T66" fmla="*/ 418 w 2404"/>
                <a:gd name="T67" fmla="*/ 914 h 1770"/>
                <a:gd name="T68" fmla="*/ 610 w 2404"/>
                <a:gd name="T69" fmla="*/ 764 h 1770"/>
                <a:gd name="T70" fmla="*/ 822 w 2404"/>
                <a:gd name="T71" fmla="*/ 618 h 1770"/>
                <a:gd name="T72" fmla="*/ 1046 w 2404"/>
                <a:gd name="T73" fmla="*/ 480 h 1770"/>
                <a:gd name="T74" fmla="*/ 1274 w 2404"/>
                <a:gd name="T75" fmla="*/ 352 h 1770"/>
                <a:gd name="T76" fmla="*/ 1502 w 2404"/>
                <a:gd name="T77" fmla="*/ 238 h 1770"/>
                <a:gd name="T78" fmla="*/ 1718 w 2404"/>
                <a:gd name="T79" fmla="*/ 144 h 1770"/>
                <a:gd name="T80" fmla="*/ 1918 w 2404"/>
                <a:gd name="T81" fmla="*/ 70 h 1770"/>
                <a:gd name="T82" fmla="*/ 2052 w 2404"/>
                <a:gd name="T83" fmla="*/ 30 h 1770"/>
                <a:gd name="T84" fmla="*/ 2132 w 2404"/>
                <a:gd name="T85" fmla="*/ 12 h 1770"/>
                <a:gd name="T86" fmla="*/ 2204 w 2404"/>
                <a:gd name="T87" fmla="*/ 2 h 1770"/>
                <a:gd name="T88" fmla="*/ 2266 w 2404"/>
                <a:gd name="T89" fmla="*/ 0 h 1770"/>
                <a:gd name="T90" fmla="*/ 2318 w 2404"/>
                <a:gd name="T91" fmla="*/ 6 h 1770"/>
                <a:gd name="T92" fmla="*/ 2358 w 2404"/>
                <a:gd name="T93" fmla="*/ 20 h 1770"/>
                <a:gd name="T94" fmla="*/ 2386 w 2404"/>
                <a:gd name="T95" fmla="*/ 42 h 1770"/>
                <a:gd name="T96" fmla="*/ 2402 w 2404"/>
                <a:gd name="T97" fmla="*/ 76 h 1770"/>
                <a:gd name="T98" fmla="*/ 2396 w 2404"/>
                <a:gd name="T99" fmla="*/ 392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04" h="1770">
                  <a:moveTo>
                    <a:pt x="2396" y="392"/>
                  </a:moveTo>
                  <a:lnTo>
                    <a:pt x="2396" y="392"/>
                  </a:lnTo>
                  <a:lnTo>
                    <a:pt x="2396" y="374"/>
                  </a:lnTo>
                  <a:lnTo>
                    <a:pt x="2392" y="356"/>
                  </a:lnTo>
                  <a:lnTo>
                    <a:pt x="2384" y="340"/>
                  </a:lnTo>
                  <a:lnTo>
                    <a:pt x="2374" y="328"/>
                  </a:lnTo>
                  <a:lnTo>
                    <a:pt x="2362" y="316"/>
                  </a:lnTo>
                  <a:lnTo>
                    <a:pt x="2346" y="306"/>
                  </a:lnTo>
                  <a:lnTo>
                    <a:pt x="2328" y="298"/>
                  </a:lnTo>
                  <a:lnTo>
                    <a:pt x="2308" y="292"/>
                  </a:lnTo>
                  <a:lnTo>
                    <a:pt x="2286" y="286"/>
                  </a:lnTo>
                  <a:lnTo>
                    <a:pt x="2262" y="284"/>
                  </a:lnTo>
                  <a:lnTo>
                    <a:pt x="2236" y="282"/>
                  </a:lnTo>
                  <a:lnTo>
                    <a:pt x="2206" y="284"/>
                  </a:lnTo>
                  <a:lnTo>
                    <a:pt x="2176" y="286"/>
                  </a:lnTo>
                  <a:lnTo>
                    <a:pt x="2144" y="288"/>
                  </a:lnTo>
                  <a:lnTo>
                    <a:pt x="2108" y="294"/>
                  </a:lnTo>
                  <a:lnTo>
                    <a:pt x="2072" y="300"/>
                  </a:lnTo>
                  <a:lnTo>
                    <a:pt x="1996" y="318"/>
                  </a:lnTo>
                  <a:lnTo>
                    <a:pt x="1912" y="342"/>
                  </a:lnTo>
                  <a:lnTo>
                    <a:pt x="1826" y="370"/>
                  </a:lnTo>
                  <a:lnTo>
                    <a:pt x="1732" y="404"/>
                  </a:lnTo>
                  <a:lnTo>
                    <a:pt x="1636" y="444"/>
                  </a:lnTo>
                  <a:lnTo>
                    <a:pt x="1538" y="488"/>
                  </a:lnTo>
                  <a:lnTo>
                    <a:pt x="1438" y="536"/>
                  </a:lnTo>
                  <a:lnTo>
                    <a:pt x="1334" y="588"/>
                  </a:lnTo>
                  <a:lnTo>
                    <a:pt x="1230" y="644"/>
                  </a:lnTo>
                  <a:lnTo>
                    <a:pt x="1128" y="702"/>
                  </a:lnTo>
                  <a:lnTo>
                    <a:pt x="1024" y="766"/>
                  </a:lnTo>
                  <a:lnTo>
                    <a:pt x="922" y="832"/>
                  </a:lnTo>
                  <a:lnTo>
                    <a:pt x="822" y="900"/>
                  </a:lnTo>
                  <a:lnTo>
                    <a:pt x="726" y="972"/>
                  </a:lnTo>
                  <a:lnTo>
                    <a:pt x="632" y="1046"/>
                  </a:lnTo>
                  <a:lnTo>
                    <a:pt x="542" y="1122"/>
                  </a:lnTo>
                  <a:lnTo>
                    <a:pt x="456" y="1198"/>
                  </a:lnTo>
                  <a:lnTo>
                    <a:pt x="416" y="1238"/>
                  </a:lnTo>
                  <a:lnTo>
                    <a:pt x="378" y="1278"/>
                  </a:lnTo>
                  <a:lnTo>
                    <a:pt x="340" y="1318"/>
                  </a:lnTo>
                  <a:lnTo>
                    <a:pt x="304" y="1358"/>
                  </a:lnTo>
                  <a:lnTo>
                    <a:pt x="270" y="1400"/>
                  </a:lnTo>
                  <a:lnTo>
                    <a:pt x="238" y="1440"/>
                  </a:lnTo>
                  <a:lnTo>
                    <a:pt x="206" y="1480"/>
                  </a:lnTo>
                  <a:lnTo>
                    <a:pt x="178" y="1522"/>
                  </a:lnTo>
                  <a:lnTo>
                    <a:pt x="152" y="1564"/>
                  </a:lnTo>
                  <a:lnTo>
                    <a:pt x="128" y="1604"/>
                  </a:lnTo>
                  <a:lnTo>
                    <a:pt x="106" y="1646"/>
                  </a:lnTo>
                  <a:lnTo>
                    <a:pt x="86" y="1688"/>
                  </a:lnTo>
                  <a:lnTo>
                    <a:pt x="68" y="1730"/>
                  </a:lnTo>
                  <a:lnTo>
                    <a:pt x="54" y="1770"/>
                  </a:lnTo>
                  <a:lnTo>
                    <a:pt x="2" y="1540"/>
                  </a:lnTo>
                  <a:lnTo>
                    <a:pt x="2" y="1540"/>
                  </a:lnTo>
                  <a:lnTo>
                    <a:pt x="0" y="1510"/>
                  </a:lnTo>
                  <a:lnTo>
                    <a:pt x="0" y="1480"/>
                  </a:lnTo>
                  <a:lnTo>
                    <a:pt x="4" y="1448"/>
                  </a:lnTo>
                  <a:lnTo>
                    <a:pt x="12" y="1416"/>
                  </a:lnTo>
                  <a:lnTo>
                    <a:pt x="24" y="1384"/>
                  </a:lnTo>
                  <a:lnTo>
                    <a:pt x="38" y="1350"/>
                  </a:lnTo>
                  <a:lnTo>
                    <a:pt x="54" y="1316"/>
                  </a:lnTo>
                  <a:lnTo>
                    <a:pt x="76" y="1282"/>
                  </a:lnTo>
                  <a:lnTo>
                    <a:pt x="98" y="1246"/>
                  </a:lnTo>
                  <a:lnTo>
                    <a:pt x="124" y="1210"/>
                  </a:lnTo>
                  <a:lnTo>
                    <a:pt x="154" y="1174"/>
                  </a:lnTo>
                  <a:lnTo>
                    <a:pt x="184" y="1138"/>
                  </a:lnTo>
                  <a:lnTo>
                    <a:pt x="218" y="1100"/>
                  </a:lnTo>
                  <a:lnTo>
                    <a:pt x="254" y="1064"/>
                  </a:lnTo>
                  <a:lnTo>
                    <a:pt x="292" y="1026"/>
                  </a:lnTo>
                  <a:lnTo>
                    <a:pt x="332" y="988"/>
                  </a:lnTo>
                  <a:lnTo>
                    <a:pt x="418" y="914"/>
                  </a:lnTo>
                  <a:lnTo>
                    <a:pt x="512" y="838"/>
                  </a:lnTo>
                  <a:lnTo>
                    <a:pt x="610" y="764"/>
                  </a:lnTo>
                  <a:lnTo>
                    <a:pt x="714" y="690"/>
                  </a:lnTo>
                  <a:lnTo>
                    <a:pt x="822" y="618"/>
                  </a:lnTo>
                  <a:lnTo>
                    <a:pt x="932" y="548"/>
                  </a:lnTo>
                  <a:lnTo>
                    <a:pt x="1046" y="480"/>
                  </a:lnTo>
                  <a:lnTo>
                    <a:pt x="1160" y="414"/>
                  </a:lnTo>
                  <a:lnTo>
                    <a:pt x="1274" y="352"/>
                  </a:lnTo>
                  <a:lnTo>
                    <a:pt x="1390" y="294"/>
                  </a:lnTo>
                  <a:lnTo>
                    <a:pt x="1502" y="238"/>
                  </a:lnTo>
                  <a:lnTo>
                    <a:pt x="1612" y="188"/>
                  </a:lnTo>
                  <a:lnTo>
                    <a:pt x="1718" y="144"/>
                  </a:lnTo>
                  <a:lnTo>
                    <a:pt x="1822" y="104"/>
                  </a:lnTo>
                  <a:lnTo>
                    <a:pt x="1918" y="70"/>
                  </a:lnTo>
                  <a:lnTo>
                    <a:pt x="2010" y="42"/>
                  </a:lnTo>
                  <a:lnTo>
                    <a:pt x="2052" y="30"/>
                  </a:lnTo>
                  <a:lnTo>
                    <a:pt x="2094" y="20"/>
                  </a:lnTo>
                  <a:lnTo>
                    <a:pt x="2132" y="12"/>
                  </a:lnTo>
                  <a:lnTo>
                    <a:pt x="2170" y="6"/>
                  </a:lnTo>
                  <a:lnTo>
                    <a:pt x="2204" y="2"/>
                  </a:lnTo>
                  <a:lnTo>
                    <a:pt x="2236" y="0"/>
                  </a:lnTo>
                  <a:lnTo>
                    <a:pt x="2266" y="0"/>
                  </a:lnTo>
                  <a:lnTo>
                    <a:pt x="2294" y="2"/>
                  </a:lnTo>
                  <a:lnTo>
                    <a:pt x="2318" y="6"/>
                  </a:lnTo>
                  <a:lnTo>
                    <a:pt x="2340" y="12"/>
                  </a:lnTo>
                  <a:lnTo>
                    <a:pt x="2358" y="20"/>
                  </a:lnTo>
                  <a:lnTo>
                    <a:pt x="2374" y="30"/>
                  </a:lnTo>
                  <a:lnTo>
                    <a:pt x="2386" y="42"/>
                  </a:lnTo>
                  <a:lnTo>
                    <a:pt x="2396" y="58"/>
                  </a:lnTo>
                  <a:lnTo>
                    <a:pt x="2402" y="76"/>
                  </a:lnTo>
                  <a:lnTo>
                    <a:pt x="2404" y="96"/>
                  </a:lnTo>
                  <a:lnTo>
                    <a:pt x="2396" y="3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8" name="Freeform 8">
              <a:extLst>
                <a:ext uri="{FF2B5EF4-FFF2-40B4-BE49-F238E27FC236}">
                  <a16:creationId xmlns:a16="http://schemas.microsoft.com/office/drawing/2014/main" id="{C86763D1-79A9-7145-961F-F26DF77FD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1162050"/>
              <a:ext cx="3816350" cy="2447925"/>
            </a:xfrm>
            <a:custGeom>
              <a:avLst/>
              <a:gdLst>
                <a:gd name="T0" fmla="*/ 0 w 2404"/>
                <a:gd name="T1" fmla="*/ 1518 h 1542"/>
                <a:gd name="T2" fmla="*/ 4 w 2404"/>
                <a:gd name="T3" fmla="*/ 1448 h 1542"/>
                <a:gd name="T4" fmla="*/ 24 w 2404"/>
                <a:gd name="T5" fmla="*/ 1378 h 1542"/>
                <a:gd name="T6" fmla="*/ 54 w 2404"/>
                <a:gd name="T7" fmla="*/ 1314 h 1542"/>
                <a:gd name="T8" fmla="*/ 134 w 2404"/>
                <a:gd name="T9" fmla="*/ 1194 h 1542"/>
                <a:gd name="T10" fmla="*/ 196 w 2404"/>
                <a:gd name="T11" fmla="*/ 1120 h 1542"/>
                <a:gd name="T12" fmla="*/ 330 w 2404"/>
                <a:gd name="T13" fmla="*/ 986 h 1542"/>
                <a:gd name="T14" fmla="*/ 476 w 2404"/>
                <a:gd name="T15" fmla="*/ 860 h 1542"/>
                <a:gd name="T16" fmla="*/ 706 w 2404"/>
                <a:gd name="T17" fmla="*/ 690 h 1542"/>
                <a:gd name="T18" fmla="*/ 864 w 2404"/>
                <a:gd name="T19" fmla="*/ 584 h 1542"/>
                <a:gd name="T20" fmla="*/ 1028 w 2404"/>
                <a:gd name="T21" fmla="*/ 484 h 1542"/>
                <a:gd name="T22" fmla="*/ 1278 w 2404"/>
                <a:gd name="T23" fmla="*/ 344 h 1542"/>
                <a:gd name="T24" fmla="*/ 1450 w 2404"/>
                <a:gd name="T25" fmla="*/ 258 h 1542"/>
                <a:gd name="T26" fmla="*/ 1712 w 2404"/>
                <a:gd name="T27" fmla="*/ 142 h 1542"/>
                <a:gd name="T28" fmla="*/ 1890 w 2404"/>
                <a:gd name="T29" fmla="*/ 76 h 1542"/>
                <a:gd name="T30" fmla="*/ 2074 w 2404"/>
                <a:gd name="T31" fmla="*/ 24 h 1542"/>
                <a:gd name="T32" fmla="*/ 2168 w 2404"/>
                <a:gd name="T33" fmla="*/ 6 h 1542"/>
                <a:gd name="T34" fmla="*/ 2264 w 2404"/>
                <a:gd name="T35" fmla="*/ 0 h 1542"/>
                <a:gd name="T36" fmla="*/ 2334 w 2404"/>
                <a:gd name="T37" fmla="*/ 10 h 1542"/>
                <a:gd name="T38" fmla="*/ 2368 w 2404"/>
                <a:gd name="T39" fmla="*/ 26 h 1542"/>
                <a:gd name="T40" fmla="*/ 2392 w 2404"/>
                <a:gd name="T41" fmla="*/ 52 h 1542"/>
                <a:gd name="T42" fmla="*/ 2402 w 2404"/>
                <a:gd name="T43" fmla="*/ 74 h 1542"/>
                <a:gd name="T44" fmla="*/ 2404 w 2404"/>
                <a:gd name="T45" fmla="*/ 98 h 1542"/>
                <a:gd name="T46" fmla="*/ 2396 w 2404"/>
                <a:gd name="T47" fmla="*/ 62 h 1542"/>
                <a:gd name="T48" fmla="*/ 2384 w 2404"/>
                <a:gd name="T49" fmla="*/ 42 h 1542"/>
                <a:gd name="T50" fmla="*/ 2356 w 2404"/>
                <a:gd name="T51" fmla="*/ 22 h 1542"/>
                <a:gd name="T52" fmla="*/ 2312 w 2404"/>
                <a:gd name="T53" fmla="*/ 8 h 1542"/>
                <a:gd name="T54" fmla="*/ 2264 w 2404"/>
                <a:gd name="T55" fmla="*/ 4 h 1542"/>
                <a:gd name="T56" fmla="*/ 2122 w 2404"/>
                <a:gd name="T57" fmla="*/ 20 h 1542"/>
                <a:gd name="T58" fmla="*/ 2030 w 2404"/>
                <a:gd name="T59" fmla="*/ 42 h 1542"/>
                <a:gd name="T60" fmla="*/ 1804 w 2404"/>
                <a:gd name="T61" fmla="*/ 118 h 1542"/>
                <a:gd name="T62" fmla="*/ 1628 w 2404"/>
                <a:gd name="T63" fmla="*/ 190 h 1542"/>
                <a:gd name="T64" fmla="*/ 1370 w 2404"/>
                <a:gd name="T65" fmla="*/ 312 h 1542"/>
                <a:gd name="T66" fmla="*/ 1118 w 2404"/>
                <a:gd name="T67" fmla="*/ 448 h 1542"/>
                <a:gd name="T68" fmla="*/ 954 w 2404"/>
                <a:gd name="T69" fmla="*/ 546 h 1542"/>
                <a:gd name="T70" fmla="*/ 714 w 2404"/>
                <a:gd name="T71" fmla="*/ 700 h 1542"/>
                <a:gd name="T72" fmla="*/ 484 w 2404"/>
                <a:gd name="T73" fmla="*/ 870 h 1542"/>
                <a:gd name="T74" fmla="*/ 338 w 2404"/>
                <a:gd name="T75" fmla="*/ 992 h 1542"/>
                <a:gd name="T76" fmla="*/ 202 w 2404"/>
                <a:gd name="T77" fmla="*/ 1126 h 1542"/>
                <a:gd name="T78" fmla="*/ 140 w 2404"/>
                <a:gd name="T79" fmla="*/ 1198 h 1542"/>
                <a:gd name="T80" fmla="*/ 58 w 2404"/>
                <a:gd name="T81" fmla="*/ 1316 h 1542"/>
                <a:gd name="T82" fmla="*/ 28 w 2404"/>
                <a:gd name="T83" fmla="*/ 1380 h 1542"/>
                <a:gd name="T84" fmla="*/ 6 w 2404"/>
                <a:gd name="T85" fmla="*/ 1448 h 1542"/>
                <a:gd name="T86" fmla="*/ 0 w 2404"/>
                <a:gd name="T87" fmla="*/ 1518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04" h="1542">
                  <a:moveTo>
                    <a:pt x="2" y="1542"/>
                  </a:moveTo>
                  <a:lnTo>
                    <a:pt x="2" y="1542"/>
                  </a:lnTo>
                  <a:lnTo>
                    <a:pt x="0" y="1518"/>
                  </a:lnTo>
                  <a:lnTo>
                    <a:pt x="0" y="1494"/>
                  </a:lnTo>
                  <a:lnTo>
                    <a:pt x="0" y="1472"/>
                  </a:lnTo>
                  <a:lnTo>
                    <a:pt x="4" y="1448"/>
                  </a:lnTo>
                  <a:lnTo>
                    <a:pt x="10" y="1424"/>
                  </a:lnTo>
                  <a:lnTo>
                    <a:pt x="16" y="1402"/>
                  </a:lnTo>
                  <a:lnTo>
                    <a:pt x="24" y="1378"/>
                  </a:lnTo>
                  <a:lnTo>
                    <a:pt x="34" y="1356"/>
                  </a:lnTo>
                  <a:lnTo>
                    <a:pt x="34" y="1356"/>
                  </a:lnTo>
                  <a:lnTo>
                    <a:pt x="54" y="1314"/>
                  </a:lnTo>
                  <a:lnTo>
                    <a:pt x="80" y="1272"/>
                  </a:lnTo>
                  <a:lnTo>
                    <a:pt x="106" y="1232"/>
                  </a:lnTo>
                  <a:lnTo>
                    <a:pt x="134" y="1194"/>
                  </a:lnTo>
                  <a:lnTo>
                    <a:pt x="134" y="1194"/>
                  </a:lnTo>
                  <a:lnTo>
                    <a:pt x="164" y="1156"/>
                  </a:lnTo>
                  <a:lnTo>
                    <a:pt x="196" y="1120"/>
                  </a:lnTo>
                  <a:lnTo>
                    <a:pt x="228" y="1086"/>
                  </a:lnTo>
                  <a:lnTo>
                    <a:pt x="262" y="1052"/>
                  </a:lnTo>
                  <a:lnTo>
                    <a:pt x="330" y="986"/>
                  </a:lnTo>
                  <a:lnTo>
                    <a:pt x="402" y="922"/>
                  </a:lnTo>
                  <a:lnTo>
                    <a:pt x="402" y="922"/>
                  </a:lnTo>
                  <a:lnTo>
                    <a:pt x="476" y="860"/>
                  </a:lnTo>
                  <a:lnTo>
                    <a:pt x="550" y="802"/>
                  </a:lnTo>
                  <a:lnTo>
                    <a:pt x="628" y="744"/>
                  </a:lnTo>
                  <a:lnTo>
                    <a:pt x="706" y="690"/>
                  </a:lnTo>
                  <a:lnTo>
                    <a:pt x="706" y="690"/>
                  </a:lnTo>
                  <a:lnTo>
                    <a:pt x="784" y="636"/>
                  </a:lnTo>
                  <a:lnTo>
                    <a:pt x="864" y="584"/>
                  </a:lnTo>
                  <a:lnTo>
                    <a:pt x="946" y="532"/>
                  </a:lnTo>
                  <a:lnTo>
                    <a:pt x="1028" y="484"/>
                  </a:lnTo>
                  <a:lnTo>
                    <a:pt x="1028" y="484"/>
                  </a:lnTo>
                  <a:lnTo>
                    <a:pt x="1110" y="436"/>
                  </a:lnTo>
                  <a:lnTo>
                    <a:pt x="1194" y="390"/>
                  </a:lnTo>
                  <a:lnTo>
                    <a:pt x="1278" y="344"/>
                  </a:lnTo>
                  <a:lnTo>
                    <a:pt x="1364" y="300"/>
                  </a:lnTo>
                  <a:lnTo>
                    <a:pt x="1364" y="300"/>
                  </a:lnTo>
                  <a:lnTo>
                    <a:pt x="1450" y="258"/>
                  </a:lnTo>
                  <a:lnTo>
                    <a:pt x="1536" y="218"/>
                  </a:lnTo>
                  <a:lnTo>
                    <a:pt x="1624" y="180"/>
                  </a:lnTo>
                  <a:lnTo>
                    <a:pt x="1712" y="142"/>
                  </a:lnTo>
                  <a:lnTo>
                    <a:pt x="1712" y="142"/>
                  </a:lnTo>
                  <a:lnTo>
                    <a:pt x="1800" y="108"/>
                  </a:lnTo>
                  <a:lnTo>
                    <a:pt x="1890" y="76"/>
                  </a:lnTo>
                  <a:lnTo>
                    <a:pt x="1982" y="48"/>
                  </a:lnTo>
                  <a:lnTo>
                    <a:pt x="2028" y="34"/>
                  </a:lnTo>
                  <a:lnTo>
                    <a:pt x="2074" y="24"/>
                  </a:lnTo>
                  <a:lnTo>
                    <a:pt x="2074" y="24"/>
                  </a:lnTo>
                  <a:lnTo>
                    <a:pt x="2122" y="14"/>
                  </a:lnTo>
                  <a:lnTo>
                    <a:pt x="2168" y="6"/>
                  </a:lnTo>
                  <a:lnTo>
                    <a:pt x="2216" y="2"/>
                  </a:lnTo>
                  <a:lnTo>
                    <a:pt x="2264" y="0"/>
                  </a:lnTo>
                  <a:lnTo>
                    <a:pt x="2264" y="0"/>
                  </a:lnTo>
                  <a:lnTo>
                    <a:pt x="2288" y="2"/>
                  </a:lnTo>
                  <a:lnTo>
                    <a:pt x="2312" y="4"/>
                  </a:lnTo>
                  <a:lnTo>
                    <a:pt x="2334" y="10"/>
                  </a:lnTo>
                  <a:lnTo>
                    <a:pt x="2358" y="20"/>
                  </a:lnTo>
                  <a:lnTo>
                    <a:pt x="2358" y="20"/>
                  </a:lnTo>
                  <a:lnTo>
                    <a:pt x="2368" y="26"/>
                  </a:lnTo>
                  <a:lnTo>
                    <a:pt x="2376" y="34"/>
                  </a:lnTo>
                  <a:lnTo>
                    <a:pt x="2386" y="42"/>
                  </a:lnTo>
                  <a:lnTo>
                    <a:pt x="2392" y="52"/>
                  </a:lnTo>
                  <a:lnTo>
                    <a:pt x="2392" y="52"/>
                  </a:lnTo>
                  <a:lnTo>
                    <a:pt x="2398" y="62"/>
                  </a:lnTo>
                  <a:lnTo>
                    <a:pt x="2402" y="74"/>
                  </a:lnTo>
                  <a:lnTo>
                    <a:pt x="2404" y="86"/>
                  </a:lnTo>
                  <a:lnTo>
                    <a:pt x="2404" y="98"/>
                  </a:lnTo>
                  <a:lnTo>
                    <a:pt x="2404" y="98"/>
                  </a:lnTo>
                  <a:lnTo>
                    <a:pt x="2402" y="86"/>
                  </a:lnTo>
                  <a:lnTo>
                    <a:pt x="2400" y="74"/>
                  </a:lnTo>
                  <a:lnTo>
                    <a:pt x="2396" y="62"/>
                  </a:lnTo>
                  <a:lnTo>
                    <a:pt x="2392" y="52"/>
                  </a:lnTo>
                  <a:lnTo>
                    <a:pt x="2392" y="52"/>
                  </a:lnTo>
                  <a:lnTo>
                    <a:pt x="2384" y="42"/>
                  </a:lnTo>
                  <a:lnTo>
                    <a:pt x="2376" y="34"/>
                  </a:lnTo>
                  <a:lnTo>
                    <a:pt x="2366" y="28"/>
                  </a:lnTo>
                  <a:lnTo>
                    <a:pt x="2356" y="22"/>
                  </a:lnTo>
                  <a:lnTo>
                    <a:pt x="2356" y="22"/>
                  </a:lnTo>
                  <a:lnTo>
                    <a:pt x="2334" y="12"/>
                  </a:lnTo>
                  <a:lnTo>
                    <a:pt x="2312" y="8"/>
                  </a:lnTo>
                  <a:lnTo>
                    <a:pt x="2288" y="4"/>
                  </a:lnTo>
                  <a:lnTo>
                    <a:pt x="2264" y="4"/>
                  </a:lnTo>
                  <a:lnTo>
                    <a:pt x="2264" y="4"/>
                  </a:lnTo>
                  <a:lnTo>
                    <a:pt x="2216" y="6"/>
                  </a:lnTo>
                  <a:lnTo>
                    <a:pt x="2170" y="12"/>
                  </a:lnTo>
                  <a:lnTo>
                    <a:pt x="2122" y="20"/>
                  </a:lnTo>
                  <a:lnTo>
                    <a:pt x="2076" y="30"/>
                  </a:lnTo>
                  <a:lnTo>
                    <a:pt x="2076" y="30"/>
                  </a:lnTo>
                  <a:lnTo>
                    <a:pt x="2030" y="42"/>
                  </a:lnTo>
                  <a:lnTo>
                    <a:pt x="1984" y="56"/>
                  </a:lnTo>
                  <a:lnTo>
                    <a:pt x="1894" y="84"/>
                  </a:lnTo>
                  <a:lnTo>
                    <a:pt x="1804" y="118"/>
                  </a:lnTo>
                  <a:lnTo>
                    <a:pt x="1716" y="152"/>
                  </a:lnTo>
                  <a:lnTo>
                    <a:pt x="1716" y="152"/>
                  </a:lnTo>
                  <a:lnTo>
                    <a:pt x="1628" y="190"/>
                  </a:lnTo>
                  <a:lnTo>
                    <a:pt x="1540" y="230"/>
                  </a:lnTo>
                  <a:lnTo>
                    <a:pt x="1454" y="270"/>
                  </a:lnTo>
                  <a:lnTo>
                    <a:pt x="1370" y="312"/>
                  </a:lnTo>
                  <a:lnTo>
                    <a:pt x="1284" y="356"/>
                  </a:lnTo>
                  <a:lnTo>
                    <a:pt x="1200" y="402"/>
                  </a:lnTo>
                  <a:lnTo>
                    <a:pt x="1118" y="448"/>
                  </a:lnTo>
                  <a:lnTo>
                    <a:pt x="1036" y="496"/>
                  </a:lnTo>
                  <a:lnTo>
                    <a:pt x="1036" y="496"/>
                  </a:lnTo>
                  <a:lnTo>
                    <a:pt x="954" y="546"/>
                  </a:lnTo>
                  <a:lnTo>
                    <a:pt x="872" y="596"/>
                  </a:lnTo>
                  <a:lnTo>
                    <a:pt x="792" y="648"/>
                  </a:lnTo>
                  <a:lnTo>
                    <a:pt x="714" y="700"/>
                  </a:lnTo>
                  <a:lnTo>
                    <a:pt x="636" y="756"/>
                  </a:lnTo>
                  <a:lnTo>
                    <a:pt x="558" y="812"/>
                  </a:lnTo>
                  <a:lnTo>
                    <a:pt x="484" y="870"/>
                  </a:lnTo>
                  <a:lnTo>
                    <a:pt x="410" y="930"/>
                  </a:lnTo>
                  <a:lnTo>
                    <a:pt x="410" y="930"/>
                  </a:lnTo>
                  <a:lnTo>
                    <a:pt x="338" y="992"/>
                  </a:lnTo>
                  <a:lnTo>
                    <a:pt x="268" y="1058"/>
                  </a:lnTo>
                  <a:lnTo>
                    <a:pt x="234" y="1092"/>
                  </a:lnTo>
                  <a:lnTo>
                    <a:pt x="202" y="1126"/>
                  </a:lnTo>
                  <a:lnTo>
                    <a:pt x="170" y="1162"/>
                  </a:lnTo>
                  <a:lnTo>
                    <a:pt x="140" y="1198"/>
                  </a:lnTo>
                  <a:lnTo>
                    <a:pt x="140" y="1198"/>
                  </a:lnTo>
                  <a:lnTo>
                    <a:pt x="110" y="1236"/>
                  </a:lnTo>
                  <a:lnTo>
                    <a:pt x="84" y="1276"/>
                  </a:lnTo>
                  <a:lnTo>
                    <a:pt x="58" y="1316"/>
                  </a:lnTo>
                  <a:lnTo>
                    <a:pt x="36" y="1358"/>
                  </a:lnTo>
                  <a:lnTo>
                    <a:pt x="36" y="1358"/>
                  </a:lnTo>
                  <a:lnTo>
                    <a:pt x="28" y="1380"/>
                  </a:lnTo>
                  <a:lnTo>
                    <a:pt x="18" y="1402"/>
                  </a:lnTo>
                  <a:lnTo>
                    <a:pt x="12" y="1424"/>
                  </a:lnTo>
                  <a:lnTo>
                    <a:pt x="6" y="1448"/>
                  </a:lnTo>
                  <a:lnTo>
                    <a:pt x="2" y="1472"/>
                  </a:lnTo>
                  <a:lnTo>
                    <a:pt x="0" y="1494"/>
                  </a:lnTo>
                  <a:lnTo>
                    <a:pt x="0" y="1518"/>
                  </a:lnTo>
                  <a:lnTo>
                    <a:pt x="2" y="1542"/>
                  </a:lnTo>
                  <a:lnTo>
                    <a:pt x="2" y="154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79" name="Freeform 9">
              <a:extLst>
                <a:ext uri="{FF2B5EF4-FFF2-40B4-BE49-F238E27FC236}">
                  <a16:creationId xmlns:a16="http://schemas.microsoft.com/office/drawing/2014/main" id="{97C647C8-270A-7A4E-B6DF-C89DA27C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5" y="269875"/>
              <a:ext cx="4114800" cy="2778125"/>
            </a:xfrm>
            <a:custGeom>
              <a:avLst/>
              <a:gdLst>
                <a:gd name="T0" fmla="*/ 2586 w 2592"/>
                <a:gd name="T1" fmla="*/ 392 h 1750"/>
                <a:gd name="T2" fmla="*/ 2576 w 2592"/>
                <a:gd name="T3" fmla="*/ 342 h 1750"/>
                <a:gd name="T4" fmla="*/ 2554 w 2592"/>
                <a:gd name="T5" fmla="*/ 302 h 1750"/>
                <a:gd name="T6" fmla="*/ 2518 w 2592"/>
                <a:gd name="T7" fmla="*/ 276 h 1750"/>
                <a:gd name="T8" fmla="*/ 2470 w 2592"/>
                <a:gd name="T9" fmla="*/ 258 h 1750"/>
                <a:gd name="T10" fmla="*/ 2410 w 2592"/>
                <a:gd name="T11" fmla="*/ 252 h 1750"/>
                <a:gd name="T12" fmla="*/ 2340 w 2592"/>
                <a:gd name="T13" fmla="*/ 254 h 1750"/>
                <a:gd name="T14" fmla="*/ 2262 w 2592"/>
                <a:gd name="T15" fmla="*/ 266 h 1750"/>
                <a:gd name="T16" fmla="*/ 2174 w 2592"/>
                <a:gd name="T17" fmla="*/ 286 h 1750"/>
                <a:gd name="T18" fmla="*/ 2078 w 2592"/>
                <a:gd name="T19" fmla="*/ 314 h 1750"/>
                <a:gd name="T20" fmla="*/ 1870 w 2592"/>
                <a:gd name="T21" fmla="*/ 390 h 1750"/>
                <a:gd name="T22" fmla="*/ 1642 w 2592"/>
                <a:gd name="T23" fmla="*/ 490 h 1750"/>
                <a:gd name="T24" fmla="*/ 1404 w 2592"/>
                <a:gd name="T25" fmla="*/ 608 h 1750"/>
                <a:gd name="T26" fmla="*/ 1164 w 2592"/>
                <a:gd name="T27" fmla="*/ 742 h 1750"/>
                <a:gd name="T28" fmla="*/ 930 w 2592"/>
                <a:gd name="T29" fmla="*/ 888 h 1750"/>
                <a:gd name="T30" fmla="*/ 706 w 2592"/>
                <a:gd name="T31" fmla="*/ 1036 h 1750"/>
                <a:gd name="T32" fmla="*/ 504 w 2592"/>
                <a:gd name="T33" fmla="*/ 1188 h 1750"/>
                <a:gd name="T34" fmla="*/ 330 w 2592"/>
                <a:gd name="T35" fmla="*/ 1334 h 1750"/>
                <a:gd name="T36" fmla="*/ 256 w 2592"/>
                <a:gd name="T37" fmla="*/ 1404 h 1750"/>
                <a:gd name="T38" fmla="*/ 192 w 2592"/>
                <a:gd name="T39" fmla="*/ 1472 h 1750"/>
                <a:gd name="T40" fmla="*/ 138 w 2592"/>
                <a:gd name="T41" fmla="*/ 1536 h 1750"/>
                <a:gd name="T42" fmla="*/ 96 w 2592"/>
                <a:gd name="T43" fmla="*/ 1596 h 1750"/>
                <a:gd name="T44" fmla="*/ 68 w 2592"/>
                <a:gd name="T45" fmla="*/ 1652 h 1750"/>
                <a:gd name="T46" fmla="*/ 54 w 2592"/>
                <a:gd name="T47" fmla="*/ 1704 h 1750"/>
                <a:gd name="T48" fmla="*/ 54 w 2592"/>
                <a:gd name="T49" fmla="*/ 1750 h 1750"/>
                <a:gd name="T50" fmla="*/ 2 w 2592"/>
                <a:gd name="T51" fmla="*/ 1524 h 1750"/>
                <a:gd name="T52" fmla="*/ 4 w 2592"/>
                <a:gd name="T53" fmla="*/ 1464 h 1750"/>
                <a:gd name="T54" fmla="*/ 18 w 2592"/>
                <a:gd name="T55" fmla="*/ 1400 h 1750"/>
                <a:gd name="T56" fmla="*/ 48 w 2592"/>
                <a:gd name="T57" fmla="*/ 1334 h 1750"/>
                <a:gd name="T58" fmla="*/ 90 w 2592"/>
                <a:gd name="T59" fmla="*/ 1266 h 1750"/>
                <a:gd name="T60" fmla="*/ 144 w 2592"/>
                <a:gd name="T61" fmla="*/ 1194 h 1750"/>
                <a:gd name="T62" fmla="*/ 210 w 2592"/>
                <a:gd name="T63" fmla="*/ 1122 h 1750"/>
                <a:gd name="T64" fmla="*/ 286 w 2592"/>
                <a:gd name="T65" fmla="*/ 1048 h 1750"/>
                <a:gd name="T66" fmla="*/ 372 w 2592"/>
                <a:gd name="T67" fmla="*/ 974 h 1750"/>
                <a:gd name="T68" fmla="*/ 564 w 2592"/>
                <a:gd name="T69" fmla="*/ 826 h 1750"/>
                <a:gd name="T70" fmla="*/ 782 w 2592"/>
                <a:gd name="T71" fmla="*/ 678 h 1750"/>
                <a:gd name="T72" fmla="*/ 1018 w 2592"/>
                <a:gd name="T73" fmla="*/ 538 h 1750"/>
                <a:gd name="T74" fmla="*/ 1260 w 2592"/>
                <a:gd name="T75" fmla="*/ 406 h 1750"/>
                <a:gd name="T76" fmla="*/ 1506 w 2592"/>
                <a:gd name="T77" fmla="*/ 288 h 1750"/>
                <a:gd name="T78" fmla="*/ 1744 w 2592"/>
                <a:gd name="T79" fmla="*/ 184 h 1750"/>
                <a:gd name="T80" fmla="*/ 1968 w 2592"/>
                <a:gd name="T81" fmla="*/ 100 h 1750"/>
                <a:gd name="T82" fmla="*/ 2168 w 2592"/>
                <a:gd name="T83" fmla="*/ 40 h 1750"/>
                <a:gd name="T84" fmla="*/ 2258 w 2592"/>
                <a:gd name="T85" fmla="*/ 20 h 1750"/>
                <a:gd name="T86" fmla="*/ 2340 w 2592"/>
                <a:gd name="T87" fmla="*/ 6 h 1750"/>
                <a:gd name="T88" fmla="*/ 2412 w 2592"/>
                <a:gd name="T89" fmla="*/ 0 h 1750"/>
                <a:gd name="T90" fmla="*/ 2472 w 2592"/>
                <a:gd name="T91" fmla="*/ 2 h 1750"/>
                <a:gd name="T92" fmla="*/ 2522 w 2592"/>
                <a:gd name="T93" fmla="*/ 10 h 1750"/>
                <a:gd name="T94" fmla="*/ 2560 w 2592"/>
                <a:gd name="T95" fmla="*/ 30 h 1750"/>
                <a:gd name="T96" fmla="*/ 2584 w 2592"/>
                <a:gd name="T97" fmla="*/ 58 h 1750"/>
                <a:gd name="T98" fmla="*/ 2592 w 2592"/>
                <a:gd name="T99" fmla="*/ 94 h 1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2" h="1750">
                  <a:moveTo>
                    <a:pt x="2586" y="392"/>
                  </a:moveTo>
                  <a:lnTo>
                    <a:pt x="2586" y="392"/>
                  </a:lnTo>
                  <a:lnTo>
                    <a:pt x="2582" y="364"/>
                  </a:lnTo>
                  <a:lnTo>
                    <a:pt x="2576" y="342"/>
                  </a:lnTo>
                  <a:lnTo>
                    <a:pt x="2568" y="320"/>
                  </a:lnTo>
                  <a:lnTo>
                    <a:pt x="2554" y="302"/>
                  </a:lnTo>
                  <a:lnTo>
                    <a:pt x="2538" y="288"/>
                  </a:lnTo>
                  <a:lnTo>
                    <a:pt x="2518" y="276"/>
                  </a:lnTo>
                  <a:lnTo>
                    <a:pt x="2496" y="266"/>
                  </a:lnTo>
                  <a:lnTo>
                    <a:pt x="2470" y="258"/>
                  </a:lnTo>
                  <a:lnTo>
                    <a:pt x="2442" y="254"/>
                  </a:lnTo>
                  <a:lnTo>
                    <a:pt x="2410" y="252"/>
                  </a:lnTo>
                  <a:lnTo>
                    <a:pt x="2376" y="252"/>
                  </a:lnTo>
                  <a:lnTo>
                    <a:pt x="2340" y="254"/>
                  </a:lnTo>
                  <a:lnTo>
                    <a:pt x="2302" y="258"/>
                  </a:lnTo>
                  <a:lnTo>
                    <a:pt x="2262" y="266"/>
                  </a:lnTo>
                  <a:lnTo>
                    <a:pt x="2218" y="274"/>
                  </a:lnTo>
                  <a:lnTo>
                    <a:pt x="2174" y="286"/>
                  </a:lnTo>
                  <a:lnTo>
                    <a:pt x="2126" y="298"/>
                  </a:lnTo>
                  <a:lnTo>
                    <a:pt x="2078" y="314"/>
                  </a:lnTo>
                  <a:lnTo>
                    <a:pt x="1976" y="348"/>
                  </a:lnTo>
                  <a:lnTo>
                    <a:pt x="1870" y="390"/>
                  </a:lnTo>
                  <a:lnTo>
                    <a:pt x="1758" y="436"/>
                  </a:lnTo>
                  <a:lnTo>
                    <a:pt x="1642" y="490"/>
                  </a:lnTo>
                  <a:lnTo>
                    <a:pt x="1524" y="548"/>
                  </a:lnTo>
                  <a:lnTo>
                    <a:pt x="1404" y="608"/>
                  </a:lnTo>
                  <a:lnTo>
                    <a:pt x="1284" y="674"/>
                  </a:lnTo>
                  <a:lnTo>
                    <a:pt x="1164" y="742"/>
                  </a:lnTo>
                  <a:lnTo>
                    <a:pt x="1046" y="814"/>
                  </a:lnTo>
                  <a:lnTo>
                    <a:pt x="930" y="888"/>
                  </a:lnTo>
                  <a:lnTo>
                    <a:pt x="816" y="962"/>
                  </a:lnTo>
                  <a:lnTo>
                    <a:pt x="706" y="1036"/>
                  </a:lnTo>
                  <a:lnTo>
                    <a:pt x="602" y="1112"/>
                  </a:lnTo>
                  <a:lnTo>
                    <a:pt x="504" y="1188"/>
                  </a:lnTo>
                  <a:lnTo>
                    <a:pt x="412" y="1262"/>
                  </a:lnTo>
                  <a:lnTo>
                    <a:pt x="330" y="1334"/>
                  </a:lnTo>
                  <a:lnTo>
                    <a:pt x="292" y="1370"/>
                  </a:lnTo>
                  <a:lnTo>
                    <a:pt x="256" y="1404"/>
                  </a:lnTo>
                  <a:lnTo>
                    <a:pt x="222" y="1438"/>
                  </a:lnTo>
                  <a:lnTo>
                    <a:pt x="192" y="1472"/>
                  </a:lnTo>
                  <a:lnTo>
                    <a:pt x="164" y="1504"/>
                  </a:lnTo>
                  <a:lnTo>
                    <a:pt x="138" y="1536"/>
                  </a:lnTo>
                  <a:lnTo>
                    <a:pt x="116" y="1568"/>
                  </a:lnTo>
                  <a:lnTo>
                    <a:pt x="96" y="1596"/>
                  </a:lnTo>
                  <a:lnTo>
                    <a:pt x="80" y="1626"/>
                  </a:lnTo>
                  <a:lnTo>
                    <a:pt x="68" y="1652"/>
                  </a:lnTo>
                  <a:lnTo>
                    <a:pt x="60" y="1680"/>
                  </a:lnTo>
                  <a:lnTo>
                    <a:pt x="54" y="1704"/>
                  </a:lnTo>
                  <a:lnTo>
                    <a:pt x="52" y="1728"/>
                  </a:lnTo>
                  <a:lnTo>
                    <a:pt x="54" y="1750"/>
                  </a:lnTo>
                  <a:lnTo>
                    <a:pt x="2" y="1524"/>
                  </a:lnTo>
                  <a:lnTo>
                    <a:pt x="2" y="1524"/>
                  </a:lnTo>
                  <a:lnTo>
                    <a:pt x="0" y="1496"/>
                  </a:lnTo>
                  <a:lnTo>
                    <a:pt x="4" y="1464"/>
                  </a:lnTo>
                  <a:lnTo>
                    <a:pt x="8" y="1434"/>
                  </a:lnTo>
                  <a:lnTo>
                    <a:pt x="18" y="1400"/>
                  </a:lnTo>
                  <a:lnTo>
                    <a:pt x="32" y="1368"/>
                  </a:lnTo>
                  <a:lnTo>
                    <a:pt x="48" y="1334"/>
                  </a:lnTo>
                  <a:lnTo>
                    <a:pt x="68" y="1300"/>
                  </a:lnTo>
                  <a:lnTo>
                    <a:pt x="90" y="1266"/>
                  </a:lnTo>
                  <a:lnTo>
                    <a:pt x="116" y="1230"/>
                  </a:lnTo>
                  <a:lnTo>
                    <a:pt x="144" y="1194"/>
                  </a:lnTo>
                  <a:lnTo>
                    <a:pt x="176" y="1158"/>
                  </a:lnTo>
                  <a:lnTo>
                    <a:pt x="210" y="1122"/>
                  </a:lnTo>
                  <a:lnTo>
                    <a:pt x="248" y="1086"/>
                  </a:lnTo>
                  <a:lnTo>
                    <a:pt x="286" y="1048"/>
                  </a:lnTo>
                  <a:lnTo>
                    <a:pt x="328" y="1012"/>
                  </a:lnTo>
                  <a:lnTo>
                    <a:pt x="372" y="974"/>
                  </a:lnTo>
                  <a:lnTo>
                    <a:pt x="464" y="900"/>
                  </a:lnTo>
                  <a:lnTo>
                    <a:pt x="564" y="826"/>
                  </a:lnTo>
                  <a:lnTo>
                    <a:pt x="670" y="752"/>
                  </a:lnTo>
                  <a:lnTo>
                    <a:pt x="782" y="678"/>
                  </a:lnTo>
                  <a:lnTo>
                    <a:pt x="898" y="608"/>
                  </a:lnTo>
                  <a:lnTo>
                    <a:pt x="1018" y="538"/>
                  </a:lnTo>
                  <a:lnTo>
                    <a:pt x="1138" y="470"/>
                  </a:lnTo>
                  <a:lnTo>
                    <a:pt x="1260" y="406"/>
                  </a:lnTo>
                  <a:lnTo>
                    <a:pt x="1384" y="344"/>
                  </a:lnTo>
                  <a:lnTo>
                    <a:pt x="1506" y="288"/>
                  </a:lnTo>
                  <a:lnTo>
                    <a:pt x="1626" y="234"/>
                  </a:lnTo>
                  <a:lnTo>
                    <a:pt x="1744" y="184"/>
                  </a:lnTo>
                  <a:lnTo>
                    <a:pt x="1858" y="140"/>
                  </a:lnTo>
                  <a:lnTo>
                    <a:pt x="1968" y="100"/>
                  </a:lnTo>
                  <a:lnTo>
                    <a:pt x="2072" y="68"/>
                  </a:lnTo>
                  <a:lnTo>
                    <a:pt x="2168" y="40"/>
                  </a:lnTo>
                  <a:lnTo>
                    <a:pt x="2214" y="28"/>
                  </a:lnTo>
                  <a:lnTo>
                    <a:pt x="2258" y="20"/>
                  </a:lnTo>
                  <a:lnTo>
                    <a:pt x="2300" y="12"/>
                  </a:lnTo>
                  <a:lnTo>
                    <a:pt x="2340" y="6"/>
                  </a:lnTo>
                  <a:lnTo>
                    <a:pt x="2376" y="2"/>
                  </a:lnTo>
                  <a:lnTo>
                    <a:pt x="2412" y="0"/>
                  </a:lnTo>
                  <a:lnTo>
                    <a:pt x="2444" y="0"/>
                  </a:lnTo>
                  <a:lnTo>
                    <a:pt x="2472" y="2"/>
                  </a:lnTo>
                  <a:lnTo>
                    <a:pt x="2498" y="4"/>
                  </a:lnTo>
                  <a:lnTo>
                    <a:pt x="2522" y="10"/>
                  </a:lnTo>
                  <a:lnTo>
                    <a:pt x="2542" y="20"/>
                  </a:lnTo>
                  <a:lnTo>
                    <a:pt x="2560" y="30"/>
                  </a:lnTo>
                  <a:lnTo>
                    <a:pt x="2572" y="42"/>
                  </a:lnTo>
                  <a:lnTo>
                    <a:pt x="2584" y="58"/>
                  </a:lnTo>
                  <a:lnTo>
                    <a:pt x="2590" y="74"/>
                  </a:lnTo>
                  <a:lnTo>
                    <a:pt x="2592" y="94"/>
                  </a:lnTo>
                  <a:lnTo>
                    <a:pt x="2586" y="3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0" name="Freeform 10">
              <a:extLst>
                <a:ext uri="{FF2B5EF4-FFF2-40B4-BE49-F238E27FC236}">
                  <a16:creationId xmlns:a16="http://schemas.microsoft.com/office/drawing/2014/main" id="{37A22053-1582-F548-B5B7-58D7D07C3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5" y="266700"/>
              <a:ext cx="4114800" cy="2422525"/>
            </a:xfrm>
            <a:custGeom>
              <a:avLst/>
              <a:gdLst>
                <a:gd name="T0" fmla="*/ 0 w 2592"/>
                <a:gd name="T1" fmla="*/ 1502 h 1526"/>
                <a:gd name="T2" fmla="*/ 10 w 2592"/>
                <a:gd name="T3" fmla="*/ 1428 h 1526"/>
                <a:gd name="T4" fmla="*/ 26 w 2592"/>
                <a:gd name="T5" fmla="*/ 1380 h 1526"/>
                <a:gd name="T6" fmla="*/ 46 w 2592"/>
                <a:gd name="T7" fmla="*/ 1334 h 1526"/>
                <a:gd name="T8" fmla="*/ 130 w 2592"/>
                <a:gd name="T9" fmla="*/ 1210 h 1526"/>
                <a:gd name="T10" fmla="*/ 196 w 2592"/>
                <a:gd name="T11" fmla="*/ 1134 h 1526"/>
                <a:gd name="T12" fmla="*/ 304 w 2592"/>
                <a:gd name="T13" fmla="*/ 1028 h 1526"/>
                <a:gd name="T14" fmla="*/ 456 w 2592"/>
                <a:gd name="T15" fmla="*/ 900 h 1526"/>
                <a:gd name="T16" fmla="*/ 702 w 2592"/>
                <a:gd name="T17" fmla="*/ 726 h 1526"/>
                <a:gd name="T18" fmla="*/ 870 w 2592"/>
                <a:gd name="T19" fmla="*/ 618 h 1526"/>
                <a:gd name="T20" fmla="*/ 1130 w 2592"/>
                <a:gd name="T21" fmla="*/ 468 h 1526"/>
                <a:gd name="T22" fmla="*/ 1308 w 2592"/>
                <a:gd name="T23" fmla="*/ 376 h 1526"/>
                <a:gd name="T24" fmla="*/ 1488 w 2592"/>
                <a:gd name="T25" fmla="*/ 290 h 1526"/>
                <a:gd name="T26" fmla="*/ 1764 w 2592"/>
                <a:gd name="T27" fmla="*/ 172 h 1526"/>
                <a:gd name="T28" fmla="*/ 1952 w 2592"/>
                <a:gd name="T29" fmla="*/ 102 h 1526"/>
                <a:gd name="T30" fmla="*/ 2192 w 2592"/>
                <a:gd name="T31" fmla="*/ 32 h 1526"/>
                <a:gd name="T32" fmla="*/ 2292 w 2592"/>
                <a:gd name="T33" fmla="*/ 12 h 1526"/>
                <a:gd name="T34" fmla="*/ 2440 w 2592"/>
                <a:gd name="T35" fmla="*/ 0 h 1526"/>
                <a:gd name="T36" fmla="*/ 2490 w 2592"/>
                <a:gd name="T37" fmla="*/ 4 h 1526"/>
                <a:gd name="T38" fmla="*/ 2538 w 2592"/>
                <a:gd name="T39" fmla="*/ 18 h 1526"/>
                <a:gd name="T40" fmla="*/ 2570 w 2592"/>
                <a:gd name="T41" fmla="*/ 40 h 1526"/>
                <a:gd name="T42" fmla="*/ 2584 w 2592"/>
                <a:gd name="T43" fmla="*/ 60 h 1526"/>
                <a:gd name="T44" fmla="*/ 2592 w 2592"/>
                <a:gd name="T45" fmla="*/ 96 h 1526"/>
                <a:gd name="T46" fmla="*/ 2588 w 2592"/>
                <a:gd name="T47" fmla="*/ 72 h 1526"/>
                <a:gd name="T48" fmla="*/ 2576 w 2592"/>
                <a:gd name="T49" fmla="*/ 50 h 1526"/>
                <a:gd name="T50" fmla="*/ 2550 w 2592"/>
                <a:gd name="T51" fmla="*/ 26 h 1526"/>
                <a:gd name="T52" fmla="*/ 2514 w 2592"/>
                <a:gd name="T53" fmla="*/ 12 h 1526"/>
                <a:gd name="T54" fmla="*/ 2440 w 2592"/>
                <a:gd name="T55" fmla="*/ 2 h 1526"/>
                <a:gd name="T56" fmla="*/ 2342 w 2592"/>
                <a:gd name="T57" fmla="*/ 10 h 1526"/>
                <a:gd name="T58" fmla="*/ 2244 w 2592"/>
                <a:gd name="T59" fmla="*/ 28 h 1526"/>
                <a:gd name="T60" fmla="*/ 2050 w 2592"/>
                <a:gd name="T61" fmla="*/ 80 h 1526"/>
                <a:gd name="T62" fmla="*/ 1862 w 2592"/>
                <a:gd name="T63" fmla="*/ 146 h 1526"/>
                <a:gd name="T64" fmla="*/ 1586 w 2592"/>
                <a:gd name="T65" fmla="*/ 260 h 1526"/>
                <a:gd name="T66" fmla="*/ 1314 w 2592"/>
                <a:gd name="T67" fmla="*/ 388 h 1526"/>
                <a:gd name="T68" fmla="*/ 1138 w 2592"/>
                <a:gd name="T69" fmla="*/ 482 h 1526"/>
                <a:gd name="T70" fmla="*/ 878 w 2592"/>
                <a:gd name="T71" fmla="*/ 630 h 1526"/>
                <a:gd name="T72" fmla="*/ 626 w 2592"/>
                <a:gd name="T73" fmla="*/ 792 h 1526"/>
                <a:gd name="T74" fmla="*/ 464 w 2592"/>
                <a:gd name="T75" fmla="*/ 910 h 1526"/>
                <a:gd name="T76" fmla="*/ 272 w 2592"/>
                <a:gd name="T77" fmla="*/ 1070 h 1526"/>
                <a:gd name="T78" fmla="*/ 168 w 2592"/>
                <a:gd name="T79" fmla="*/ 1176 h 1526"/>
                <a:gd name="T80" fmla="*/ 104 w 2592"/>
                <a:gd name="T81" fmla="*/ 1252 h 1526"/>
                <a:gd name="T82" fmla="*/ 50 w 2592"/>
                <a:gd name="T83" fmla="*/ 1336 h 1526"/>
                <a:gd name="T84" fmla="*/ 20 w 2592"/>
                <a:gd name="T85" fmla="*/ 1404 h 1526"/>
                <a:gd name="T86" fmla="*/ 2 w 2592"/>
                <a:gd name="T87" fmla="*/ 1478 h 1526"/>
                <a:gd name="T88" fmla="*/ 2 w 2592"/>
                <a:gd name="T89" fmla="*/ 1526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92" h="1526">
                  <a:moveTo>
                    <a:pt x="2" y="1526"/>
                  </a:moveTo>
                  <a:lnTo>
                    <a:pt x="2" y="1526"/>
                  </a:lnTo>
                  <a:lnTo>
                    <a:pt x="0" y="1502"/>
                  </a:lnTo>
                  <a:lnTo>
                    <a:pt x="2" y="1476"/>
                  </a:lnTo>
                  <a:lnTo>
                    <a:pt x="4" y="1452"/>
                  </a:lnTo>
                  <a:lnTo>
                    <a:pt x="10" y="1428"/>
                  </a:lnTo>
                  <a:lnTo>
                    <a:pt x="10" y="1428"/>
                  </a:lnTo>
                  <a:lnTo>
                    <a:pt x="18" y="1404"/>
                  </a:lnTo>
                  <a:lnTo>
                    <a:pt x="26" y="1380"/>
                  </a:lnTo>
                  <a:lnTo>
                    <a:pt x="36" y="1358"/>
                  </a:lnTo>
                  <a:lnTo>
                    <a:pt x="46" y="1334"/>
                  </a:lnTo>
                  <a:lnTo>
                    <a:pt x="46" y="1334"/>
                  </a:lnTo>
                  <a:lnTo>
                    <a:pt x="72" y="1292"/>
                  </a:lnTo>
                  <a:lnTo>
                    <a:pt x="100" y="1250"/>
                  </a:lnTo>
                  <a:lnTo>
                    <a:pt x="130" y="1210"/>
                  </a:lnTo>
                  <a:lnTo>
                    <a:pt x="162" y="1172"/>
                  </a:lnTo>
                  <a:lnTo>
                    <a:pt x="162" y="1172"/>
                  </a:lnTo>
                  <a:lnTo>
                    <a:pt x="196" y="1134"/>
                  </a:lnTo>
                  <a:lnTo>
                    <a:pt x="230" y="1098"/>
                  </a:lnTo>
                  <a:lnTo>
                    <a:pt x="266" y="1062"/>
                  </a:lnTo>
                  <a:lnTo>
                    <a:pt x="304" y="1028"/>
                  </a:lnTo>
                  <a:lnTo>
                    <a:pt x="378" y="964"/>
                  </a:lnTo>
                  <a:lnTo>
                    <a:pt x="456" y="900"/>
                  </a:lnTo>
                  <a:lnTo>
                    <a:pt x="456" y="900"/>
                  </a:lnTo>
                  <a:lnTo>
                    <a:pt x="536" y="840"/>
                  </a:lnTo>
                  <a:lnTo>
                    <a:pt x="618" y="782"/>
                  </a:lnTo>
                  <a:lnTo>
                    <a:pt x="702" y="726"/>
                  </a:lnTo>
                  <a:lnTo>
                    <a:pt x="786" y="672"/>
                  </a:lnTo>
                  <a:lnTo>
                    <a:pt x="786" y="672"/>
                  </a:lnTo>
                  <a:lnTo>
                    <a:pt x="870" y="618"/>
                  </a:lnTo>
                  <a:lnTo>
                    <a:pt x="956" y="568"/>
                  </a:lnTo>
                  <a:lnTo>
                    <a:pt x="1044" y="518"/>
                  </a:lnTo>
                  <a:lnTo>
                    <a:pt x="1130" y="468"/>
                  </a:lnTo>
                  <a:lnTo>
                    <a:pt x="1130" y="468"/>
                  </a:lnTo>
                  <a:lnTo>
                    <a:pt x="1220" y="422"/>
                  </a:lnTo>
                  <a:lnTo>
                    <a:pt x="1308" y="376"/>
                  </a:lnTo>
                  <a:lnTo>
                    <a:pt x="1398" y="332"/>
                  </a:lnTo>
                  <a:lnTo>
                    <a:pt x="1488" y="290"/>
                  </a:lnTo>
                  <a:lnTo>
                    <a:pt x="1488" y="290"/>
                  </a:lnTo>
                  <a:lnTo>
                    <a:pt x="1580" y="248"/>
                  </a:lnTo>
                  <a:lnTo>
                    <a:pt x="1672" y="210"/>
                  </a:lnTo>
                  <a:lnTo>
                    <a:pt x="1764" y="172"/>
                  </a:lnTo>
                  <a:lnTo>
                    <a:pt x="1858" y="136"/>
                  </a:lnTo>
                  <a:lnTo>
                    <a:pt x="1858" y="136"/>
                  </a:lnTo>
                  <a:lnTo>
                    <a:pt x="1952" y="102"/>
                  </a:lnTo>
                  <a:lnTo>
                    <a:pt x="2048" y="72"/>
                  </a:lnTo>
                  <a:lnTo>
                    <a:pt x="2144" y="44"/>
                  </a:lnTo>
                  <a:lnTo>
                    <a:pt x="2192" y="32"/>
                  </a:lnTo>
                  <a:lnTo>
                    <a:pt x="2242" y="22"/>
                  </a:lnTo>
                  <a:lnTo>
                    <a:pt x="2242" y="22"/>
                  </a:lnTo>
                  <a:lnTo>
                    <a:pt x="2292" y="12"/>
                  </a:lnTo>
                  <a:lnTo>
                    <a:pt x="2340" y="4"/>
                  </a:lnTo>
                  <a:lnTo>
                    <a:pt x="2390" y="0"/>
                  </a:lnTo>
                  <a:lnTo>
                    <a:pt x="2440" y="0"/>
                  </a:lnTo>
                  <a:lnTo>
                    <a:pt x="2440" y="0"/>
                  </a:lnTo>
                  <a:lnTo>
                    <a:pt x="2466" y="0"/>
                  </a:lnTo>
                  <a:lnTo>
                    <a:pt x="2490" y="4"/>
                  </a:lnTo>
                  <a:lnTo>
                    <a:pt x="2516" y="10"/>
                  </a:lnTo>
                  <a:lnTo>
                    <a:pt x="2538" y="18"/>
                  </a:lnTo>
                  <a:lnTo>
                    <a:pt x="2538" y="18"/>
                  </a:lnTo>
                  <a:lnTo>
                    <a:pt x="2550" y="24"/>
                  </a:lnTo>
                  <a:lnTo>
                    <a:pt x="2560" y="32"/>
                  </a:lnTo>
                  <a:lnTo>
                    <a:pt x="2570" y="40"/>
                  </a:lnTo>
                  <a:lnTo>
                    <a:pt x="2578" y="50"/>
                  </a:lnTo>
                  <a:lnTo>
                    <a:pt x="2578" y="50"/>
                  </a:lnTo>
                  <a:lnTo>
                    <a:pt x="2584" y="60"/>
                  </a:lnTo>
                  <a:lnTo>
                    <a:pt x="2588" y="72"/>
                  </a:lnTo>
                  <a:lnTo>
                    <a:pt x="2592" y="84"/>
                  </a:lnTo>
                  <a:lnTo>
                    <a:pt x="2592" y="96"/>
                  </a:lnTo>
                  <a:lnTo>
                    <a:pt x="2592" y="96"/>
                  </a:lnTo>
                  <a:lnTo>
                    <a:pt x="2590" y="84"/>
                  </a:lnTo>
                  <a:lnTo>
                    <a:pt x="2588" y="72"/>
                  </a:lnTo>
                  <a:lnTo>
                    <a:pt x="2584" y="60"/>
                  </a:lnTo>
                  <a:lnTo>
                    <a:pt x="2576" y="50"/>
                  </a:lnTo>
                  <a:lnTo>
                    <a:pt x="2576" y="50"/>
                  </a:lnTo>
                  <a:lnTo>
                    <a:pt x="2568" y="40"/>
                  </a:lnTo>
                  <a:lnTo>
                    <a:pt x="2560" y="32"/>
                  </a:lnTo>
                  <a:lnTo>
                    <a:pt x="2550" y="26"/>
                  </a:lnTo>
                  <a:lnTo>
                    <a:pt x="2538" y="20"/>
                  </a:lnTo>
                  <a:lnTo>
                    <a:pt x="2538" y="20"/>
                  </a:lnTo>
                  <a:lnTo>
                    <a:pt x="2514" y="12"/>
                  </a:lnTo>
                  <a:lnTo>
                    <a:pt x="2490" y="6"/>
                  </a:lnTo>
                  <a:lnTo>
                    <a:pt x="2466" y="4"/>
                  </a:lnTo>
                  <a:lnTo>
                    <a:pt x="2440" y="2"/>
                  </a:lnTo>
                  <a:lnTo>
                    <a:pt x="2440" y="2"/>
                  </a:lnTo>
                  <a:lnTo>
                    <a:pt x="2390" y="4"/>
                  </a:lnTo>
                  <a:lnTo>
                    <a:pt x="2342" y="10"/>
                  </a:lnTo>
                  <a:lnTo>
                    <a:pt x="2292" y="18"/>
                  </a:lnTo>
                  <a:lnTo>
                    <a:pt x="2244" y="28"/>
                  </a:lnTo>
                  <a:lnTo>
                    <a:pt x="2244" y="28"/>
                  </a:lnTo>
                  <a:lnTo>
                    <a:pt x="2194" y="40"/>
                  </a:lnTo>
                  <a:lnTo>
                    <a:pt x="2146" y="52"/>
                  </a:lnTo>
                  <a:lnTo>
                    <a:pt x="2050" y="80"/>
                  </a:lnTo>
                  <a:lnTo>
                    <a:pt x="1956" y="112"/>
                  </a:lnTo>
                  <a:lnTo>
                    <a:pt x="1862" y="146"/>
                  </a:lnTo>
                  <a:lnTo>
                    <a:pt x="1862" y="146"/>
                  </a:lnTo>
                  <a:lnTo>
                    <a:pt x="1770" y="182"/>
                  </a:lnTo>
                  <a:lnTo>
                    <a:pt x="1676" y="220"/>
                  </a:lnTo>
                  <a:lnTo>
                    <a:pt x="1586" y="260"/>
                  </a:lnTo>
                  <a:lnTo>
                    <a:pt x="1494" y="302"/>
                  </a:lnTo>
                  <a:lnTo>
                    <a:pt x="1404" y="344"/>
                  </a:lnTo>
                  <a:lnTo>
                    <a:pt x="1314" y="388"/>
                  </a:lnTo>
                  <a:lnTo>
                    <a:pt x="1226" y="434"/>
                  </a:lnTo>
                  <a:lnTo>
                    <a:pt x="1138" y="482"/>
                  </a:lnTo>
                  <a:lnTo>
                    <a:pt x="1138" y="482"/>
                  </a:lnTo>
                  <a:lnTo>
                    <a:pt x="1050" y="530"/>
                  </a:lnTo>
                  <a:lnTo>
                    <a:pt x="964" y="580"/>
                  </a:lnTo>
                  <a:lnTo>
                    <a:pt x="878" y="630"/>
                  </a:lnTo>
                  <a:lnTo>
                    <a:pt x="792" y="682"/>
                  </a:lnTo>
                  <a:lnTo>
                    <a:pt x="708" y="736"/>
                  </a:lnTo>
                  <a:lnTo>
                    <a:pt x="626" y="792"/>
                  </a:lnTo>
                  <a:lnTo>
                    <a:pt x="544" y="850"/>
                  </a:lnTo>
                  <a:lnTo>
                    <a:pt x="464" y="910"/>
                  </a:lnTo>
                  <a:lnTo>
                    <a:pt x="464" y="910"/>
                  </a:lnTo>
                  <a:lnTo>
                    <a:pt x="386" y="972"/>
                  </a:lnTo>
                  <a:lnTo>
                    <a:pt x="310" y="1036"/>
                  </a:lnTo>
                  <a:lnTo>
                    <a:pt x="272" y="1070"/>
                  </a:lnTo>
                  <a:lnTo>
                    <a:pt x="236" y="1104"/>
                  </a:lnTo>
                  <a:lnTo>
                    <a:pt x="202" y="1140"/>
                  </a:lnTo>
                  <a:lnTo>
                    <a:pt x="168" y="1176"/>
                  </a:lnTo>
                  <a:lnTo>
                    <a:pt x="168" y="1176"/>
                  </a:lnTo>
                  <a:lnTo>
                    <a:pt x="134" y="1214"/>
                  </a:lnTo>
                  <a:lnTo>
                    <a:pt x="104" y="1252"/>
                  </a:lnTo>
                  <a:lnTo>
                    <a:pt x="76" y="1294"/>
                  </a:lnTo>
                  <a:lnTo>
                    <a:pt x="50" y="1336"/>
                  </a:lnTo>
                  <a:lnTo>
                    <a:pt x="50" y="1336"/>
                  </a:lnTo>
                  <a:lnTo>
                    <a:pt x="38" y="1358"/>
                  </a:lnTo>
                  <a:lnTo>
                    <a:pt x="28" y="1382"/>
                  </a:lnTo>
                  <a:lnTo>
                    <a:pt x="20" y="1404"/>
                  </a:lnTo>
                  <a:lnTo>
                    <a:pt x="12" y="1428"/>
                  </a:lnTo>
                  <a:lnTo>
                    <a:pt x="6" y="1452"/>
                  </a:lnTo>
                  <a:lnTo>
                    <a:pt x="2" y="1478"/>
                  </a:lnTo>
                  <a:lnTo>
                    <a:pt x="2" y="1502"/>
                  </a:lnTo>
                  <a:lnTo>
                    <a:pt x="2" y="1526"/>
                  </a:lnTo>
                  <a:lnTo>
                    <a:pt x="2" y="152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1" name="Freeform 11">
              <a:extLst>
                <a:ext uri="{FF2B5EF4-FFF2-40B4-BE49-F238E27FC236}">
                  <a16:creationId xmlns:a16="http://schemas.microsoft.com/office/drawing/2014/main" id="{777A783D-6426-4C4B-82F5-87B4FF57D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5" y="1317625"/>
              <a:ext cx="4241800" cy="1889125"/>
            </a:xfrm>
            <a:custGeom>
              <a:avLst/>
              <a:gdLst>
                <a:gd name="T0" fmla="*/ 2666 w 2672"/>
                <a:gd name="T1" fmla="*/ 290 h 1190"/>
                <a:gd name="T2" fmla="*/ 2660 w 2672"/>
                <a:gd name="T3" fmla="*/ 330 h 1190"/>
                <a:gd name="T4" fmla="*/ 2638 w 2672"/>
                <a:gd name="T5" fmla="*/ 372 h 1190"/>
                <a:gd name="T6" fmla="*/ 2606 w 2672"/>
                <a:gd name="T7" fmla="*/ 416 h 1190"/>
                <a:gd name="T8" fmla="*/ 2560 w 2672"/>
                <a:gd name="T9" fmla="*/ 460 h 1190"/>
                <a:gd name="T10" fmla="*/ 2502 w 2672"/>
                <a:gd name="T11" fmla="*/ 506 h 1190"/>
                <a:gd name="T12" fmla="*/ 2434 w 2672"/>
                <a:gd name="T13" fmla="*/ 552 h 1190"/>
                <a:gd name="T14" fmla="*/ 2274 w 2672"/>
                <a:gd name="T15" fmla="*/ 646 h 1190"/>
                <a:gd name="T16" fmla="*/ 2080 w 2672"/>
                <a:gd name="T17" fmla="*/ 738 h 1190"/>
                <a:gd name="T18" fmla="*/ 1866 w 2672"/>
                <a:gd name="T19" fmla="*/ 826 h 1190"/>
                <a:gd name="T20" fmla="*/ 1636 w 2672"/>
                <a:gd name="T21" fmla="*/ 910 h 1190"/>
                <a:gd name="T22" fmla="*/ 1396 w 2672"/>
                <a:gd name="T23" fmla="*/ 988 h 1190"/>
                <a:gd name="T24" fmla="*/ 1156 w 2672"/>
                <a:gd name="T25" fmla="*/ 1056 h 1190"/>
                <a:gd name="T26" fmla="*/ 922 w 2672"/>
                <a:gd name="T27" fmla="*/ 1112 h 1190"/>
                <a:gd name="T28" fmla="*/ 702 w 2672"/>
                <a:gd name="T29" fmla="*/ 1154 h 1190"/>
                <a:gd name="T30" fmla="*/ 502 w 2672"/>
                <a:gd name="T31" fmla="*/ 1182 h 1190"/>
                <a:gd name="T32" fmla="*/ 330 w 2672"/>
                <a:gd name="T33" fmla="*/ 1190 h 1190"/>
                <a:gd name="T34" fmla="*/ 256 w 2672"/>
                <a:gd name="T35" fmla="*/ 1188 h 1190"/>
                <a:gd name="T36" fmla="*/ 192 w 2672"/>
                <a:gd name="T37" fmla="*/ 1180 h 1190"/>
                <a:gd name="T38" fmla="*/ 140 w 2672"/>
                <a:gd name="T39" fmla="*/ 1166 h 1190"/>
                <a:gd name="T40" fmla="*/ 98 w 2672"/>
                <a:gd name="T41" fmla="*/ 1146 h 1190"/>
                <a:gd name="T42" fmla="*/ 70 w 2672"/>
                <a:gd name="T43" fmla="*/ 1122 h 1190"/>
                <a:gd name="T44" fmla="*/ 54 w 2672"/>
                <a:gd name="T45" fmla="*/ 1090 h 1190"/>
                <a:gd name="T46" fmla="*/ 0 w 2672"/>
                <a:gd name="T47" fmla="*/ 850 h 1190"/>
                <a:gd name="T48" fmla="*/ 18 w 2672"/>
                <a:gd name="T49" fmla="*/ 882 h 1190"/>
                <a:gd name="T50" fmla="*/ 48 w 2672"/>
                <a:gd name="T51" fmla="*/ 910 h 1190"/>
                <a:gd name="T52" fmla="*/ 88 w 2672"/>
                <a:gd name="T53" fmla="*/ 932 h 1190"/>
                <a:gd name="T54" fmla="*/ 142 w 2672"/>
                <a:gd name="T55" fmla="*/ 946 h 1190"/>
                <a:gd name="T56" fmla="*/ 204 w 2672"/>
                <a:gd name="T57" fmla="*/ 958 h 1190"/>
                <a:gd name="T58" fmla="*/ 274 w 2672"/>
                <a:gd name="T59" fmla="*/ 962 h 1190"/>
                <a:gd name="T60" fmla="*/ 354 w 2672"/>
                <a:gd name="T61" fmla="*/ 962 h 1190"/>
                <a:gd name="T62" fmla="*/ 536 w 2672"/>
                <a:gd name="T63" fmla="*/ 950 h 1190"/>
                <a:gd name="T64" fmla="*/ 740 w 2672"/>
                <a:gd name="T65" fmla="*/ 918 h 1190"/>
                <a:gd name="T66" fmla="*/ 962 w 2672"/>
                <a:gd name="T67" fmla="*/ 874 h 1190"/>
                <a:gd name="T68" fmla="*/ 1194 w 2672"/>
                <a:gd name="T69" fmla="*/ 814 h 1190"/>
                <a:gd name="T70" fmla="*/ 1430 w 2672"/>
                <a:gd name="T71" fmla="*/ 742 h 1190"/>
                <a:gd name="T72" fmla="*/ 1664 w 2672"/>
                <a:gd name="T73" fmla="*/ 660 h 1190"/>
                <a:gd name="T74" fmla="*/ 1888 w 2672"/>
                <a:gd name="T75" fmla="*/ 570 h 1190"/>
                <a:gd name="T76" fmla="*/ 2096 w 2672"/>
                <a:gd name="T77" fmla="*/ 474 h 1190"/>
                <a:gd name="T78" fmla="*/ 2284 w 2672"/>
                <a:gd name="T79" fmla="*/ 372 h 1190"/>
                <a:gd name="T80" fmla="*/ 2406 w 2672"/>
                <a:gd name="T81" fmla="*/ 292 h 1190"/>
                <a:gd name="T82" fmla="*/ 2476 w 2672"/>
                <a:gd name="T83" fmla="*/ 240 h 1190"/>
                <a:gd name="T84" fmla="*/ 2538 w 2672"/>
                <a:gd name="T85" fmla="*/ 186 h 1190"/>
                <a:gd name="T86" fmla="*/ 2590 w 2672"/>
                <a:gd name="T87" fmla="*/ 132 h 1190"/>
                <a:gd name="T88" fmla="*/ 2632 w 2672"/>
                <a:gd name="T89" fmla="*/ 78 h 1190"/>
                <a:gd name="T90" fmla="*/ 2662 w 2672"/>
                <a:gd name="T91" fmla="*/ 26 h 1190"/>
                <a:gd name="T92" fmla="*/ 2666 w 2672"/>
                <a:gd name="T93" fmla="*/ 290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672" h="1190">
                  <a:moveTo>
                    <a:pt x="2666" y="290"/>
                  </a:moveTo>
                  <a:lnTo>
                    <a:pt x="2666" y="290"/>
                  </a:lnTo>
                  <a:lnTo>
                    <a:pt x="2664" y="310"/>
                  </a:lnTo>
                  <a:lnTo>
                    <a:pt x="2660" y="330"/>
                  </a:lnTo>
                  <a:lnTo>
                    <a:pt x="2652" y="350"/>
                  </a:lnTo>
                  <a:lnTo>
                    <a:pt x="2638" y="372"/>
                  </a:lnTo>
                  <a:lnTo>
                    <a:pt x="2624" y="394"/>
                  </a:lnTo>
                  <a:lnTo>
                    <a:pt x="2606" y="416"/>
                  </a:lnTo>
                  <a:lnTo>
                    <a:pt x="2584" y="438"/>
                  </a:lnTo>
                  <a:lnTo>
                    <a:pt x="2560" y="460"/>
                  </a:lnTo>
                  <a:lnTo>
                    <a:pt x="2532" y="484"/>
                  </a:lnTo>
                  <a:lnTo>
                    <a:pt x="2502" y="506"/>
                  </a:lnTo>
                  <a:lnTo>
                    <a:pt x="2470" y="530"/>
                  </a:lnTo>
                  <a:lnTo>
                    <a:pt x="2434" y="552"/>
                  </a:lnTo>
                  <a:lnTo>
                    <a:pt x="2358" y="598"/>
                  </a:lnTo>
                  <a:lnTo>
                    <a:pt x="2274" y="646"/>
                  </a:lnTo>
                  <a:lnTo>
                    <a:pt x="2180" y="692"/>
                  </a:lnTo>
                  <a:lnTo>
                    <a:pt x="2080" y="738"/>
                  </a:lnTo>
                  <a:lnTo>
                    <a:pt x="1976" y="782"/>
                  </a:lnTo>
                  <a:lnTo>
                    <a:pt x="1866" y="826"/>
                  </a:lnTo>
                  <a:lnTo>
                    <a:pt x="1752" y="870"/>
                  </a:lnTo>
                  <a:lnTo>
                    <a:pt x="1636" y="910"/>
                  </a:lnTo>
                  <a:lnTo>
                    <a:pt x="1516" y="950"/>
                  </a:lnTo>
                  <a:lnTo>
                    <a:pt x="1396" y="988"/>
                  </a:lnTo>
                  <a:lnTo>
                    <a:pt x="1276" y="1022"/>
                  </a:lnTo>
                  <a:lnTo>
                    <a:pt x="1156" y="1056"/>
                  </a:lnTo>
                  <a:lnTo>
                    <a:pt x="1038" y="1086"/>
                  </a:lnTo>
                  <a:lnTo>
                    <a:pt x="922" y="1112"/>
                  </a:lnTo>
                  <a:lnTo>
                    <a:pt x="810" y="1134"/>
                  </a:lnTo>
                  <a:lnTo>
                    <a:pt x="702" y="1154"/>
                  </a:lnTo>
                  <a:lnTo>
                    <a:pt x="598" y="1170"/>
                  </a:lnTo>
                  <a:lnTo>
                    <a:pt x="502" y="1182"/>
                  </a:lnTo>
                  <a:lnTo>
                    <a:pt x="412" y="1188"/>
                  </a:lnTo>
                  <a:lnTo>
                    <a:pt x="330" y="1190"/>
                  </a:lnTo>
                  <a:lnTo>
                    <a:pt x="292" y="1190"/>
                  </a:lnTo>
                  <a:lnTo>
                    <a:pt x="256" y="1188"/>
                  </a:lnTo>
                  <a:lnTo>
                    <a:pt x="222" y="1184"/>
                  </a:lnTo>
                  <a:lnTo>
                    <a:pt x="192" y="1180"/>
                  </a:lnTo>
                  <a:lnTo>
                    <a:pt x="164" y="1174"/>
                  </a:lnTo>
                  <a:lnTo>
                    <a:pt x="140" y="1166"/>
                  </a:lnTo>
                  <a:lnTo>
                    <a:pt x="118" y="1158"/>
                  </a:lnTo>
                  <a:lnTo>
                    <a:pt x="98" y="1146"/>
                  </a:lnTo>
                  <a:lnTo>
                    <a:pt x="82" y="1134"/>
                  </a:lnTo>
                  <a:lnTo>
                    <a:pt x="70" y="1122"/>
                  </a:lnTo>
                  <a:lnTo>
                    <a:pt x="60" y="1106"/>
                  </a:lnTo>
                  <a:lnTo>
                    <a:pt x="54" y="1090"/>
                  </a:lnTo>
                  <a:lnTo>
                    <a:pt x="0" y="850"/>
                  </a:lnTo>
                  <a:lnTo>
                    <a:pt x="0" y="850"/>
                  </a:lnTo>
                  <a:lnTo>
                    <a:pt x="6" y="866"/>
                  </a:lnTo>
                  <a:lnTo>
                    <a:pt x="18" y="882"/>
                  </a:lnTo>
                  <a:lnTo>
                    <a:pt x="30" y="896"/>
                  </a:lnTo>
                  <a:lnTo>
                    <a:pt x="48" y="910"/>
                  </a:lnTo>
                  <a:lnTo>
                    <a:pt x="66" y="922"/>
                  </a:lnTo>
                  <a:lnTo>
                    <a:pt x="88" y="932"/>
                  </a:lnTo>
                  <a:lnTo>
                    <a:pt x="114" y="940"/>
                  </a:lnTo>
                  <a:lnTo>
                    <a:pt x="142" y="946"/>
                  </a:lnTo>
                  <a:lnTo>
                    <a:pt x="172" y="952"/>
                  </a:lnTo>
                  <a:lnTo>
                    <a:pt x="204" y="958"/>
                  </a:lnTo>
                  <a:lnTo>
                    <a:pt x="238" y="960"/>
                  </a:lnTo>
                  <a:lnTo>
                    <a:pt x="274" y="962"/>
                  </a:lnTo>
                  <a:lnTo>
                    <a:pt x="314" y="964"/>
                  </a:lnTo>
                  <a:lnTo>
                    <a:pt x="354" y="962"/>
                  </a:lnTo>
                  <a:lnTo>
                    <a:pt x="442" y="958"/>
                  </a:lnTo>
                  <a:lnTo>
                    <a:pt x="536" y="950"/>
                  </a:lnTo>
                  <a:lnTo>
                    <a:pt x="636" y="936"/>
                  </a:lnTo>
                  <a:lnTo>
                    <a:pt x="740" y="918"/>
                  </a:lnTo>
                  <a:lnTo>
                    <a:pt x="850" y="898"/>
                  </a:lnTo>
                  <a:lnTo>
                    <a:pt x="962" y="874"/>
                  </a:lnTo>
                  <a:lnTo>
                    <a:pt x="1076" y="844"/>
                  </a:lnTo>
                  <a:lnTo>
                    <a:pt x="1194" y="814"/>
                  </a:lnTo>
                  <a:lnTo>
                    <a:pt x="1312" y="780"/>
                  </a:lnTo>
                  <a:lnTo>
                    <a:pt x="1430" y="742"/>
                  </a:lnTo>
                  <a:lnTo>
                    <a:pt x="1548" y="702"/>
                  </a:lnTo>
                  <a:lnTo>
                    <a:pt x="1664" y="660"/>
                  </a:lnTo>
                  <a:lnTo>
                    <a:pt x="1776" y="616"/>
                  </a:lnTo>
                  <a:lnTo>
                    <a:pt x="1888" y="570"/>
                  </a:lnTo>
                  <a:lnTo>
                    <a:pt x="1994" y="522"/>
                  </a:lnTo>
                  <a:lnTo>
                    <a:pt x="2096" y="474"/>
                  </a:lnTo>
                  <a:lnTo>
                    <a:pt x="2194" y="422"/>
                  </a:lnTo>
                  <a:lnTo>
                    <a:pt x="2284" y="372"/>
                  </a:lnTo>
                  <a:lnTo>
                    <a:pt x="2368" y="318"/>
                  </a:lnTo>
                  <a:lnTo>
                    <a:pt x="2406" y="292"/>
                  </a:lnTo>
                  <a:lnTo>
                    <a:pt x="2442" y="266"/>
                  </a:lnTo>
                  <a:lnTo>
                    <a:pt x="2476" y="240"/>
                  </a:lnTo>
                  <a:lnTo>
                    <a:pt x="2510" y="212"/>
                  </a:lnTo>
                  <a:lnTo>
                    <a:pt x="2538" y="186"/>
                  </a:lnTo>
                  <a:lnTo>
                    <a:pt x="2566" y="160"/>
                  </a:lnTo>
                  <a:lnTo>
                    <a:pt x="2590" y="132"/>
                  </a:lnTo>
                  <a:lnTo>
                    <a:pt x="2612" y="106"/>
                  </a:lnTo>
                  <a:lnTo>
                    <a:pt x="2632" y="78"/>
                  </a:lnTo>
                  <a:lnTo>
                    <a:pt x="2648" y="52"/>
                  </a:lnTo>
                  <a:lnTo>
                    <a:pt x="2662" y="26"/>
                  </a:lnTo>
                  <a:lnTo>
                    <a:pt x="2672" y="0"/>
                  </a:lnTo>
                  <a:lnTo>
                    <a:pt x="2666" y="2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2" name="Freeform 12">
              <a:extLst>
                <a:ext uri="{FF2B5EF4-FFF2-40B4-BE49-F238E27FC236}">
                  <a16:creationId xmlns:a16="http://schemas.microsoft.com/office/drawing/2014/main" id="{E27DCAF4-0182-DF43-9663-7DDCD0A39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125" y="1317625"/>
              <a:ext cx="4241800" cy="1533525"/>
            </a:xfrm>
            <a:custGeom>
              <a:avLst/>
              <a:gdLst>
                <a:gd name="T0" fmla="*/ 0 w 2672"/>
                <a:gd name="T1" fmla="*/ 850 h 966"/>
                <a:gd name="T2" fmla="*/ 10 w 2672"/>
                <a:gd name="T3" fmla="*/ 870 h 966"/>
                <a:gd name="T4" fmla="*/ 24 w 2672"/>
                <a:gd name="T5" fmla="*/ 888 h 966"/>
                <a:gd name="T6" fmla="*/ 60 w 2672"/>
                <a:gd name="T7" fmla="*/ 916 h 966"/>
                <a:gd name="T8" fmla="*/ 80 w 2672"/>
                <a:gd name="T9" fmla="*/ 926 h 966"/>
                <a:gd name="T10" fmla="*/ 124 w 2672"/>
                <a:gd name="T11" fmla="*/ 942 h 966"/>
                <a:gd name="T12" fmla="*/ 148 w 2672"/>
                <a:gd name="T13" fmla="*/ 946 h 966"/>
                <a:gd name="T14" fmla="*/ 240 w 2672"/>
                <a:gd name="T15" fmla="*/ 958 h 966"/>
                <a:gd name="T16" fmla="*/ 332 w 2672"/>
                <a:gd name="T17" fmla="*/ 960 h 966"/>
                <a:gd name="T18" fmla="*/ 378 w 2672"/>
                <a:gd name="T19" fmla="*/ 958 h 966"/>
                <a:gd name="T20" fmla="*/ 516 w 2672"/>
                <a:gd name="T21" fmla="*/ 946 h 966"/>
                <a:gd name="T22" fmla="*/ 700 w 2672"/>
                <a:gd name="T23" fmla="*/ 920 h 966"/>
                <a:gd name="T24" fmla="*/ 792 w 2672"/>
                <a:gd name="T25" fmla="*/ 904 h 966"/>
                <a:gd name="T26" fmla="*/ 974 w 2672"/>
                <a:gd name="T27" fmla="*/ 864 h 966"/>
                <a:gd name="T28" fmla="*/ 1154 w 2672"/>
                <a:gd name="T29" fmla="*/ 818 h 966"/>
                <a:gd name="T30" fmla="*/ 1332 w 2672"/>
                <a:gd name="T31" fmla="*/ 766 h 966"/>
                <a:gd name="T32" fmla="*/ 1420 w 2672"/>
                <a:gd name="T33" fmla="*/ 738 h 966"/>
                <a:gd name="T34" fmla="*/ 1596 w 2672"/>
                <a:gd name="T35" fmla="*/ 678 h 966"/>
                <a:gd name="T36" fmla="*/ 1770 w 2672"/>
                <a:gd name="T37" fmla="*/ 612 h 966"/>
                <a:gd name="T38" fmla="*/ 1940 w 2672"/>
                <a:gd name="T39" fmla="*/ 540 h 966"/>
                <a:gd name="T40" fmla="*/ 2108 w 2672"/>
                <a:gd name="T41" fmla="*/ 460 h 966"/>
                <a:gd name="T42" fmla="*/ 2192 w 2672"/>
                <a:gd name="T43" fmla="*/ 418 h 966"/>
                <a:gd name="T44" fmla="*/ 2352 w 2672"/>
                <a:gd name="T45" fmla="*/ 324 h 966"/>
                <a:gd name="T46" fmla="*/ 2428 w 2672"/>
                <a:gd name="T47" fmla="*/ 272 h 966"/>
                <a:gd name="T48" fmla="*/ 2466 w 2672"/>
                <a:gd name="T49" fmla="*/ 244 h 966"/>
                <a:gd name="T50" fmla="*/ 2536 w 2672"/>
                <a:gd name="T51" fmla="*/ 186 h 966"/>
                <a:gd name="T52" fmla="*/ 2570 w 2672"/>
                <a:gd name="T53" fmla="*/ 152 h 966"/>
                <a:gd name="T54" fmla="*/ 2630 w 2672"/>
                <a:gd name="T55" fmla="*/ 82 h 966"/>
                <a:gd name="T56" fmla="*/ 2654 w 2672"/>
                <a:gd name="T57" fmla="*/ 42 h 966"/>
                <a:gd name="T58" fmla="*/ 2672 w 2672"/>
                <a:gd name="T59" fmla="*/ 0 h 966"/>
                <a:gd name="T60" fmla="*/ 2664 w 2672"/>
                <a:gd name="T61" fmla="*/ 22 h 966"/>
                <a:gd name="T62" fmla="*/ 2644 w 2672"/>
                <a:gd name="T63" fmla="*/ 64 h 966"/>
                <a:gd name="T64" fmla="*/ 2602 w 2672"/>
                <a:gd name="T65" fmla="*/ 120 h 966"/>
                <a:gd name="T66" fmla="*/ 2572 w 2672"/>
                <a:gd name="T67" fmla="*/ 156 h 966"/>
                <a:gd name="T68" fmla="*/ 2504 w 2672"/>
                <a:gd name="T69" fmla="*/ 220 h 966"/>
                <a:gd name="T70" fmla="*/ 2432 w 2672"/>
                <a:gd name="T71" fmla="*/ 278 h 966"/>
                <a:gd name="T72" fmla="*/ 2394 w 2672"/>
                <a:gd name="T73" fmla="*/ 306 h 966"/>
                <a:gd name="T74" fmla="*/ 2276 w 2672"/>
                <a:gd name="T75" fmla="*/ 380 h 966"/>
                <a:gd name="T76" fmla="*/ 2114 w 2672"/>
                <a:gd name="T77" fmla="*/ 470 h 966"/>
                <a:gd name="T78" fmla="*/ 2030 w 2672"/>
                <a:gd name="T79" fmla="*/ 512 h 966"/>
                <a:gd name="T80" fmla="*/ 1860 w 2672"/>
                <a:gd name="T81" fmla="*/ 588 h 966"/>
                <a:gd name="T82" fmla="*/ 1774 w 2672"/>
                <a:gd name="T83" fmla="*/ 624 h 966"/>
                <a:gd name="T84" fmla="*/ 1600 w 2672"/>
                <a:gd name="T85" fmla="*/ 690 h 966"/>
                <a:gd name="T86" fmla="*/ 1424 w 2672"/>
                <a:gd name="T87" fmla="*/ 752 h 966"/>
                <a:gd name="T88" fmla="*/ 1336 w 2672"/>
                <a:gd name="T89" fmla="*/ 780 h 966"/>
                <a:gd name="T90" fmla="*/ 1156 w 2672"/>
                <a:gd name="T91" fmla="*/ 830 h 966"/>
                <a:gd name="T92" fmla="*/ 1066 w 2672"/>
                <a:gd name="T93" fmla="*/ 854 h 966"/>
                <a:gd name="T94" fmla="*/ 886 w 2672"/>
                <a:gd name="T95" fmla="*/ 896 h 966"/>
                <a:gd name="T96" fmla="*/ 702 w 2672"/>
                <a:gd name="T97" fmla="*/ 932 h 966"/>
                <a:gd name="T98" fmla="*/ 610 w 2672"/>
                <a:gd name="T99" fmla="*/ 944 h 966"/>
                <a:gd name="T100" fmla="*/ 426 w 2672"/>
                <a:gd name="T101" fmla="*/ 964 h 966"/>
                <a:gd name="T102" fmla="*/ 332 w 2672"/>
                <a:gd name="T103" fmla="*/ 966 h 966"/>
                <a:gd name="T104" fmla="*/ 286 w 2672"/>
                <a:gd name="T105" fmla="*/ 966 h 966"/>
                <a:gd name="T106" fmla="*/ 192 w 2672"/>
                <a:gd name="T107" fmla="*/ 958 h 966"/>
                <a:gd name="T108" fmla="*/ 146 w 2672"/>
                <a:gd name="T109" fmla="*/ 950 h 966"/>
                <a:gd name="T110" fmla="*/ 102 w 2672"/>
                <a:gd name="T111" fmla="*/ 938 h 966"/>
                <a:gd name="T112" fmla="*/ 60 w 2672"/>
                <a:gd name="T113" fmla="*/ 918 h 966"/>
                <a:gd name="T114" fmla="*/ 40 w 2672"/>
                <a:gd name="T115" fmla="*/ 906 h 966"/>
                <a:gd name="T116" fmla="*/ 16 w 2672"/>
                <a:gd name="T117" fmla="*/ 880 h 966"/>
                <a:gd name="T118" fmla="*/ 4 w 2672"/>
                <a:gd name="T119" fmla="*/ 860 h 966"/>
                <a:gd name="T120" fmla="*/ 0 w 2672"/>
                <a:gd name="T121" fmla="*/ 850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72" h="966">
                  <a:moveTo>
                    <a:pt x="0" y="850"/>
                  </a:moveTo>
                  <a:lnTo>
                    <a:pt x="0" y="850"/>
                  </a:lnTo>
                  <a:lnTo>
                    <a:pt x="4" y="860"/>
                  </a:lnTo>
                  <a:lnTo>
                    <a:pt x="10" y="870"/>
                  </a:lnTo>
                  <a:lnTo>
                    <a:pt x="16" y="880"/>
                  </a:lnTo>
                  <a:lnTo>
                    <a:pt x="24" y="888"/>
                  </a:lnTo>
                  <a:lnTo>
                    <a:pt x="40" y="904"/>
                  </a:lnTo>
                  <a:lnTo>
                    <a:pt x="60" y="916"/>
                  </a:lnTo>
                  <a:lnTo>
                    <a:pt x="60" y="916"/>
                  </a:lnTo>
                  <a:lnTo>
                    <a:pt x="80" y="926"/>
                  </a:lnTo>
                  <a:lnTo>
                    <a:pt x="102" y="934"/>
                  </a:lnTo>
                  <a:lnTo>
                    <a:pt x="124" y="942"/>
                  </a:lnTo>
                  <a:lnTo>
                    <a:pt x="148" y="946"/>
                  </a:lnTo>
                  <a:lnTo>
                    <a:pt x="148" y="946"/>
                  </a:lnTo>
                  <a:lnTo>
                    <a:pt x="194" y="954"/>
                  </a:lnTo>
                  <a:lnTo>
                    <a:pt x="240" y="958"/>
                  </a:lnTo>
                  <a:lnTo>
                    <a:pt x="286" y="960"/>
                  </a:lnTo>
                  <a:lnTo>
                    <a:pt x="332" y="960"/>
                  </a:lnTo>
                  <a:lnTo>
                    <a:pt x="332" y="960"/>
                  </a:lnTo>
                  <a:lnTo>
                    <a:pt x="378" y="958"/>
                  </a:lnTo>
                  <a:lnTo>
                    <a:pt x="424" y="956"/>
                  </a:lnTo>
                  <a:lnTo>
                    <a:pt x="516" y="946"/>
                  </a:lnTo>
                  <a:lnTo>
                    <a:pt x="610" y="934"/>
                  </a:lnTo>
                  <a:lnTo>
                    <a:pt x="700" y="920"/>
                  </a:lnTo>
                  <a:lnTo>
                    <a:pt x="700" y="920"/>
                  </a:lnTo>
                  <a:lnTo>
                    <a:pt x="792" y="904"/>
                  </a:lnTo>
                  <a:lnTo>
                    <a:pt x="882" y="884"/>
                  </a:lnTo>
                  <a:lnTo>
                    <a:pt x="974" y="864"/>
                  </a:lnTo>
                  <a:lnTo>
                    <a:pt x="1064" y="842"/>
                  </a:lnTo>
                  <a:lnTo>
                    <a:pt x="1154" y="818"/>
                  </a:lnTo>
                  <a:lnTo>
                    <a:pt x="1242" y="792"/>
                  </a:lnTo>
                  <a:lnTo>
                    <a:pt x="1332" y="766"/>
                  </a:lnTo>
                  <a:lnTo>
                    <a:pt x="1420" y="738"/>
                  </a:lnTo>
                  <a:lnTo>
                    <a:pt x="1420" y="738"/>
                  </a:lnTo>
                  <a:lnTo>
                    <a:pt x="1508" y="708"/>
                  </a:lnTo>
                  <a:lnTo>
                    <a:pt x="1596" y="678"/>
                  </a:lnTo>
                  <a:lnTo>
                    <a:pt x="1684" y="646"/>
                  </a:lnTo>
                  <a:lnTo>
                    <a:pt x="1770" y="612"/>
                  </a:lnTo>
                  <a:lnTo>
                    <a:pt x="1856" y="576"/>
                  </a:lnTo>
                  <a:lnTo>
                    <a:pt x="1940" y="540"/>
                  </a:lnTo>
                  <a:lnTo>
                    <a:pt x="2026" y="502"/>
                  </a:lnTo>
                  <a:lnTo>
                    <a:pt x="2108" y="460"/>
                  </a:lnTo>
                  <a:lnTo>
                    <a:pt x="2108" y="460"/>
                  </a:lnTo>
                  <a:lnTo>
                    <a:pt x="2192" y="418"/>
                  </a:lnTo>
                  <a:lnTo>
                    <a:pt x="2272" y="372"/>
                  </a:lnTo>
                  <a:lnTo>
                    <a:pt x="2352" y="324"/>
                  </a:lnTo>
                  <a:lnTo>
                    <a:pt x="2390" y="298"/>
                  </a:lnTo>
                  <a:lnTo>
                    <a:pt x="2428" y="272"/>
                  </a:lnTo>
                  <a:lnTo>
                    <a:pt x="2428" y="272"/>
                  </a:lnTo>
                  <a:lnTo>
                    <a:pt x="2466" y="244"/>
                  </a:lnTo>
                  <a:lnTo>
                    <a:pt x="2502" y="216"/>
                  </a:lnTo>
                  <a:lnTo>
                    <a:pt x="2536" y="186"/>
                  </a:lnTo>
                  <a:lnTo>
                    <a:pt x="2570" y="152"/>
                  </a:lnTo>
                  <a:lnTo>
                    <a:pt x="2570" y="152"/>
                  </a:lnTo>
                  <a:lnTo>
                    <a:pt x="2600" y="118"/>
                  </a:lnTo>
                  <a:lnTo>
                    <a:pt x="2630" y="82"/>
                  </a:lnTo>
                  <a:lnTo>
                    <a:pt x="2642" y="62"/>
                  </a:lnTo>
                  <a:lnTo>
                    <a:pt x="2654" y="42"/>
                  </a:lnTo>
                  <a:lnTo>
                    <a:pt x="2664" y="22"/>
                  </a:lnTo>
                  <a:lnTo>
                    <a:pt x="2672" y="0"/>
                  </a:lnTo>
                  <a:lnTo>
                    <a:pt x="2672" y="0"/>
                  </a:lnTo>
                  <a:lnTo>
                    <a:pt x="2664" y="22"/>
                  </a:lnTo>
                  <a:lnTo>
                    <a:pt x="2654" y="42"/>
                  </a:lnTo>
                  <a:lnTo>
                    <a:pt x="2644" y="64"/>
                  </a:lnTo>
                  <a:lnTo>
                    <a:pt x="2630" y="82"/>
                  </a:lnTo>
                  <a:lnTo>
                    <a:pt x="2602" y="120"/>
                  </a:lnTo>
                  <a:lnTo>
                    <a:pt x="2572" y="156"/>
                  </a:lnTo>
                  <a:lnTo>
                    <a:pt x="2572" y="156"/>
                  </a:lnTo>
                  <a:lnTo>
                    <a:pt x="2540" y="188"/>
                  </a:lnTo>
                  <a:lnTo>
                    <a:pt x="2504" y="220"/>
                  </a:lnTo>
                  <a:lnTo>
                    <a:pt x="2470" y="250"/>
                  </a:lnTo>
                  <a:lnTo>
                    <a:pt x="2432" y="278"/>
                  </a:lnTo>
                  <a:lnTo>
                    <a:pt x="2432" y="278"/>
                  </a:lnTo>
                  <a:lnTo>
                    <a:pt x="2394" y="306"/>
                  </a:lnTo>
                  <a:lnTo>
                    <a:pt x="2356" y="332"/>
                  </a:lnTo>
                  <a:lnTo>
                    <a:pt x="2276" y="380"/>
                  </a:lnTo>
                  <a:lnTo>
                    <a:pt x="2196" y="426"/>
                  </a:lnTo>
                  <a:lnTo>
                    <a:pt x="2114" y="470"/>
                  </a:lnTo>
                  <a:lnTo>
                    <a:pt x="2114" y="470"/>
                  </a:lnTo>
                  <a:lnTo>
                    <a:pt x="2030" y="512"/>
                  </a:lnTo>
                  <a:lnTo>
                    <a:pt x="1946" y="552"/>
                  </a:lnTo>
                  <a:lnTo>
                    <a:pt x="1860" y="588"/>
                  </a:lnTo>
                  <a:lnTo>
                    <a:pt x="1774" y="624"/>
                  </a:lnTo>
                  <a:lnTo>
                    <a:pt x="1774" y="624"/>
                  </a:lnTo>
                  <a:lnTo>
                    <a:pt x="1688" y="658"/>
                  </a:lnTo>
                  <a:lnTo>
                    <a:pt x="1600" y="690"/>
                  </a:lnTo>
                  <a:lnTo>
                    <a:pt x="1512" y="722"/>
                  </a:lnTo>
                  <a:lnTo>
                    <a:pt x="1424" y="752"/>
                  </a:lnTo>
                  <a:lnTo>
                    <a:pt x="1424" y="752"/>
                  </a:lnTo>
                  <a:lnTo>
                    <a:pt x="1336" y="780"/>
                  </a:lnTo>
                  <a:lnTo>
                    <a:pt x="1246" y="806"/>
                  </a:lnTo>
                  <a:lnTo>
                    <a:pt x="1156" y="830"/>
                  </a:lnTo>
                  <a:lnTo>
                    <a:pt x="1066" y="854"/>
                  </a:lnTo>
                  <a:lnTo>
                    <a:pt x="1066" y="854"/>
                  </a:lnTo>
                  <a:lnTo>
                    <a:pt x="976" y="876"/>
                  </a:lnTo>
                  <a:lnTo>
                    <a:pt x="886" y="896"/>
                  </a:lnTo>
                  <a:lnTo>
                    <a:pt x="794" y="916"/>
                  </a:lnTo>
                  <a:lnTo>
                    <a:pt x="702" y="932"/>
                  </a:lnTo>
                  <a:lnTo>
                    <a:pt x="702" y="932"/>
                  </a:lnTo>
                  <a:lnTo>
                    <a:pt x="610" y="944"/>
                  </a:lnTo>
                  <a:lnTo>
                    <a:pt x="518" y="956"/>
                  </a:lnTo>
                  <a:lnTo>
                    <a:pt x="426" y="964"/>
                  </a:lnTo>
                  <a:lnTo>
                    <a:pt x="378" y="966"/>
                  </a:lnTo>
                  <a:lnTo>
                    <a:pt x="332" y="966"/>
                  </a:lnTo>
                  <a:lnTo>
                    <a:pt x="332" y="966"/>
                  </a:lnTo>
                  <a:lnTo>
                    <a:pt x="286" y="966"/>
                  </a:lnTo>
                  <a:lnTo>
                    <a:pt x="238" y="964"/>
                  </a:lnTo>
                  <a:lnTo>
                    <a:pt x="192" y="958"/>
                  </a:lnTo>
                  <a:lnTo>
                    <a:pt x="146" y="950"/>
                  </a:lnTo>
                  <a:lnTo>
                    <a:pt x="146" y="950"/>
                  </a:lnTo>
                  <a:lnTo>
                    <a:pt x="124" y="944"/>
                  </a:lnTo>
                  <a:lnTo>
                    <a:pt x="102" y="938"/>
                  </a:lnTo>
                  <a:lnTo>
                    <a:pt x="80" y="928"/>
                  </a:lnTo>
                  <a:lnTo>
                    <a:pt x="60" y="918"/>
                  </a:lnTo>
                  <a:lnTo>
                    <a:pt x="60" y="918"/>
                  </a:lnTo>
                  <a:lnTo>
                    <a:pt x="40" y="906"/>
                  </a:lnTo>
                  <a:lnTo>
                    <a:pt x="22" y="890"/>
                  </a:lnTo>
                  <a:lnTo>
                    <a:pt x="16" y="880"/>
                  </a:lnTo>
                  <a:lnTo>
                    <a:pt x="8" y="870"/>
                  </a:lnTo>
                  <a:lnTo>
                    <a:pt x="4" y="860"/>
                  </a:lnTo>
                  <a:lnTo>
                    <a:pt x="0" y="850"/>
                  </a:lnTo>
                  <a:lnTo>
                    <a:pt x="0" y="8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3" name="Freeform 13">
              <a:extLst>
                <a:ext uri="{FF2B5EF4-FFF2-40B4-BE49-F238E27FC236}">
                  <a16:creationId xmlns:a16="http://schemas.microsoft.com/office/drawing/2014/main" id="{C8218E14-34E0-4F44-8C5E-E3D06AD3C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875" y="419100"/>
              <a:ext cx="3321050" cy="1428750"/>
            </a:xfrm>
            <a:custGeom>
              <a:avLst/>
              <a:gdLst>
                <a:gd name="T0" fmla="*/ 22 w 2092"/>
                <a:gd name="T1" fmla="*/ 544 h 900"/>
                <a:gd name="T2" fmla="*/ 62 w 2092"/>
                <a:gd name="T3" fmla="*/ 568 h 900"/>
                <a:gd name="T4" fmla="*/ 108 w 2092"/>
                <a:gd name="T5" fmla="*/ 588 h 900"/>
                <a:gd name="T6" fmla="*/ 162 w 2092"/>
                <a:gd name="T7" fmla="*/ 604 h 900"/>
                <a:gd name="T8" fmla="*/ 220 w 2092"/>
                <a:gd name="T9" fmla="*/ 614 h 900"/>
                <a:gd name="T10" fmla="*/ 354 w 2092"/>
                <a:gd name="T11" fmla="*/ 624 h 900"/>
                <a:gd name="T12" fmla="*/ 506 w 2092"/>
                <a:gd name="T13" fmla="*/ 618 h 900"/>
                <a:gd name="T14" fmla="*/ 670 w 2092"/>
                <a:gd name="T15" fmla="*/ 600 h 900"/>
                <a:gd name="T16" fmla="*/ 844 w 2092"/>
                <a:gd name="T17" fmla="*/ 568 h 900"/>
                <a:gd name="T18" fmla="*/ 1020 w 2092"/>
                <a:gd name="T19" fmla="*/ 528 h 900"/>
                <a:gd name="T20" fmla="*/ 1198 w 2092"/>
                <a:gd name="T21" fmla="*/ 480 h 900"/>
                <a:gd name="T22" fmla="*/ 1370 w 2092"/>
                <a:gd name="T23" fmla="*/ 424 h 900"/>
                <a:gd name="T24" fmla="*/ 1534 w 2092"/>
                <a:gd name="T25" fmla="*/ 364 h 900"/>
                <a:gd name="T26" fmla="*/ 1686 w 2092"/>
                <a:gd name="T27" fmla="*/ 300 h 900"/>
                <a:gd name="T28" fmla="*/ 1820 w 2092"/>
                <a:gd name="T29" fmla="*/ 236 h 900"/>
                <a:gd name="T30" fmla="*/ 1930 w 2092"/>
                <a:gd name="T31" fmla="*/ 172 h 900"/>
                <a:gd name="T32" fmla="*/ 2016 w 2092"/>
                <a:gd name="T33" fmla="*/ 110 h 900"/>
                <a:gd name="T34" fmla="*/ 2062 w 2092"/>
                <a:gd name="T35" fmla="*/ 66 h 900"/>
                <a:gd name="T36" fmla="*/ 2080 w 2092"/>
                <a:gd name="T37" fmla="*/ 40 h 900"/>
                <a:gd name="T38" fmla="*/ 2090 w 2092"/>
                <a:gd name="T39" fmla="*/ 14 h 900"/>
                <a:gd name="T40" fmla="*/ 2086 w 2092"/>
                <a:gd name="T41" fmla="*/ 298 h 900"/>
                <a:gd name="T42" fmla="*/ 2084 w 2092"/>
                <a:gd name="T43" fmla="*/ 310 h 900"/>
                <a:gd name="T44" fmla="*/ 2072 w 2092"/>
                <a:gd name="T45" fmla="*/ 338 h 900"/>
                <a:gd name="T46" fmla="*/ 2052 w 2092"/>
                <a:gd name="T47" fmla="*/ 366 h 900"/>
                <a:gd name="T48" fmla="*/ 2006 w 2092"/>
                <a:gd name="T49" fmla="*/ 410 h 900"/>
                <a:gd name="T50" fmla="*/ 1916 w 2092"/>
                <a:gd name="T51" fmla="*/ 472 h 900"/>
                <a:gd name="T52" fmla="*/ 1800 w 2092"/>
                <a:gd name="T53" fmla="*/ 536 h 900"/>
                <a:gd name="T54" fmla="*/ 1662 w 2092"/>
                <a:gd name="T55" fmla="*/ 600 h 900"/>
                <a:gd name="T56" fmla="*/ 1506 w 2092"/>
                <a:gd name="T57" fmla="*/ 662 h 900"/>
                <a:gd name="T58" fmla="*/ 1338 w 2092"/>
                <a:gd name="T59" fmla="*/ 720 h 900"/>
                <a:gd name="T60" fmla="*/ 1160 w 2092"/>
                <a:gd name="T61" fmla="*/ 774 h 900"/>
                <a:gd name="T62" fmla="*/ 980 w 2092"/>
                <a:gd name="T63" fmla="*/ 820 h 900"/>
                <a:gd name="T64" fmla="*/ 800 w 2092"/>
                <a:gd name="T65" fmla="*/ 858 h 900"/>
                <a:gd name="T66" fmla="*/ 626 w 2092"/>
                <a:gd name="T67" fmla="*/ 884 h 900"/>
                <a:gd name="T68" fmla="*/ 462 w 2092"/>
                <a:gd name="T69" fmla="*/ 898 h 900"/>
                <a:gd name="T70" fmla="*/ 312 w 2092"/>
                <a:gd name="T71" fmla="*/ 898 h 900"/>
                <a:gd name="T72" fmla="*/ 212 w 2092"/>
                <a:gd name="T73" fmla="*/ 888 h 900"/>
                <a:gd name="T74" fmla="*/ 154 w 2092"/>
                <a:gd name="T75" fmla="*/ 876 h 900"/>
                <a:gd name="T76" fmla="*/ 100 w 2092"/>
                <a:gd name="T77" fmla="*/ 858 h 900"/>
                <a:gd name="T78" fmla="*/ 56 w 2092"/>
                <a:gd name="T79" fmla="*/ 838 h 900"/>
                <a:gd name="T80" fmla="*/ 16 w 2092"/>
                <a:gd name="T81" fmla="*/ 810 h 900"/>
                <a:gd name="T82" fmla="*/ 104 w 2092"/>
                <a:gd name="T83" fmla="*/ 74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92" h="900">
                  <a:moveTo>
                    <a:pt x="22" y="544"/>
                  </a:moveTo>
                  <a:lnTo>
                    <a:pt x="22" y="544"/>
                  </a:lnTo>
                  <a:lnTo>
                    <a:pt x="40" y="558"/>
                  </a:lnTo>
                  <a:lnTo>
                    <a:pt x="62" y="568"/>
                  </a:lnTo>
                  <a:lnTo>
                    <a:pt x="84" y="580"/>
                  </a:lnTo>
                  <a:lnTo>
                    <a:pt x="108" y="588"/>
                  </a:lnTo>
                  <a:lnTo>
                    <a:pt x="134" y="596"/>
                  </a:lnTo>
                  <a:lnTo>
                    <a:pt x="162" y="604"/>
                  </a:lnTo>
                  <a:lnTo>
                    <a:pt x="190" y="610"/>
                  </a:lnTo>
                  <a:lnTo>
                    <a:pt x="220" y="614"/>
                  </a:lnTo>
                  <a:lnTo>
                    <a:pt x="286" y="622"/>
                  </a:lnTo>
                  <a:lnTo>
                    <a:pt x="354" y="624"/>
                  </a:lnTo>
                  <a:lnTo>
                    <a:pt x="428" y="622"/>
                  </a:lnTo>
                  <a:lnTo>
                    <a:pt x="506" y="618"/>
                  </a:lnTo>
                  <a:lnTo>
                    <a:pt x="586" y="610"/>
                  </a:lnTo>
                  <a:lnTo>
                    <a:pt x="670" y="600"/>
                  </a:lnTo>
                  <a:lnTo>
                    <a:pt x="756" y="586"/>
                  </a:lnTo>
                  <a:lnTo>
                    <a:pt x="844" y="568"/>
                  </a:lnTo>
                  <a:lnTo>
                    <a:pt x="932" y="550"/>
                  </a:lnTo>
                  <a:lnTo>
                    <a:pt x="1020" y="528"/>
                  </a:lnTo>
                  <a:lnTo>
                    <a:pt x="1110" y="504"/>
                  </a:lnTo>
                  <a:lnTo>
                    <a:pt x="1198" y="480"/>
                  </a:lnTo>
                  <a:lnTo>
                    <a:pt x="1286" y="452"/>
                  </a:lnTo>
                  <a:lnTo>
                    <a:pt x="1370" y="424"/>
                  </a:lnTo>
                  <a:lnTo>
                    <a:pt x="1454" y="394"/>
                  </a:lnTo>
                  <a:lnTo>
                    <a:pt x="1534" y="364"/>
                  </a:lnTo>
                  <a:lnTo>
                    <a:pt x="1612" y="332"/>
                  </a:lnTo>
                  <a:lnTo>
                    <a:pt x="1686" y="300"/>
                  </a:lnTo>
                  <a:lnTo>
                    <a:pt x="1754" y="268"/>
                  </a:lnTo>
                  <a:lnTo>
                    <a:pt x="1820" y="236"/>
                  </a:lnTo>
                  <a:lnTo>
                    <a:pt x="1878" y="204"/>
                  </a:lnTo>
                  <a:lnTo>
                    <a:pt x="1930" y="172"/>
                  </a:lnTo>
                  <a:lnTo>
                    <a:pt x="1978" y="142"/>
                  </a:lnTo>
                  <a:lnTo>
                    <a:pt x="2016" y="110"/>
                  </a:lnTo>
                  <a:lnTo>
                    <a:pt x="2048" y="82"/>
                  </a:lnTo>
                  <a:lnTo>
                    <a:pt x="2062" y="66"/>
                  </a:lnTo>
                  <a:lnTo>
                    <a:pt x="2072" y="52"/>
                  </a:lnTo>
                  <a:lnTo>
                    <a:pt x="2080" y="40"/>
                  </a:lnTo>
                  <a:lnTo>
                    <a:pt x="2086" y="26"/>
                  </a:lnTo>
                  <a:lnTo>
                    <a:pt x="2090" y="14"/>
                  </a:lnTo>
                  <a:lnTo>
                    <a:pt x="2092" y="0"/>
                  </a:lnTo>
                  <a:lnTo>
                    <a:pt x="2086" y="298"/>
                  </a:lnTo>
                  <a:lnTo>
                    <a:pt x="2086" y="298"/>
                  </a:lnTo>
                  <a:lnTo>
                    <a:pt x="2084" y="310"/>
                  </a:lnTo>
                  <a:lnTo>
                    <a:pt x="2080" y="324"/>
                  </a:lnTo>
                  <a:lnTo>
                    <a:pt x="2072" y="338"/>
                  </a:lnTo>
                  <a:lnTo>
                    <a:pt x="2064" y="352"/>
                  </a:lnTo>
                  <a:lnTo>
                    <a:pt x="2052" y="366"/>
                  </a:lnTo>
                  <a:lnTo>
                    <a:pt x="2040" y="380"/>
                  </a:lnTo>
                  <a:lnTo>
                    <a:pt x="2006" y="410"/>
                  </a:lnTo>
                  <a:lnTo>
                    <a:pt x="1966" y="440"/>
                  </a:lnTo>
                  <a:lnTo>
                    <a:pt x="1916" y="472"/>
                  </a:lnTo>
                  <a:lnTo>
                    <a:pt x="1862" y="504"/>
                  </a:lnTo>
                  <a:lnTo>
                    <a:pt x="1800" y="536"/>
                  </a:lnTo>
                  <a:lnTo>
                    <a:pt x="1734" y="568"/>
                  </a:lnTo>
                  <a:lnTo>
                    <a:pt x="1662" y="600"/>
                  </a:lnTo>
                  <a:lnTo>
                    <a:pt x="1586" y="632"/>
                  </a:lnTo>
                  <a:lnTo>
                    <a:pt x="1506" y="662"/>
                  </a:lnTo>
                  <a:lnTo>
                    <a:pt x="1424" y="692"/>
                  </a:lnTo>
                  <a:lnTo>
                    <a:pt x="1338" y="720"/>
                  </a:lnTo>
                  <a:lnTo>
                    <a:pt x="1250" y="748"/>
                  </a:lnTo>
                  <a:lnTo>
                    <a:pt x="1160" y="774"/>
                  </a:lnTo>
                  <a:lnTo>
                    <a:pt x="1070" y="798"/>
                  </a:lnTo>
                  <a:lnTo>
                    <a:pt x="980" y="820"/>
                  </a:lnTo>
                  <a:lnTo>
                    <a:pt x="888" y="840"/>
                  </a:lnTo>
                  <a:lnTo>
                    <a:pt x="800" y="858"/>
                  </a:lnTo>
                  <a:lnTo>
                    <a:pt x="712" y="872"/>
                  </a:lnTo>
                  <a:lnTo>
                    <a:pt x="626" y="884"/>
                  </a:lnTo>
                  <a:lnTo>
                    <a:pt x="542" y="892"/>
                  </a:lnTo>
                  <a:lnTo>
                    <a:pt x="462" y="898"/>
                  </a:lnTo>
                  <a:lnTo>
                    <a:pt x="384" y="900"/>
                  </a:lnTo>
                  <a:lnTo>
                    <a:pt x="312" y="898"/>
                  </a:lnTo>
                  <a:lnTo>
                    <a:pt x="244" y="892"/>
                  </a:lnTo>
                  <a:lnTo>
                    <a:pt x="212" y="888"/>
                  </a:lnTo>
                  <a:lnTo>
                    <a:pt x="182" y="882"/>
                  </a:lnTo>
                  <a:lnTo>
                    <a:pt x="154" y="876"/>
                  </a:lnTo>
                  <a:lnTo>
                    <a:pt x="126" y="868"/>
                  </a:lnTo>
                  <a:lnTo>
                    <a:pt x="100" y="858"/>
                  </a:lnTo>
                  <a:lnTo>
                    <a:pt x="78" y="848"/>
                  </a:lnTo>
                  <a:lnTo>
                    <a:pt x="56" y="838"/>
                  </a:lnTo>
                  <a:lnTo>
                    <a:pt x="36" y="824"/>
                  </a:lnTo>
                  <a:lnTo>
                    <a:pt x="16" y="810"/>
                  </a:lnTo>
                  <a:lnTo>
                    <a:pt x="0" y="796"/>
                  </a:lnTo>
                  <a:lnTo>
                    <a:pt x="104" y="740"/>
                  </a:lnTo>
                  <a:lnTo>
                    <a:pt x="22" y="5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4" name="Freeform 14">
              <a:extLst>
                <a:ext uri="{FF2B5EF4-FFF2-40B4-BE49-F238E27FC236}">
                  <a16:creationId xmlns:a16="http://schemas.microsoft.com/office/drawing/2014/main" id="{FE1B35B2-CB2D-7048-A1C6-4B5602224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800" y="419100"/>
              <a:ext cx="3286125" cy="996950"/>
            </a:xfrm>
            <a:custGeom>
              <a:avLst/>
              <a:gdLst>
                <a:gd name="T0" fmla="*/ 0 w 2070"/>
                <a:gd name="T1" fmla="*/ 544 h 628"/>
                <a:gd name="T2" fmla="*/ 60 w 2070"/>
                <a:gd name="T3" fmla="*/ 578 h 628"/>
                <a:gd name="T4" fmla="*/ 128 w 2070"/>
                <a:gd name="T5" fmla="*/ 600 h 628"/>
                <a:gd name="T6" fmla="*/ 162 w 2070"/>
                <a:gd name="T7" fmla="*/ 606 h 628"/>
                <a:gd name="T8" fmla="*/ 230 w 2070"/>
                <a:gd name="T9" fmla="*/ 616 h 628"/>
                <a:gd name="T10" fmla="*/ 266 w 2070"/>
                <a:gd name="T11" fmla="*/ 618 h 628"/>
                <a:gd name="T12" fmla="*/ 406 w 2070"/>
                <a:gd name="T13" fmla="*/ 618 h 628"/>
                <a:gd name="T14" fmla="*/ 546 w 2070"/>
                <a:gd name="T15" fmla="*/ 608 h 628"/>
                <a:gd name="T16" fmla="*/ 614 w 2070"/>
                <a:gd name="T17" fmla="*/ 598 h 628"/>
                <a:gd name="T18" fmla="*/ 752 w 2070"/>
                <a:gd name="T19" fmla="*/ 576 h 628"/>
                <a:gd name="T20" fmla="*/ 890 w 2070"/>
                <a:gd name="T21" fmla="*/ 546 h 628"/>
                <a:gd name="T22" fmla="*/ 1094 w 2070"/>
                <a:gd name="T23" fmla="*/ 496 h 628"/>
                <a:gd name="T24" fmla="*/ 1228 w 2070"/>
                <a:gd name="T25" fmla="*/ 456 h 628"/>
                <a:gd name="T26" fmla="*/ 1494 w 2070"/>
                <a:gd name="T27" fmla="*/ 364 h 628"/>
                <a:gd name="T28" fmla="*/ 1624 w 2070"/>
                <a:gd name="T29" fmla="*/ 312 h 628"/>
                <a:gd name="T30" fmla="*/ 1688 w 2070"/>
                <a:gd name="T31" fmla="*/ 284 h 628"/>
                <a:gd name="T32" fmla="*/ 1814 w 2070"/>
                <a:gd name="T33" fmla="*/ 224 h 628"/>
                <a:gd name="T34" fmla="*/ 1874 w 2070"/>
                <a:gd name="T35" fmla="*/ 190 h 628"/>
                <a:gd name="T36" fmla="*/ 1964 w 2070"/>
                <a:gd name="T37" fmla="*/ 132 h 628"/>
                <a:gd name="T38" fmla="*/ 1992 w 2070"/>
                <a:gd name="T39" fmla="*/ 112 h 628"/>
                <a:gd name="T40" fmla="*/ 2042 w 2070"/>
                <a:gd name="T41" fmla="*/ 64 h 628"/>
                <a:gd name="T42" fmla="*/ 2052 w 2070"/>
                <a:gd name="T43" fmla="*/ 50 h 628"/>
                <a:gd name="T44" fmla="*/ 2068 w 2070"/>
                <a:gd name="T45" fmla="*/ 18 h 628"/>
                <a:gd name="T46" fmla="*/ 2070 w 2070"/>
                <a:gd name="T47" fmla="*/ 0 h 628"/>
                <a:gd name="T48" fmla="*/ 2062 w 2070"/>
                <a:gd name="T49" fmla="*/ 34 h 628"/>
                <a:gd name="T50" fmla="*/ 2042 w 2070"/>
                <a:gd name="T51" fmla="*/ 64 h 628"/>
                <a:gd name="T52" fmla="*/ 2020 w 2070"/>
                <a:gd name="T53" fmla="*/ 90 h 628"/>
                <a:gd name="T54" fmla="*/ 1994 w 2070"/>
                <a:gd name="T55" fmla="*/ 114 h 628"/>
                <a:gd name="T56" fmla="*/ 1938 w 2070"/>
                <a:gd name="T57" fmla="*/ 158 h 628"/>
                <a:gd name="T58" fmla="*/ 1878 w 2070"/>
                <a:gd name="T59" fmla="*/ 196 h 628"/>
                <a:gd name="T60" fmla="*/ 1756 w 2070"/>
                <a:gd name="T61" fmla="*/ 264 h 628"/>
                <a:gd name="T62" fmla="*/ 1628 w 2070"/>
                <a:gd name="T63" fmla="*/ 322 h 628"/>
                <a:gd name="T64" fmla="*/ 1562 w 2070"/>
                <a:gd name="T65" fmla="*/ 350 h 628"/>
                <a:gd name="T66" fmla="*/ 1432 w 2070"/>
                <a:gd name="T67" fmla="*/ 402 h 628"/>
                <a:gd name="T68" fmla="*/ 1232 w 2070"/>
                <a:gd name="T69" fmla="*/ 470 h 628"/>
                <a:gd name="T70" fmla="*/ 1098 w 2070"/>
                <a:gd name="T71" fmla="*/ 510 h 628"/>
                <a:gd name="T72" fmla="*/ 892 w 2070"/>
                <a:gd name="T73" fmla="*/ 560 h 628"/>
                <a:gd name="T74" fmla="*/ 756 w 2070"/>
                <a:gd name="T75" fmla="*/ 588 h 628"/>
                <a:gd name="T76" fmla="*/ 616 w 2070"/>
                <a:gd name="T77" fmla="*/ 610 h 628"/>
                <a:gd name="T78" fmla="*/ 546 w 2070"/>
                <a:gd name="T79" fmla="*/ 618 h 628"/>
                <a:gd name="T80" fmla="*/ 406 w 2070"/>
                <a:gd name="T81" fmla="*/ 628 h 628"/>
                <a:gd name="T82" fmla="*/ 266 w 2070"/>
                <a:gd name="T83" fmla="*/ 626 h 628"/>
                <a:gd name="T84" fmla="*/ 230 w 2070"/>
                <a:gd name="T85" fmla="*/ 622 h 628"/>
                <a:gd name="T86" fmla="*/ 160 w 2070"/>
                <a:gd name="T87" fmla="*/ 610 h 628"/>
                <a:gd name="T88" fmla="*/ 126 w 2070"/>
                <a:gd name="T89" fmla="*/ 602 h 628"/>
                <a:gd name="T90" fmla="*/ 60 w 2070"/>
                <a:gd name="T91" fmla="*/ 580 h 628"/>
                <a:gd name="T92" fmla="*/ 0 w 2070"/>
                <a:gd name="T93" fmla="*/ 544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70" h="628">
                  <a:moveTo>
                    <a:pt x="0" y="544"/>
                  </a:moveTo>
                  <a:lnTo>
                    <a:pt x="0" y="544"/>
                  </a:lnTo>
                  <a:lnTo>
                    <a:pt x="30" y="562"/>
                  </a:lnTo>
                  <a:lnTo>
                    <a:pt x="60" y="578"/>
                  </a:lnTo>
                  <a:lnTo>
                    <a:pt x="94" y="590"/>
                  </a:lnTo>
                  <a:lnTo>
                    <a:pt x="128" y="600"/>
                  </a:lnTo>
                  <a:lnTo>
                    <a:pt x="128" y="600"/>
                  </a:lnTo>
                  <a:lnTo>
                    <a:pt x="162" y="606"/>
                  </a:lnTo>
                  <a:lnTo>
                    <a:pt x="196" y="612"/>
                  </a:lnTo>
                  <a:lnTo>
                    <a:pt x="230" y="616"/>
                  </a:lnTo>
                  <a:lnTo>
                    <a:pt x="266" y="618"/>
                  </a:lnTo>
                  <a:lnTo>
                    <a:pt x="266" y="618"/>
                  </a:lnTo>
                  <a:lnTo>
                    <a:pt x="336" y="620"/>
                  </a:lnTo>
                  <a:lnTo>
                    <a:pt x="406" y="618"/>
                  </a:lnTo>
                  <a:lnTo>
                    <a:pt x="476" y="614"/>
                  </a:lnTo>
                  <a:lnTo>
                    <a:pt x="546" y="608"/>
                  </a:lnTo>
                  <a:lnTo>
                    <a:pt x="546" y="608"/>
                  </a:lnTo>
                  <a:lnTo>
                    <a:pt x="614" y="598"/>
                  </a:lnTo>
                  <a:lnTo>
                    <a:pt x="684" y="588"/>
                  </a:lnTo>
                  <a:lnTo>
                    <a:pt x="752" y="576"/>
                  </a:lnTo>
                  <a:lnTo>
                    <a:pt x="822" y="562"/>
                  </a:lnTo>
                  <a:lnTo>
                    <a:pt x="890" y="546"/>
                  </a:lnTo>
                  <a:lnTo>
                    <a:pt x="958" y="530"/>
                  </a:lnTo>
                  <a:lnTo>
                    <a:pt x="1094" y="496"/>
                  </a:lnTo>
                  <a:lnTo>
                    <a:pt x="1094" y="496"/>
                  </a:lnTo>
                  <a:lnTo>
                    <a:pt x="1228" y="456"/>
                  </a:lnTo>
                  <a:lnTo>
                    <a:pt x="1362" y="412"/>
                  </a:lnTo>
                  <a:lnTo>
                    <a:pt x="1494" y="364"/>
                  </a:lnTo>
                  <a:lnTo>
                    <a:pt x="1558" y="340"/>
                  </a:lnTo>
                  <a:lnTo>
                    <a:pt x="1624" y="312"/>
                  </a:lnTo>
                  <a:lnTo>
                    <a:pt x="1624" y="312"/>
                  </a:lnTo>
                  <a:lnTo>
                    <a:pt x="1688" y="284"/>
                  </a:lnTo>
                  <a:lnTo>
                    <a:pt x="1752" y="254"/>
                  </a:lnTo>
                  <a:lnTo>
                    <a:pt x="1814" y="224"/>
                  </a:lnTo>
                  <a:lnTo>
                    <a:pt x="1874" y="190"/>
                  </a:lnTo>
                  <a:lnTo>
                    <a:pt x="1874" y="190"/>
                  </a:lnTo>
                  <a:lnTo>
                    <a:pt x="1934" y="152"/>
                  </a:lnTo>
                  <a:lnTo>
                    <a:pt x="1964" y="132"/>
                  </a:lnTo>
                  <a:lnTo>
                    <a:pt x="1992" y="112"/>
                  </a:lnTo>
                  <a:lnTo>
                    <a:pt x="1992" y="112"/>
                  </a:lnTo>
                  <a:lnTo>
                    <a:pt x="2018" y="88"/>
                  </a:lnTo>
                  <a:lnTo>
                    <a:pt x="2042" y="64"/>
                  </a:lnTo>
                  <a:lnTo>
                    <a:pt x="2042" y="64"/>
                  </a:lnTo>
                  <a:lnTo>
                    <a:pt x="2052" y="50"/>
                  </a:lnTo>
                  <a:lnTo>
                    <a:pt x="2060" y="34"/>
                  </a:lnTo>
                  <a:lnTo>
                    <a:pt x="2068" y="18"/>
                  </a:lnTo>
                  <a:lnTo>
                    <a:pt x="2070" y="0"/>
                  </a:lnTo>
                  <a:lnTo>
                    <a:pt x="2070" y="0"/>
                  </a:lnTo>
                  <a:lnTo>
                    <a:pt x="2068" y="18"/>
                  </a:lnTo>
                  <a:lnTo>
                    <a:pt x="2062" y="34"/>
                  </a:lnTo>
                  <a:lnTo>
                    <a:pt x="2052" y="50"/>
                  </a:lnTo>
                  <a:lnTo>
                    <a:pt x="2042" y="64"/>
                  </a:lnTo>
                  <a:lnTo>
                    <a:pt x="2042" y="64"/>
                  </a:lnTo>
                  <a:lnTo>
                    <a:pt x="2020" y="90"/>
                  </a:lnTo>
                  <a:lnTo>
                    <a:pt x="1994" y="114"/>
                  </a:lnTo>
                  <a:lnTo>
                    <a:pt x="1994" y="114"/>
                  </a:lnTo>
                  <a:lnTo>
                    <a:pt x="1966" y="136"/>
                  </a:lnTo>
                  <a:lnTo>
                    <a:pt x="1938" y="158"/>
                  </a:lnTo>
                  <a:lnTo>
                    <a:pt x="1878" y="196"/>
                  </a:lnTo>
                  <a:lnTo>
                    <a:pt x="1878" y="196"/>
                  </a:lnTo>
                  <a:lnTo>
                    <a:pt x="1818" y="230"/>
                  </a:lnTo>
                  <a:lnTo>
                    <a:pt x="1756" y="264"/>
                  </a:lnTo>
                  <a:lnTo>
                    <a:pt x="1692" y="294"/>
                  </a:lnTo>
                  <a:lnTo>
                    <a:pt x="1628" y="322"/>
                  </a:lnTo>
                  <a:lnTo>
                    <a:pt x="1628" y="322"/>
                  </a:lnTo>
                  <a:lnTo>
                    <a:pt x="1562" y="350"/>
                  </a:lnTo>
                  <a:lnTo>
                    <a:pt x="1498" y="376"/>
                  </a:lnTo>
                  <a:lnTo>
                    <a:pt x="1432" y="402"/>
                  </a:lnTo>
                  <a:lnTo>
                    <a:pt x="1366" y="424"/>
                  </a:lnTo>
                  <a:lnTo>
                    <a:pt x="1232" y="470"/>
                  </a:lnTo>
                  <a:lnTo>
                    <a:pt x="1098" y="510"/>
                  </a:lnTo>
                  <a:lnTo>
                    <a:pt x="1098" y="510"/>
                  </a:lnTo>
                  <a:lnTo>
                    <a:pt x="962" y="544"/>
                  </a:lnTo>
                  <a:lnTo>
                    <a:pt x="892" y="560"/>
                  </a:lnTo>
                  <a:lnTo>
                    <a:pt x="824" y="574"/>
                  </a:lnTo>
                  <a:lnTo>
                    <a:pt x="756" y="588"/>
                  </a:lnTo>
                  <a:lnTo>
                    <a:pt x="686" y="600"/>
                  </a:lnTo>
                  <a:lnTo>
                    <a:pt x="616" y="610"/>
                  </a:lnTo>
                  <a:lnTo>
                    <a:pt x="546" y="618"/>
                  </a:lnTo>
                  <a:lnTo>
                    <a:pt x="546" y="618"/>
                  </a:lnTo>
                  <a:lnTo>
                    <a:pt x="476" y="624"/>
                  </a:lnTo>
                  <a:lnTo>
                    <a:pt x="406" y="628"/>
                  </a:lnTo>
                  <a:lnTo>
                    <a:pt x="336" y="628"/>
                  </a:lnTo>
                  <a:lnTo>
                    <a:pt x="266" y="626"/>
                  </a:lnTo>
                  <a:lnTo>
                    <a:pt x="266" y="626"/>
                  </a:lnTo>
                  <a:lnTo>
                    <a:pt x="230" y="622"/>
                  </a:lnTo>
                  <a:lnTo>
                    <a:pt x="196" y="616"/>
                  </a:lnTo>
                  <a:lnTo>
                    <a:pt x="160" y="610"/>
                  </a:lnTo>
                  <a:lnTo>
                    <a:pt x="126" y="602"/>
                  </a:lnTo>
                  <a:lnTo>
                    <a:pt x="126" y="602"/>
                  </a:lnTo>
                  <a:lnTo>
                    <a:pt x="92" y="592"/>
                  </a:lnTo>
                  <a:lnTo>
                    <a:pt x="60" y="580"/>
                  </a:lnTo>
                  <a:lnTo>
                    <a:pt x="28" y="564"/>
                  </a:lnTo>
                  <a:lnTo>
                    <a:pt x="0" y="544"/>
                  </a:lnTo>
                  <a:lnTo>
                    <a:pt x="0" y="54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5" name="Freeform 15">
              <a:extLst>
                <a:ext uri="{FF2B5EF4-FFF2-40B4-BE49-F238E27FC236}">
                  <a16:creationId xmlns:a16="http://schemas.microsoft.com/office/drawing/2014/main" id="{0FDF6D7C-2E9D-6E4F-A87B-EA0D7F5D3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3305175"/>
              <a:ext cx="2593975" cy="2486025"/>
            </a:xfrm>
            <a:custGeom>
              <a:avLst/>
              <a:gdLst>
                <a:gd name="T0" fmla="*/ 1504 w 1634"/>
                <a:gd name="T1" fmla="*/ 1044 h 1566"/>
                <a:gd name="T2" fmla="*/ 1508 w 1634"/>
                <a:gd name="T3" fmla="*/ 850 h 1566"/>
                <a:gd name="T4" fmla="*/ 1506 w 1634"/>
                <a:gd name="T5" fmla="*/ 678 h 1566"/>
                <a:gd name="T6" fmla="*/ 1496 w 1634"/>
                <a:gd name="T7" fmla="*/ 556 h 1566"/>
                <a:gd name="T8" fmla="*/ 1476 w 1634"/>
                <a:gd name="T9" fmla="*/ 434 h 1566"/>
                <a:gd name="T10" fmla="*/ 1444 w 1634"/>
                <a:gd name="T11" fmla="*/ 316 h 1566"/>
                <a:gd name="T12" fmla="*/ 1410 w 1634"/>
                <a:gd name="T13" fmla="*/ 232 h 1566"/>
                <a:gd name="T14" fmla="*/ 1382 w 1634"/>
                <a:gd name="T15" fmla="*/ 180 h 1566"/>
                <a:gd name="T16" fmla="*/ 1366 w 1634"/>
                <a:gd name="T17" fmla="*/ 154 h 1566"/>
                <a:gd name="T18" fmla="*/ 1334 w 1634"/>
                <a:gd name="T19" fmla="*/ 112 h 1566"/>
                <a:gd name="T20" fmla="*/ 1298 w 1634"/>
                <a:gd name="T21" fmla="*/ 78 h 1566"/>
                <a:gd name="T22" fmla="*/ 1260 w 1634"/>
                <a:gd name="T23" fmla="*/ 52 h 1566"/>
                <a:gd name="T24" fmla="*/ 1218 w 1634"/>
                <a:gd name="T25" fmla="*/ 30 h 1566"/>
                <a:gd name="T26" fmla="*/ 1174 w 1634"/>
                <a:gd name="T27" fmla="*/ 16 h 1566"/>
                <a:gd name="T28" fmla="*/ 1126 w 1634"/>
                <a:gd name="T29" fmla="*/ 6 h 1566"/>
                <a:gd name="T30" fmla="*/ 1078 w 1634"/>
                <a:gd name="T31" fmla="*/ 0 h 1566"/>
                <a:gd name="T32" fmla="*/ 974 w 1634"/>
                <a:gd name="T33" fmla="*/ 4 h 1566"/>
                <a:gd name="T34" fmla="*/ 864 w 1634"/>
                <a:gd name="T35" fmla="*/ 22 h 1566"/>
                <a:gd name="T36" fmla="*/ 754 w 1634"/>
                <a:gd name="T37" fmla="*/ 52 h 1566"/>
                <a:gd name="T38" fmla="*/ 586 w 1634"/>
                <a:gd name="T39" fmla="*/ 108 h 1566"/>
                <a:gd name="T40" fmla="*/ 280 w 1634"/>
                <a:gd name="T41" fmla="*/ 220 h 1566"/>
                <a:gd name="T42" fmla="*/ 194 w 1634"/>
                <a:gd name="T43" fmla="*/ 244 h 1566"/>
                <a:gd name="T44" fmla="*/ 122 w 1634"/>
                <a:gd name="T45" fmla="*/ 256 h 1566"/>
                <a:gd name="T46" fmla="*/ 76 w 1634"/>
                <a:gd name="T47" fmla="*/ 254 h 1566"/>
                <a:gd name="T48" fmla="*/ 52 w 1634"/>
                <a:gd name="T49" fmla="*/ 248 h 1566"/>
                <a:gd name="T50" fmla="*/ 32 w 1634"/>
                <a:gd name="T51" fmla="*/ 234 h 1566"/>
                <a:gd name="T52" fmla="*/ 16 w 1634"/>
                <a:gd name="T53" fmla="*/ 216 h 1566"/>
                <a:gd name="T54" fmla="*/ 4 w 1634"/>
                <a:gd name="T55" fmla="*/ 192 h 1566"/>
                <a:gd name="T56" fmla="*/ 54 w 1634"/>
                <a:gd name="T57" fmla="*/ 418 h 1566"/>
                <a:gd name="T58" fmla="*/ 58 w 1634"/>
                <a:gd name="T59" fmla="*/ 432 h 1566"/>
                <a:gd name="T60" fmla="*/ 66 w 1634"/>
                <a:gd name="T61" fmla="*/ 458 h 1566"/>
                <a:gd name="T62" fmla="*/ 80 w 1634"/>
                <a:gd name="T63" fmla="*/ 480 h 1566"/>
                <a:gd name="T64" fmla="*/ 96 w 1634"/>
                <a:gd name="T65" fmla="*/ 496 h 1566"/>
                <a:gd name="T66" fmla="*/ 130 w 1634"/>
                <a:gd name="T67" fmla="*/ 516 h 1566"/>
                <a:gd name="T68" fmla="*/ 186 w 1634"/>
                <a:gd name="T69" fmla="*/ 528 h 1566"/>
                <a:gd name="T70" fmla="*/ 254 w 1634"/>
                <a:gd name="T71" fmla="*/ 530 h 1566"/>
                <a:gd name="T72" fmla="*/ 330 w 1634"/>
                <a:gd name="T73" fmla="*/ 524 h 1566"/>
                <a:gd name="T74" fmla="*/ 456 w 1634"/>
                <a:gd name="T75" fmla="*/ 500 h 1566"/>
                <a:gd name="T76" fmla="*/ 720 w 1634"/>
                <a:gd name="T77" fmla="*/ 428 h 1566"/>
                <a:gd name="T78" fmla="*/ 882 w 1634"/>
                <a:gd name="T79" fmla="*/ 386 h 1566"/>
                <a:gd name="T80" fmla="*/ 950 w 1634"/>
                <a:gd name="T81" fmla="*/ 372 h 1566"/>
                <a:gd name="T82" fmla="*/ 1008 w 1634"/>
                <a:gd name="T83" fmla="*/ 366 h 1566"/>
                <a:gd name="T84" fmla="*/ 1054 w 1634"/>
                <a:gd name="T85" fmla="*/ 370 h 1566"/>
                <a:gd name="T86" fmla="*/ 1078 w 1634"/>
                <a:gd name="T87" fmla="*/ 380 h 1566"/>
                <a:gd name="T88" fmla="*/ 1084 w 1634"/>
                <a:gd name="T89" fmla="*/ 386 h 1566"/>
                <a:gd name="T90" fmla="*/ 1098 w 1634"/>
                <a:gd name="T91" fmla="*/ 406 h 1566"/>
                <a:gd name="T92" fmla="*/ 1106 w 1634"/>
                <a:gd name="T93" fmla="*/ 432 h 1566"/>
                <a:gd name="T94" fmla="*/ 1114 w 1634"/>
                <a:gd name="T95" fmla="*/ 500 h 1566"/>
                <a:gd name="T96" fmla="*/ 1108 w 1634"/>
                <a:gd name="T97" fmla="*/ 584 h 1566"/>
                <a:gd name="T98" fmla="*/ 1094 w 1634"/>
                <a:gd name="T99" fmla="*/ 678 h 1566"/>
                <a:gd name="T100" fmla="*/ 1072 w 1634"/>
                <a:gd name="T101" fmla="*/ 776 h 1566"/>
                <a:gd name="T102" fmla="*/ 1020 w 1634"/>
                <a:gd name="T103" fmla="*/ 966 h 1566"/>
                <a:gd name="T104" fmla="*/ 854 w 1634"/>
                <a:gd name="T105" fmla="*/ 1044 h 1566"/>
                <a:gd name="T106" fmla="*/ 1634 w 1634"/>
                <a:gd name="T107" fmla="*/ 1044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34" h="1566">
                  <a:moveTo>
                    <a:pt x="1504" y="1044"/>
                  </a:moveTo>
                  <a:lnTo>
                    <a:pt x="1504" y="1044"/>
                  </a:lnTo>
                  <a:lnTo>
                    <a:pt x="1506" y="954"/>
                  </a:lnTo>
                  <a:lnTo>
                    <a:pt x="1508" y="850"/>
                  </a:lnTo>
                  <a:lnTo>
                    <a:pt x="1508" y="736"/>
                  </a:lnTo>
                  <a:lnTo>
                    <a:pt x="1506" y="678"/>
                  </a:lnTo>
                  <a:lnTo>
                    <a:pt x="1502" y="616"/>
                  </a:lnTo>
                  <a:lnTo>
                    <a:pt x="1496" y="556"/>
                  </a:lnTo>
                  <a:lnTo>
                    <a:pt x="1488" y="494"/>
                  </a:lnTo>
                  <a:lnTo>
                    <a:pt x="1476" y="434"/>
                  </a:lnTo>
                  <a:lnTo>
                    <a:pt x="1462" y="374"/>
                  </a:lnTo>
                  <a:lnTo>
                    <a:pt x="1444" y="316"/>
                  </a:lnTo>
                  <a:lnTo>
                    <a:pt x="1422" y="260"/>
                  </a:lnTo>
                  <a:lnTo>
                    <a:pt x="1410" y="232"/>
                  </a:lnTo>
                  <a:lnTo>
                    <a:pt x="1396" y="206"/>
                  </a:lnTo>
                  <a:lnTo>
                    <a:pt x="1382" y="180"/>
                  </a:lnTo>
                  <a:lnTo>
                    <a:pt x="1366" y="154"/>
                  </a:lnTo>
                  <a:lnTo>
                    <a:pt x="1366" y="154"/>
                  </a:lnTo>
                  <a:lnTo>
                    <a:pt x="1350" y="132"/>
                  </a:lnTo>
                  <a:lnTo>
                    <a:pt x="1334" y="112"/>
                  </a:lnTo>
                  <a:lnTo>
                    <a:pt x="1316" y="94"/>
                  </a:lnTo>
                  <a:lnTo>
                    <a:pt x="1298" y="78"/>
                  </a:lnTo>
                  <a:lnTo>
                    <a:pt x="1280" y="64"/>
                  </a:lnTo>
                  <a:lnTo>
                    <a:pt x="1260" y="52"/>
                  </a:lnTo>
                  <a:lnTo>
                    <a:pt x="1240" y="40"/>
                  </a:lnTo>
                  <a:lnTo>
                    <a:pt x="1218" y="30"/>
                  </a:lnTo>
                  <a:lnTo>
                    <a:pt x="1196" y="22"/>
                  </a:lnTo>
                  <a:lnTo>
                    <a:pt x="1174" y="16"/>
                  </a:lnTo>
                  <a:lnTo>
                    <a:pt x="1150" y="10"/>
                  </a:lnTo>
                  <a:lnTo>
                    <a:pt x="1126" y="6"/>
                  </a:lnTo>
                  <a:lnTo>
                    <a:pt x="1102" y="2"/>
                  </a:lnTo>
                  <a:lnTo>
                    <a:pt x="1078" y="0"/>
                  </a:lnTo>
                  <a:lnTo>
                    <a:pt x="1026" y="0"/>
                  </a:lnTo>
                  <a:lnTo>
                    <a:pt x="974" y="4"/>
                  </a:lnTo>
                  <a:lnTo>
                    <a:pt x="920" y="12"/>
                  </a:lnTo>
                  <a:lnTo>
                    <a:pt x="864" y="22"/>
                  </a:lnTo>
                  <a:lnTo>
                    <a:pt x="810" y="36"/>
                  </a:lnTo>
                  <a:lnTo>
                    <a:pt x="754" y="52"/>
                  </a:lnTo>
                  <a:lnTo>
                    <a:pt x="698" y="70"/>
                  </a:lnTo>
                  <a:lnTo>
                    <a:pt x="586" y="108"/>
                  </a:lnTo>
                  <a:lnTo>
                    <a:pt x="374" y="188"/>
                  </a:lnTo>
                  <a:lnTo>
                    <a:pt x="280" y="220"/>
                  </a:lnTo>
                  <a:lnTo>
                    <a:pt x="236" y="234"/>
                  </a:lnTo>
                  <a:lnTo>
                    <a:pt x="194" y="244"/>
                  </a:lnTo>
                  <a:lnTo>
                    <a:pt x="156" y="252"/>
                  </a:lnTo>
                  <a:lnTo>
                    <a:pt x="122" y="256"/>
                  </a:lnTo>
                  <a:lnTo>
                    <a:pt x="90" y="256"/>
                  </a:lnTo>
                  <a:lnTo>
                    <a:pt x="76" y="254"/>
                  </a:lnTo>
                  <a:lnTo>
                    <a:pt x="64" y="252"/>
                  </a:lnTo>
                  <a:lnTo>
                    <a:pt x="52" y="248"/>
                  </a:lnTo>
                  <a:lnTo>
                    <a:pt x="40" y="242"/>
                  </a:lnTo>
                  <a:lnTo>
                    <a:pt x="32" y="234"/>
                  </a:lnTo>
                  <a:lnTo>
                    <a:pt x="22" y="226"/>
                  </a:lnTo>
                  <a:lnTo>
                    <a:pt x="16" y="216"/>
                  </a:lnTo>
                  <a:lnTo>
                    <a:pt x="10" y="206"/>
                  </a:lnTo>
                  <a:lnTo>
                    <a:pt x="4" y="192"/>
                  </a:lnTo>
                  <a:lnTo>
                    <a:pt x="0" y="178"/>
                  </a:lnTo>
                  <a:lnTo>
                    <a:pt x="54" y="418"/>
                  </a:lnTo>
                  <a:lnTo>
                    <a:pt x="54" y="418"/>
                  </a:lnTo>
                  <a:lnTo>
                    <a:pt x="58" y="432"/>
                  </a:lnTo>
                  <a:lnTo>
                    <a:pt x="62" y="446"/>
                  </a:lnTo>
                  <a:lnTo>
                    <a:pt x="66" y="458"/>
                  </a:lnTo>
                  <a:lnTo>
                    <a:pt x="72" y="470"/>
                  </a:lnTo>
                  <a:lnTo>
                    <a:pt x="80" y="480"/>
                  </a:lnTo>
                  <a:lnTo>
                    <a:pt x="88" y="488"/>
                  </a:lnTo>
                  <a:lnTo>
                    <a:pt x="96" y="496"/>
                  </a:lnTo>
                  <a:lnTo>
                    <a:pt x="106" y="504"/>
                  </a:lnTo>
                  <a:lnTo>
                    <a:pt x="130" y="516"/>
                  </a:lnTo>
                  <a:lnTo>
                    <a:pt x="156" y="524"/>
                  </a:lnTo>
                  <a:lnTo>
                    <a:pt x="186" y="528"/>
                  </a:lnTo>
                  <a:lnTo>
                    <a:pt x="218" y="532"/>
                  </a:lnTo>
                  <a:lnTo>
                    <a:pt x="254" y="530"/>
                  </a:lnTo>
                  <a:lnTo>
                    <a:pt x="290" y="528"/>
                  </a:lnTo>
                  <a:lnTo>
                    <a:pt x="330" y="524"/>
                  </a:lnTo>
                  <a:lnTo>
                    <a:pt x="370" y="516"/>
                  </a:lnTo>
                  <a:lnTo>
                    <a:pt x="456" y="500"/>
                  </a:lnTo>
                  <a:lnTo>
                    <a:pt x="544" y="478"/>
                  </a:lnTo>
                  <a:lnTo>
                    <a:pt x="720" y="428"/>
                  </a:lnTo>
                  <a:lnTo>
                    <a:pt x="804" y="404"/>
                  </a:lnTo>
                  <a:lnTo>
                    <a:pt x="882" y="386"/>
                  </a:lnTo>
                  <a:lnTo>
                    <a:pt x="918" y="378"/>
                  </a:lnTo>
                  <a:lnTo>
                    <a:pt x="950" y="372"/>
                  </a:lnTo>
                  <a:lnTo>
                    <a:pt x="982" y="368"/>
                  </a:lnTo>
                  <a:lnTo>
                    <a:pt x="1008" y="366"/>
                  </a:lnTo>
                  <a:lnTo>
                    <a:pt x="1034" y="366"/>
                  </a:lnTo>
                  <a:lnTo>
                    <a:pt x="1054" y="370"/>
                  </a:lnTo>
                  <a:lnTo>
                    <a:pt x="1070" y="376"/>
                  </a:lnTo>
                  <a:lnTo>
                    <a:pt x="1078" y="380"/>
                  </a:lnTo>
                  <a:lnTo>
                    <a:pt x="1084" y="386"/>
                  </a:lnTo>
                  <a:lnTo>
                    <a:pt x="1084" y="386"/>
                  </a:lnTo>
                  <a:lnTo>
                    <a:pt x="1090" y="396"/>
                  </a:lnTo>
                  <a:lnTo>
                    <a:pt x="1098" y="406"/>
                  </a:lnTo>
                  <a:lnTo>
                    <a:pt x="1102" y="418"/>
                  </a:lnTo>
                  <a:lnTo>
                    <a:pt x="1106" y="432"/>
                  </a:lnTo>
                  <a:lnTo>
                    <a:pt x="1112" y="464"/>
                  </a:lnTo>
                  <a:lnTo>
                    <a:pt x="1114" y="500"/>
                  </a:lnTo>
                  <a:lnTo>
                    <a:pt x="1112" y="540"/>
                  </a:lnTo>
                  <a:lnTo>
                    <a:pt x="1108" y="584"/>
                  </a:lnTo>
                  <a:lnTo>
                    <a:pt x="1102" y="630"/>
                  </a:lnTo>
                  <a:lnTo>
                    <a:pt x="1094" y="678"/>
                  </a:lnTo>
                  <a:lnTo>
                    <a:pt x="1084" y="726"/>
                  </a:lnTo>
                  <a:lnTo>
                    <a:pt x="1072" y="776"/>
                  </a:lnTo>
                  <a:lnTo>
                    <a:pt x="1046" y="874"/>
                  </a:lnTo>
                  <a:lnTo>
                    <a:pt x="1020" y="966"/>
                  </a:lnTo>
                  <a:lnTo>
                    <a:pt x="996" y="1044"/>
                  </a:lnTo>
                  <a:lnTo>
                    <a:pt x="854" y="1044"/>
                  </a:lnTo>
                  <a:lnTo>
                    <a:pt x="1252" y="1566"/>
                  </a:lnTo>
                  <a:lnTo>
                    <a:pt x="1634" y="1044"/>
                  </a:lnTo>
                  <a:lnTo>
                    <a:pt x="1504" y="10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6" name="Freeform 16">
              <a:extLst>
                <a:ext uri="{FF2B5EF4-FFF2-40B4-BE49-F238E27FC236}">
                  <a16:creationId xmlns:a16="http://schemas.microsoft.com/office/drawing/2014/main" id="{B17BF8B8-5FDF-1A4E-A9F5-0A61601EF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5" y="3298825"/>
              <a:ext cx="2593975" cy="1666875"/>
            </a:xfrm>
            <a:custGeom>
              <a:avLst/>
              <a:gdLst>
                <a:gd name="T0" fmla="*/ 1502 w 1634"/>
                <a:gd name="T1" fmla="*/ 1050 h 1050"/>
                <a:gd name="T2" fmla="*/ 1506 w 1634"/>
                <a:gd name="T3" fmla="*/ 898 h 1050"/>
                <a:gd name="T4" fmla="*/ 1506 w 1634"/>
                <a:gd name="T5" fmla="*/ 746 h 1050"/>
                <a:gd name="T6" fmla="*/ 1488 w 1634"/>
                <a:gd name="T7" fmla="*/ 522 h 1050"/>
                <a:gd name="T8" fmla="*/ 1466 w 1634"/>
                <a:gd name="T9" fmla="*/ 412 h 1050"/>
                <a:gd name="T10" fmla="*/ 1434 w 1634"/>
                <a:gd name="T11" fmla="*/ 304 h 1050"/>
                <a:gd name="T12" fmla="*/ 1388 w 1634"/>
                <a:gd name="T13" fmla="*/ 202 h 1050"/>
                <a:gd name="T14" fmla="*/ 1346 w 1634"/>
                <a:gd name="T15" fmla="*/ 138 h 1050"/>
                <a:gd name="T16" fmla="*/ 1266 w 1634"/>
                <a:gd name="T17" fmla="*/ 64 h 1050"/>
                <a:gd name="T18" fmla="*/ 1198 w 1634"/>
                <a:gd name="T19" fmla="*/ 32 h 1050"/>
                <a:gd name="T20" fmla="*/ 1126 w 1634"/>
                <a:gd name="T21" fmla="*/ 14 h 1050"/>
                <a:gd name="T22" fmla="*/ 1014 w 1634"/>
                <a:gd name="T23" fmla="*/ 10 h 1050"/>
                <a:gd name="T24" fmla="*/ 940 w 1634"/>
                <a:gd name="T25" fmla="*/ 16 h 1050"/>
                <a:gd name="T26" fmla="*/ 830 w 1634"/>
                <a:gd name="T27" fmla="*/ 38 h 1050"/>
                <a:gd name="T28" fmla="*/ 614 w 1634"/>
                <a:gd name="T29" fmla="*/ 106 h 1050"/>
                <a:gd name="T30" fmla="*/ 402 w 1634"/>
                <a:gd name="T31" fmla="*/ 184 h 1050"/>
                <a:gd name="T32" fmla="*/ 260 w 1634"/>
                <a:gd name="T33" fmla="*/ 234 h 1050"/>
                <a:gd name="T34" fmla="*/ 150 w 1634"/>
                <a:gd name="T35" fmla="*/ 258 h 1050"/>
                <a:gd name="T36" fmla="*/ 92 w 1634"/>
                <a:gd name="T37" fmla="*/ 262 h 1050"/>
                <a:gd name="T38" fmla="*/ 38 w 1634"/>
                <a:gd name="T39" fmla="*/ 244 h 1050"/>
                <a:gd name="T40" fmla="*/ 14 w 1634"/>
                <a:gd name="T41" fmla="*/ 218 h 1050"/>
                <a:gd name="T42" fmla="*/ 0 w 1634"/>
                <a:gd name="T43" fmla="*/ 182 h 1050"/>
                <a:gd name="T44" fmla="*/ 14 w 1634"/>
                <a:gd name="T45" fmla="*/ 218 h 1050"/>
                <a:gd name="T46" fmla="*/ 40 w 1634"/>
                <a:gd name="T47" fmla="*/ 244 h 1050"/>
                <a:gd name="T48" fmla="*/ 74 w 1634"/>
                <a:gd name="T49" fmla="*/ 256 h 1050"/>
                <a:gd name="T50" fmla="*/ 112 w 1634"/>
                <a:gd name="T51" fmla="*/ 260 h 1050"/>
                <a:gd name="T52" fmla="*/ 222 w 1634"/>
                <a:gd name="T53" fmla="*/ 240 h 1050"/>
                <a:gd name="T54" fmla="*/ 330 w 1634"/>
                <a:gd name="T55" fmla="*/ 204 h 1050"/>
                <a:gd name="T56" fmla="*/ 540 w 1634"/>
                <a:gd name="T57" fmla="*/ 126 h 1050"/>
                <a:gd name="T58" fmla="*/ 754 w 1634"/>
                <a:gd name="T59" fmla="*/ 52 h 1050"/>
                <a:gd name="T60" fmla="*/ 902 w 1634"/>
                <a:gd name="T61" fmla="*/ 16 h 1050"/>
                <a:gd name="T62" fmla="*/ 976 w 1634"/>
                <a:gd name="T63" fmla="*/ 4 h 1050"/>
                <a:gd name="T64" fmla="*/ 1090 w 1634"/>
                <a:gd name="T65" fmla="*/ 0 h 1050"/>
                <a:gd name="T66" fmla="*/ 1164 w 1634"/>
                <a:gd name="T67" fmla="*/ 12 h 1050"/>
                <a:gd name="T68" fmla="*/ 1270 w 1634"/>
                <a:gd name="T69" fmla="*/ 56 h 1050"/>
                <a:gd name="T70" fmla="*/ 1300 w 1634"/>
                <a:gd name="T71" fmla="*/ 78 h 1050"/>
                <a:gd name="T72" fmla="*/ 1374 w 1634"/>
                <a:gd name="T73" fmla="*/ 166 h 1050"/>
                <a:gd name="T74" fmla="*/ 1412 w 1634"/>
                <a:gd name="T75" fmla="*/ 232 h 1050"/>
                <a:gd name="T76" fmla="*/ 1454 w 1634"/>
                <a:gd name="T77" fmla="*/ 336 h 1050"/>
                <a:gd name="T78" fmla="*/ 1482 w 1634"/>
                <a:gd name="T79" fmla="*/ 446 h 1050"/>
                <a:gd name="T80" fmla="*/ 1502 w 1634"/>
                <a:gd name="T81" fmla="*/ 596 h 1050"/>
                <a:gd name="T82" fmla="*/ 1510 w 1634"/>
                <a:gd name="T83" fmla="*/ 746 h 1050"/>
                <a:gd name="T84" fmla="*/ 1504 w 1634"/>
                <a:gd name="T85" fmla="*/ 1048 h 1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34" h="1050">
                  <a:moveTo>
                    <a:pt x="1634" y="1048"/>
                  </a:moveTo>
                  <a:lnTo>
                    <a:pt x="1504" y="1050"/>
                  </a:lnTo>
                  <a:lnTo>
                    <a:pt x="1502" y="1050"/>
                  </a:lnTo>
                  <a:lnTo>
                    <a:pt x="1502" y="1048"/>
                  </a:lnTo>
                  <a:lnTo>
                    <a:pt x="1502" y="1048"/>
                  </a:lnTo>
                  <a:lnTo>
                    <a:pt x="1506" y="898"/>
                  </a:lnTo>
                  <a:lnTo>
                    <a:pt x="1506" y="822"/>
                  </a:lnTo>
                  <a:lnTo>
                    <a:pt x="1506" y="746"/>
                  </a:lnTo>
                  <a:lnTo>
                    <a:pt x="1506" y="746"/>
                  </a:lnTo>
                  <a:lnTo>
                    <a:pt x="1502" y="672"/>
                  </a:lnTo>
                  <a:lnTo>
                    <a:pt x="1496" y="596"/>
                  </a:lnTo>
                  <a:lnTo>
                    <a:pt x="1488" y="522"/>
                  </a:lnTo>
                  <a:lnTo>
                    <a:pt x="1474" y="448"/>
                  </a:lnTo>
                  <a:lnTo>
                    <a:pt x="1474" y="448"/>
                  </a:lnTo>
                  <a:lnTo>
                    <a:pt x="1466" y="412"/>
                  </a:lnTo>
                  <a:lnTo>
                    <a:pt x="1456" y="376"/>
                  </a:lnTo>
                  <a:lnTo>
                    <a:pt x="1446" y="340"/>
                  </a:lnTo>
                  <a:lnTo>
                    <a:pt x="1434" y="304"/>
                  </a:lnTo>
                  <a:lnTo>
                    <a:pt x="1420" y="268"/>
                  </a:lnTo>
                  <a:lnTo>
                    <a:pt x="1404" y="234"/>
                  </a:lnTo>
                  <a:lnTo>
                    <a:pt x="1388" y="202"/>
                  </a:lnTo>
                  <a:lnTo>
                    <a:pt x="1368" y="170"/>
                  </a:lnTo>
                  <a:lnTo>
                    <a:pt x="1368" y="170"/>
                  </a:lnTo>
                  <a:lnTo>
                    <a:pt x="1346" y="138"/>
                  </a:lnTo>
                  <a:lnTo>
                    <a:pt x="1322" y="110"/>
                  </a:lnTo>
                  <a:lnTo>
                    <a:pt x="1296" y="86"/>
                  </a:lnTo>
                  <a:lnTo>
                    <a:pt x="1266" y="64"/>
                  </a:lnTo>
                  <a:lnTo>
                    <a:pt x="1266" y="64"/>
                  </a:lnTo>
                  <a:lnTo>
                    <a:pt x="1232" y="46"/>
                  </a:lnTo>
                  <a:lnTo>
                    <a:pt x="1198" y="32"/>
                  </a:lnTo>
                  <a:lnTo>
                    <a:pt x="1162" y="22"/>
                  </a:lnTo>
                  <a:lnTo>
                    <a:pt x="1126" y="14"/>
                  </a:lnTo>
                  <a:lnTo>
                    <a:pt x="1126" y="14"/>
                  </a:lnTo>
                  <a:lnTo>
                    <a:pt x="1090" y="10"/>
                  </a:lnTo>
                  <a:lnTo>
                    <a:pt x="1052" y="8"/>
                  </a:lnTo>
                  <a:lnTo>
                    <a:pt x="1014" y="10"/>
                  </a:lnTo>
                  <a:lnTo>
                    <a:pt x="976" y="12"/>
                  </a:lnTo>
                  <a:lnTo>
                    <a:pt x="976" y="12"/>
                  </a:lnTo>
                  <a:lnTo>
                    <a:pt x="940" y="16"/>
                  </a:lnTo>
                  <a:lnTo>
                    <a:pt x="902" y="22"/>
                  </a:lnTo>
                  <a:lnTo>
                    <a:pt x="830" y="38"/>
                  </a:lnTo>
                  <a:lnTo>
                    <a:pt x="830" y="38"/>
                  </a:lnTo>
                  <a:lnTo>
                    <a:pt x="756" y="58"/>
                  </a:lnTo>
                  <a:lnTo>
                    <a:pt x="686" y="80"/>
                  </a:lnTo>
                  <a:lnTo>
                    <a:pt x="614" y="106"/>
                  </a:lnTo>
                  <a:lnTo>
                    <a:pt x="544" y="132"/>
                  </a:lnTo>
                  <a:lnTo>
                    <a:pt x="544" y="132"/>
                  </a:lnTo>
                  <a:lnTo>
                    <a:pt x="402" y="184"/>
                  </a:lnTo>
                  <a:lnTo>
                    <a:pt x="332" y="210"/>
                  </a:lnTo>
                  <a:lnTo>
                    <a:pt x="260" y="234"/>
                  </a:lnTo>
                  <a:lnTo>
                    <a:pt x="260" y="234"/>
                  </a:lnTo>
                  <a:lnTo>
                    <a:pt x="224" y="244"/>
                  </a:lnTo>
                  <a:lnTo>
                    <a:pt x="186" y="252"/>
                  </a:lnTo>
                  <a:lnTo>
                    <a:pt x="150" y="258"/>
                  </a:lnTo>
                  <a:lnTo>
                    <a:pt x="112" y="262"/>
                  </a:lnTo>
                  <a:lnTo>
                    <a:pt x="112" y="262"/>
                  </a:lnTo>
                  <a:lnTo>
                    <a:pt x="92" y="262"/>
                  </a:lnTo>
                  <a:lnTo>
                    <a:pt x="74" y="258"/>
                  </a:lnTo>
                  <a:lnTo>
                    <a:pt x="56" y="254"/>
                  </a:lnTo>
                  <a:lnTo>
                    <a:pt x="38" y="244"/>
                  </a:lnTo>
                  <a:lnTo>
                    <a:pt x="38" y="244"/>
                  </a:lnTo>
                  <a:lnTo>
                    <a:pt x="24" y="232"/>
                  </a:lnTo>
                  <a:lnTo>
                    <a:pt x="14" y="218"/>
                  </a:lnTo>
                  <a:lnTo>
                    <a:pt x="14" y="218"/>
                  </a:lnTo>
                  <a:lnTo>
                    <a:pt x="6" y="200"/>
                  </a:lnTo>
                  <a:lnTo>
                    <a:pt x="0" y="182"/>
                  </a:lnTo>
                  <a:lnTo>
                    <a:pt x="0" y="182"/>
                  </a:lnTo>
                  <a:lnTo>
                    <a:pt x="6" y="200"/>
                  </a:lnTo>
                  <a:lnTo>
                    <a:pt x="14" y="218"/>
                  </a:lnTo>
                  <a:lnTo>
                    <a:pt x="14" y="218"/>
                  </a:lnTo>
                  <a:lnTo>
                    <a:pt x="24" y="232"/>
                  </a:lnTo>
                  <a:lnTo>
                    <a:pt x="40" y="244"/>
                  </a:lnTo>
                  <a:lnTo>
                    <a:pt x="40" y="244"/>
                  </a:lnTo>
                  <a:lnTo>
                    <a:pt x="56" y="252"/>
                  </a:lnTo>
                  <a:lnTo>
                    <a:pt x="74" y="256"/>
                  </a:lnTo>
                  <a:lnTo>
                    <a:pt x="92" y="260"/>
                  </a:lnTo>
                  <a:lnTo>
                    <a:pt x="112" y="260"/>
                  </a:lnTo>
                  <a:lnTo>
                    <a:pt x="112" y="260"/>
                  </a:lnTo>
                  <a:lnTo>
                    <a:pt x="148" y="256"/>
                  </a:lnTo>
                  <a:lnTo>
                    <a:pt x="186" y="250"/>
                  </a:lnTo>
                  <a:lnTo>
                    <a:pt x="222" y="240"/>
                  </a:lnTo>
                  <a:lnTo>
                    <a:pt x="258" y="228"/>
                  </a:lnTo>
                  <a:lnTo>
                    <a:pt x="258" y="228"/>
                  </a:lnTo>
                  <a:lnTo>
                    <a:pt x="330" y="204"/>
                  </a:lnTo>
                  <a:lnTo>
                    <a:pt x="400" y="178"/>
                  </a:lnTo>
                  <a:lnTo>
                    <a:pt x="540" y="126"/>
                  </a:lnTo>
                  <a:lnTo>
                    <a:pt x="540" y="126"/>
                  </a:lnTo>
                  <a:lnTo>
                    <a:pt x="612" y="100"/>
                  </a:lnTo>
                  <a:lnTo>
                    <a:pt x="682" y="74"/>
                  </a:lnTo>
                  <a:lnTo>
                    <a:pt x="754" y="52"/>
                  </a:lnTo>
                  <a:lnTo>
                    <a:pt x="828" y="32"/>
                  </a:lnTo>
                  <a:lnTo>
                    <a:pt x="828" y="32"/>
                  </a:lnTo>
                  <a:lnTo>
                    <a:pt x="902" y="16"/>
                  </a:lnTo>
                  <a:lnTo>
                    <a:pt x="938" y="8"/>
                  </a:lnTo>
                  <a:lnTo>
                    <a:pt x="976" y="4"/>
                  </a:lnTo>
                  <a:lnTo>
                    <a:pt x="976" y="4"/>
                  </a:lnTo>
                  <a:lnTo>
                    <a:pt x="1014" y="0"/>
                  </a:lnTo>
                  <a:lnTo>
                    <a:pt x="1052" y="0"/>
                  </a:lnTo>
                  <a:lnTo>
                    <a:pt x="1090" y="0"/>
                  </a:lnTo>
                  <a:lnTo>
                    <a:pt x="1128" y="4"/>
                  </a:lnTo>
                  <a:lnTo>
                    <a:pt x="1128" y="4"/>
                  </a:lnTo>
                  <a:lnTo>
                    <a:pt x="1164" y="12"/>
                  </a:lnTo>
                  <a:lnTo>
                    <a:pt x="1202" y="22"/>
                  </a:lnTo>
                  <a:lnTo>
                    <a:pt x="1236" y="38"/>
                  </a:lnTo>
                  <a:lnTo>
                    <a:pt x="1270" y="56"/>
                  </a:lnTo>
                  <a:lnTo>
                    <a:pt x="1270" y="56"/>
                  </a:lnTo>
                  <a:lnTo>
                    <a:pt x="1286" y="68"/>
                  </a:lnTo>
                  <a:lnTo>
                    <a:pt x="1300" y="78"/>
                  </a:lnTo>
                  <a:lnTo>
                    <a:pt x="1328" y="104"/>
                  </a:lnTo>
                  <a:lnTo>
                    <a:pt x="1354" y="134"/>
                  </a:lnTo>
                  <a:lnTo>
                    <a:pt x="1374" y="166"/>
                  </a:lnTo>
                  <a:lnTo>
                    <a:pt x="1374" y="166"/>
                  </a:lnTo>
                  <a:lnTo>
                    <a:pt x="1394" y="198"/>
                  </a:lnTo>
                  <a:lnTo>
                    <a:pt x="1412" y="232"/>
                  </a:lnTo>
                  <a:lnTo>
                    <a:pt x="1428" y="266"/>
                  </a:lnTo>
                  <a:lnTo>
                    <a:pt x="1440" y="302"/>
                  </a:lnTo>
                  <a:lnTo>
                    <a:pt x="1454" y="336"/>
                  </a:lnTo>
                  <a:lnTo>
                    <a:pt x="1464" y="374"/>
                  </a:lnTo>
                  <a:lnTo>
                    <a:pt x="1474" y="410"/>
                  </a:lnTo>
                  <a:lnTo>
                    <a:pt x="1482" y="446"/>
                  </a:lnTo>
                  <a:lnTo>
                    <a:pt x="1482" y="446"/>
                  </a:lnTo>
                  <a:lnTo>
                    <a:pt x="1494" y="522"/>
                  </a:lnTo>
                  <a:lnTo>
                    <a:pt x="1502" y="596"/>
                  </a:lnTo>
                  <a:lnTo>
                    <a:pt x="1508" y="672"/>
                  </a:lnTo>
                  <a:lnTo>
                    <a:pt x="1510" y="746"/>
                  </a:lnTo>
                  <a:lnTo>
                    <a:pt x="1510" y="746"/>
                  </a:lnTo>
                  <a:lnTo>
                    <a:pt x="1512" y="822"/>
                  </a:lnTo>
                  <a:lnTo>
                    <a:pt x="1510" y="898"/>
                  </a:lnTo>
                  <a:lnTo>
                    <a:pt x="1504" y="1048"/>
                  </a:lnTo>
                  <a:lnTo>
                    <a:pt x="1504" y="1048"/>
                  </a:lnTo>
                  <a:lnTo>
                    <a:pt x="1634" y="104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987" name="Freeform 17">
              <a:extLst>
                <a:ext uri="{FF2B5EF4-FFF2-40B4-BE49-F238E27FC236}">
                  <a16:creationId xmlns:a16="http://schemas.microsoft.com/office/drawing/2014/main" id="{42F34F46-80D7-E745-BD37-C525550D0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4475" y="4057650"/>
              <a:ext cx="1235075" cy="1733550"/>
            </a:xfrm>
            <a:custGeom>
              <a:avLst/>
              <a:gdLst>
                <a:gd name="T0" fmla="*/ 630 w 778"/>
                <a:gd name="T1" fmla="*/ 0 h 1092"/>
                <a:gd name="T2" fmla="*/ 244 w 778"/>
                <a:gd name="T3" fmla="*/ 184 h 1092"/>
                <a:gd name="T4" fmla="*/ 244 w 778"/>
                <a:gd name="T5" fmla="*/ 184 h 1092"/>
                <a:gd name="T6" fmla="*/ 234 w 778"/>
                <a:gd name="T7" fmla="*/ 234 h 1092"/>
                <a:gd name="T8" fmla="*/ 222 w 778"/>
                <a:gd name="T9" fmla="*/ 286 h 1092"/>
                <a:gd name="T10" fmla="*/ 196 w 778"/>
                <a:gd name="T11" fmla="*/ 390 h 1092"/>
                <a:gd name="T12" fmla="*/ 168 w 778"/>
                <a:gd name="T13" fmla="*/ 486 h 1092"/>
                <a:gd name="T14" fmla="*/ 140 w 778"/>
                <a:gd name="T15" fmla="*/ 570 h 1092"/>
                <a:gd name="T16" fmla="*/ 0 w 778"/>
                <a:gd name="T17" fmla="*/ 570 h 1092"/>
                <a:gd name="T18" fmla="*/ 398 w 778"/>
                <a:gd name="T19" fmla="*/ 1092 h 1092"/>
                <a:gd name="T20" fmla="*/ 778 w 778"/>
                <a:gd name="T21" fmla="*/ 570 h 1092"/>
                <a:gd name="T22" fmla="*/ 650 w 778"/>
                <a:gd name="T23" fmla="*/ 570 h 1092"/>
                <a:gd name="T24" fmla="*/ 650 w 778"/>
                <a:gd name="T25" fmla="*/ 570 h 1092"/>
                <a:gd name="T26" fmla="*/ 652 w 778"/>
                <a:gd name="T27" fmla="*/ 452 h 1092"/>
                <a:gd name="T28" fmla="*/ 654 w 778"/>
                <a:gd name="T29" fmla="*/ 384 h 1092"/>
                <a:gd name="T30" fmla="*/ 654 w 778"/>
                <a:gd name="T31" fmla="*/ 312 h 1092"/>
                <a:gd name="T32" fmla="*/ 652 w 778"/>
                <a:gd name="T33" fmla="*/ 236 h 1092"/>
                <a:gd name="T34" fmla="*/ 648 w 778"/>
                <a:gd name="T35" fmla="*/ 158 h 1092"/>
                <a:gd name="T36" fmla="*/ 640 w 778"/>
                <a:gd name="T37" fmla="*/ 80 h 1092"/>
                <a:gd name="T38" fmla="*/ 630 w 778"/>
                <a:gd name="T39" fmla="*/ 0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8" h="1092">
                  <a:moveTo>
                    <a:pt x="630" y="0"/>
                  </a:moveTo>
                  <a:lnTo>
                    <a:pt x="244" y="184"/>
                  </a:lnTo>
                  <a:lnTo>
                    <a:pt x="244" y="184"/>
                  </a:lnTo>
                  <a:lnTo>
                    <a:pt x="234" y="234"/>
                  </a:lnTo>
                  <a:lnTo>
                    <a:pt x="222" y="286"/>
                  </a:lnTo>
                  <a:lnTo>
                    <a:pt x="196" y="390"/>
                  </a:lnTo>
                  <a:lnTo>
                    <a:pt x="168" y="486"/>
                  </a:lnTo>
                  <a:lnTo>
                    <a:pt x="140" y="570"/>
                  </a:lnTo>
                  <a:lnTo>
                    <a:pt x="0" y="570"/>
                  </a:lnTo>
                  <a:lnTo>
                    <a:pt x="398" y="1092"/>
                  </a:lnTo>
                  <a:lnTo>
                    <a:pt x="778" y="570"/>
                  </a:lnTo>
                  <a:lnTo>
                    <a:pt x="650" y="570"/>
                  </a:lnTo>
                  <a:lnTo>
                    <a:pt x="650" y="570"/>
                  </a:lnTo>
                  <a:lnTo>
                    <a:pt x="652" y="452"/>
                  </a:lnTo>
                  <a:lnTo>
                    <a:pt x="654" y="384"/>
                  </a:lnTo>
                  <a:lnTo>
                    <a:pt x="654" y="312"/>
                  </a:lnTo>
                  <a:lnTo>
                    <a:pt x="652" y="236"/>
                  </a:lnTo>
                  <a:lnTo>
                    <a:pt x="648" y="158"/>
                  </a:lnTo>
                  <a:lnTo>
                    <a:pt x="640" y="80"/>
                  </a:lnTo>
                  <a:lnTo>
                    <a:pt x="630" y="0"/>
                  </a:lnTo>
                  <a:close/>
                </a:path>
              </a:pathLst>
            </a:custGeom>
            <a:solidFill>
              <a:schemeClr val="bg1">
                <a:alpha val="9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988" name="TextBox 987">
            <a:extLst>
              <a:ext uri="{FF2B5EF4-FFF2-40B4-BE49-F238E27FC236}">
                <a16:creationId xmlns:a16="http://schemas.microsoft.com/office/drawing/2014/main" id="{F60BA2C1-3F3C-DA4A-8107-07C5802919E7}"/>
              </a:ext>
            </a:extLst>
          </p:cNvPr>
          <p:cNvSpPr txBox="1"/>
          <p:nvPr/>
        </p:nvSpPr>
        <p:spPr>
          <a:xfrm>
            <a:off x="7349016" y="5029299"/>
            <a:ext cx="17491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Transform Talent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35947225-C69B-8940-A175-5FB1DF477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13" y="1857898"/>
            <a:ext cx="6923242" cy="435133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MY" dirty="0"/>
              <a:t>Identify critical functions, roles, processes and skills and gaps exposed by virtual working.</a:t>
            </a:r>
          </a:p>
          <a:p>
            <a:pPr algn="just"/>
            <a:r>
              <a:rPr lang="en-MY" dirty="0"/>
              <a:t>Assert greater accountability for all employees (including contingents) and leverage technology to upskill and reskill colleagues where capacity has changed.</a:t>
            </a:r>
          </a:p>
          <a:p>
            <a:pPr algn="just"/>
            <a:r>
              <a:rPr lang="en-MY" dirty="0"/>
              <a:t>Redesign HR function to accommodate with virtual environment.</a:t>
            </a:r>
          </a:p>
          <a:p>
            <a:pPr algn="just"/>
            <a:r>
              <a:rPr lang="en-MY" dirty="0"/>
              <a:t>Explore the marketplace and leverage existing technology to reimagine how work is done in the future</a:t>
            </a: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Title 947">
            <a:extLst>
              <a:ext uri="{FF2B5EF4-FFF2-40B4-BE49-F238E27FC236}">
                <a16:creationId xmlns:a16="http://schemas.microsoft.com/office/drawing/2014/main" id="{A61D48C7-341D-3D49-933A-98A213A25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086" y="274638"/>
            <a:ext cx="6067713" cy="1143000"/>
          </a:xfrm>
        </p:spPr>
        <p:txBody>
          <a:bodyPr>
            <a:normAutofit/>
          </a:bodyPr>
          <a:lstStyle/>
          <a:p>
            <a:r>
              <a:rPr lang="en-US" b="1"/>
              <a:t>Future Prospect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8B04C1C-CCCA-6B4B-9200-F56564EFB0B0}"/>
              </a:ext>
            </a:extLst>
          </p:cNvPr>
          <p:cNvSpPr txBox="1"/>
          <p:nvPr/>
        </p:nvSpPr>
        <p:spPr>
          <a:xfrm>
            <a:off x="48094" y="5012961"/>
            <a:ext cx="2796037" cy="7642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sz="1600" b="1" dirty="0">
                <a:solidFill>
                  <a:schemeClr val="accent5"/>
                </a:solidFill>
                <a:latin typeface="+mj-lt"/>
              </a:rPr>
              <a:t>Evaluate Facilities Needs of </a:t>
            </a:r>
          </a:p>
          <a:p>
            <a:pPr algn="r"/>
            <a:r>
              <a:rPr lang="en-US" sz="1600" b="1" dirty="0">
                <a:solidFill>
                  <a:schemeClr val="accent5"/>
                </a:solidFill>
                <a:latin typeface="+mj-lt"/>
              </a:rPr>
              <a:t>future workspace and </a:t>
            </a:r>
          </a:p>
          <a:p>
            <a:pPr algn="r"/>
            <a:r>
              <a:rPr lang="en-US" sz="1600" b="1" dirty="0">
                <a:solidFill>
                  <a:schemeClr val="accent5"/>
                </a:solidFill>
                <a:latin typeface="+mj-lt"/>
              </a:rPr>
              <a:t>fixed asset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A40963A-6F78-7048-9D21-A4F325AD378F}"/>
              </a:ext>
            </a:extLst>
          </p:cNvPr>
          <p:cNvSpPr txBox="1"/>
          <p:nvPr/>
        </p:nvSpPr>
        <p:spPr>
          <a:xfrm>
            <a:off x="6035475" y="2109056"/>
            <a:ext cx="279603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+mj-lt"/>
              </a:rPr>
              <a:t>Build Trust and Purpose in virtual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22A0CDB-B163-BD4C-8B98-0EB4A00D5777}"/>
              </a:ext>
            </a:extLst>
          </p:cNvPr>
          <p:cNvSpPr txBox="1"/>
          <p:nvPr/>
        </p:nvSpPr>
        <p:spPr>
          <a:xfrm>
            <a:off x="48094" y="3605245"/>
            <a:ext cx="279603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sz="1600" b="1" dirty="0">
                <a:solidFill>
                  <a:schemeClr val="accent6"/>
                </a:solidFill>
                <a:latin typeface="+mj-lt"/>
              </a:rPr>
              <a:t>Embed Human </a:t>
            </a:r>
          </a:p>
          <a:p>
            <a:pPr algn="r"/>
            <a:r>
              <a:rPr lang="en-US" sz="1600" b="1" dirty="0">
                <a:solidFill>
                  <a:schemeClr val="accent6"/>
                </a:solidFill>
                <a:latin typeface="+mj-lt"/>
              </a:rPr>
              <a:t>Capital Analytics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BDB2E03-5F75-C94D-847D-68D16DEB2750}"/>
              </a:ext>
            </a:extLst>
          </p:cNvPr>
          <p:cNvSpPr txBox="1"/>
          <p:nvPr/>
        </p:nvSpPr>
        <p:spPr>
          <a:xfrm>
            <a:off x="43979" y="2198965"/>
            <a:ext cx="279603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Rethink Digital Skill </a:t>
            </a:r>
          </a:p>
          <a:p>
            <a:pPr algn="r"/>
            <a:r>
              <a:rPr lang="en-US" sz="1600" b="1" dirty="0">
                <a:solidFill>
                  <a:schemeClr val="accent1"/>
                </a:solidFill>
                <a:latin typeface="+mj-lt"/>
              </a:rPr>
              <a:t>Development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7DD6219-D3D7-3949-908D-759777D2796B}"/>
              </a:ext>
            </a:extLst>
          </p:cNvPr>
          <p:cNvSpPr txBox="1"/>
          <p:nvPr/>
        </p:nvSpPr>
        <p:spPr>
          <a:xfrm>
            <a:off x="6241999" y="3505893"/>
            <a:ext cx="279603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+mj-lt"/>
              </a:rPr>
              <a:t>Plan for the Workforce of </a:t>
            </a:r>
          </a:p>
          <a:p>
            <a:r>
              <a:rPr lang="en-US" sz="1600" b="1" dirty="0">
                <a:solidFill>
                  <a:schemeClr val="accent3"/>
                </a:solidFill>
                <a:latin typeface="+mj-lt"/>
              </a:rPr>
              <a:t>Future virtual team capability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7E353BF-6E8E-E640-B11B-22F64029B546}"/>
              </a:ext>
            </a:extLst>
          </p:cNvPr>
          <p:cNvSpPr txBox="1"/>
          <p:nvPr/>
        </p:nvSpPr>
        <p:spPr>
          <a:xfrm>
            <a:off x="6241999" y="4913610"/>
            <a:ext cx="2796037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b="1">
                <a:solidFill>
                  <a:schemeClr val="accent4"/>
                </a:solidFill>
                <a:latin typeface="+mj-lt"/>
              </a:rPr>
              <a:t>Create Digital “Talent </a:t>
            </a:r>
          </a:p>
          <a:p>
            <a:r>
              <a:rPr lang="en-US" sz="1600" b="1">
                <a:solidFill>
                  <a:schemeClr val="accent4"/>
                </a:solidFill>
                <a:latin typeface="+mj-lt"/>
              </a:rPr>
              <a:t>Exchange” and </a:t>
            </a:r>
          </a:p>
          <a:p>
            <a:r>
              <a:rPr lang="en-US" sz="1600" b="1">
                <a:solidFill>
                  <a:schemeClr val="accent4"/>
                </a:solidFill>
                <a:latin typeface="+mj-lt"/>
              </a:rPr>
              <a:t>Digitise Work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29258E3E-65D3-9640-B877-4CA9949A2B5A}"/>
              </a:ext>
            </a:extLst>
          </p:cNvPr>
          <p:cNvSpPr/>
          <p:nvPr/>
        </p:nvSpPr>
        <p:spPr>
          <a:xfrm>
            <a:off x="10093604" y="6317717"/>
            <a:ext cx="969498" cy="42203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Slide Number Placeholder 42">
            <a:extLst>
              <a:ext uri="{FF2B5EF4-FFF2-40B4-BE49-F238E27FC236}">
                <a16:creationId xmlns:a16="http://schemas.microsoft.com/office/drawing/2014/main" id="{C1F8AAFD-6349-6346-9338-86DB0F8D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98928" y="6391413"/>
            <a:ext cx="381001" cy="274637"/>
          </a:xfrm>
        </p:spPr>
        <p:txBody>
          <a:bodyPr/>
          <a:lstStyle/>
          <a:p>
            <a:fld id="{C136B7D2-B98C-44FD-8D04-7EC62A564975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6CEA96D-D744-9640-898D-9811989C6284}"/>
              </a:ext>
            </a:extLst>
          </p:cNvPr>
          <p:cNvGrpSpPr/>
          <p:nvPr/>
        </p:nvGrpSpPr>
        <p:grpSpPr>
          <a:xfrm>
            <a:off x="2722706" y="1912147"/>
            <a:ext cx="3519293" cy="4029694"/>
            <a:chOff x="4336353" y="1912147"/>
            <a:chExt cx="3519293" cy="4029694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12DA74A1-01B5-1649-ACBE-6BDA0BC53801}"/>
                </a:ext>
              </a:extLst>
            </p:cNvPr>
            <p:cNvGrpSpPr/>
            <p:nvPr/>
          </p:nvGrpSpPr>
          <p:grpSpPr>
            <a:xfrm>
              <a:off x="4336353" y="1912147"/>
              <a:ext cx="3519293" cy="4029694"/>
              <a:chOff x="4738688" y="1874838"/>
              <a:chExt cx="2714625" cy="3108325"/>
            </a:xfrm>
          </p:grpSpPr>
          <p:sp>
            <p:nvSpPr>
              <p:cNvPr id="116" name="Freeform 5">
                <a:extLst>
                  <a:ext uri="{FF2B5EF4-FFF2-40B4-BE49-F238E27FC236}">
                    <a16:creationId xmlns:a16="http://schemas.microsoft.com/office/drawing/2014/main" id="{A235EB1F-B7C7-5140-9454-76A5EF0E1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6638" y="4160838"/>
                <a:ext cx="558800" cy="323850"/>
              </a:xfrm>
              <a:custGeom>
                <a:avLst/>
                <a:gdLst>
                  <a:gd name="T0" fmla="*/ 306 w 352"/>
                  <a:gd name="T1" fmla="*/ 204 h 204"/>
                  <a:gd name="T2" fmla="*/ 0 w 352"/>
                  <a:gd name="T3" fmla="*/ 202 h 204"/>
                  <a:gd name="T4" fmla="*/ 18 w 352"/>
                  <a:gd name="T5" fmla="*/ 0 h 204"/>
                  <a:gd name="T6" fmla="*/ 352 w 352"/>
                  <a:gd name="T7" fmla="*/ 10 h 204"/>
                  <a:gd name="T8" fmla="*/ 306 w 352"/>
                  <a:gd name="T9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204">
                    <a:moveTo>
                      <a:pt x="306" y="204"/>
                    </a:moveTo>
                    <a:lnTo>
                      <a:pt x="0" y="202"/>
                    </a:lnTo>
                    <a:lnTo>
                      <a:pt x="18" y="0"/>
                    </a:lnTo>
                    <a:lnTo>
                      <a:pt x="352" y="10"/>
                    </a:lnTo>
                    <a:lnTo>
                      <a:pt x="306" y="204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6">
                <a:extLst>
                  <a:ext uri="{FF2B5EF4-FFF2-40B4-BE49-F238E27FC236}">
                    <a16:creationId xmlns:a16="http://schemas.microsoft.com/office/drawing/2014/main" id="{F0C7056E-B2C5-8B4E-B3BE-5327EBD66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9538" y="3836988"/>
                <a:ext cx="542925" cy="552450"/>
              </a:xfrm>
              <a:custGeom>
                <a:avLst/>
                <a:gdLst>
                  <a:gd name="T0" fmla="*/ 152 w 342"/>
                  <a:gd name="T1" fmla="*/ 348 h 348"/>
                  <a:gd name="T2" fmla="*/ 0 w 342"/>
                  <a:gd name="T3" fmla="*/ 80 h 348"/>
                  <a:gd name="T4" fmla="*/ 188 w 342"/>
                  <a:gd name="T5" fmla="*/ 0 h 348"/>
                  <a:gd name="T6" fmla="*/ 342 w 342"/>
                  <a:gd name="T7" fmla="*/ 292 h 348"/>
                  <a:gd name="T8" fmla="*/ 152 w 342"/>
                  <a:gd name="T9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348">
                    <a:moveTo>
                      <a:pt x="152" y="348"/>
                    </a:moveTo>
                    <a:lnTo>
                      <a:pt x="0" y="80"/>
                    </a:lnTo>
                    <a:lnTo>
                      <a:pt x="188" y="0"/>
                    </a:lnTo>
                    <a:lnTo>
                      <a:pt x="342" y="292"/>
                    </a:lnTo>
                    <a:lnTo>
                      <a:pt x="152" y="348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7">
                <a:extLst>
                  <a:ext uri="{FF2B5EF4-FFF2-40B4-BE49-F238E27FC236}">
                    <a16:creationId xmlns:a16="http://schemas.microsoft.com/office/drawing/2014/main" id="{774FE8A1-E618-1A47-86DC-B0E8DA514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2363" y="2913063"/>
                <a:ext cx="511175" cy="638175"/>
              </a:xfrm>
              <a:custGeom>
                <a:avLst/>
                <a:gdLst>
                  <a:gd name="T0" fmla="*/ 0 w 322"/>
                  <a:gd name="T1" fmla="*/ 264 h 402"/>
                  <a:gd name="T2" fmla="*/ 156 w 322"/>
                  <a:gd name="T3" fmla="*/ 0 h 402"/>
                  <a:gd name="T4" fmla="*/ 322 w 322"/>
                  <a:gd name="T5" fmla="*/ 118 h 402"/>
                  <a:gd name="T6" fmla="*/ 144 w 322"/>
                  <a:gd name="T7" fmla="*/ 402 h 402"/>
                  <a:gd name="T8" fmla="*/ 0 w 322"/>
                  <a:gd name="T9" fmla="*/ 264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402">
                    <a:moveTo>
                      <a:pt x="0" y="264"/>
                    </a:moveTo>
                    <a:lnTo>
                      <a:pt x="156" y="0"/>
                    </a:lnTo>
                    <a:lnTo>
                      <a:pt x="322" y="118"/>
                    </a:lnTo>
                    <a:lnTo>
                      <a:pt x="144" y="402"/>
                    </a:lnTo>
                    <a:lnTo>
                      <a:pt x="0" y="264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8">
                <a:extLst>
                  <a:ext uri="{FF2B5EF4-FFF2-40B4-BE49-F238E27FC236}">
                    <a16:creationId xmlns:a16="http://schemas.microsoft.com/office/drawing/2014/main" id="{5731D1B2-0CBC-CE44-9ACE-D31B5D911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6088" y="2370138"/>
                <a:ext cx="558800" cy="327025"/>
              </a:xfrm>
              <a:custGeom>
                <a:avLst/>
                <a:gdLst>
                  <a:gd name="T0" fmla="*/ 46 w 352"/>
                  <a:gd name="T1" fmla="*/ 0 h 206"/>
                  <a:gd name="T2" fmla="*/ 352 w 352"/>
                  <a:gd name="T3" fmla="*/ 2 h 206"/>
                  <a:gd name="T4" fmla="*/ 332 w 352"/>
                  <a:gd name="T5" fmla="*/ 206 h 206"/>
                  <a:gd name="T6" fmla="*/ 0 w 352"/>
                  <a:gd name="T7" fmla="*/ 194 h 206"/>
                  <a:gd name="T8" fmla="*/ 46 w 352"/>
                  <a:gd name="T9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206">
                    <a:moveTo>
                      <a:pt x="46" y="0"/>
                    </a:moveTo>
                    <a:lnTo>
                      <a:pt x="352" y="2"/>
                    </a:lnTo>
                    <a:lnTo>
                      <a:pt x="332" y="206"/>
                    </a:lnTo>
                    <a:lnTo>
                      <a:pt x="0" y="194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9">
                <a:extLst>
                  <a:ext uri="{FF2B5EF4-FFF2-40B4-BE49-F238E27FC236}">
                    <a16:creationId xmlns:a16="http://schemas.microsoft.com/office/drawing/2014/main" id="{141D36B1-18E3-9D48-8BAA-1478AA5E7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2465388"/>
                <a:ext cx="546100" cy="555625"/>
              </a:xfrm>
              <a:custGeom>
                <a:avLst/>
                <a:gdLst>
                  <a:gd name="T0" fmla="*/ 192 w 344"/>
                  <a:gd name="T1" fmla="*/ 0 h 350"/>
                  <a:gd name="T2" fmla="*/ 344 w 344"/>
                  <a:gd name="T3" fmla="*/ 266 h 350"/>
                  <a:gd name="T4" fmla="*/ 158 w 344"/>
                  <a:gd name="T5" fmla="*/ 350 h 350"/>
                  <a:gd name="T6" fmla="*/ 0 w 344"/>
                  <a:gd name="T7" fmla="*/ 56 h 350"/>
                  <a:gd name="T8" fmla="*/ 192 w 344"/>
                  <a:gd name="T9" fmla="*/ 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350">
                    <a:moveTo>
                      <a:pt x="192" y="0"/>
                    </a:moveTo>
                    <a:lnTo>
                      <a:pt x="344" y="266"/>
                    </a:lnTo>
                    <a:lnTo>
                      <a:pt x="158" y="350"/>
                    </a:lnTo>
                    <a:lnTo>
                      <a:pt x="0" y="56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10">
                <a:extLst>
                  <a:ext uri="{FF2B5EF4-FFF2-40B4-BE49-F238E27FC236}">
                    <a16:creationId xmlns:a16="http://schemas.microsoft.com/office/drawing/2014/main" id="{67616B18-928F-544D-89F3-3095FE6C4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7988" y="3303588"/>
                <a:ext cx="508000" cy="638175"/>
              </a:xfrm>
              <a:custGeom>
                <a:avLst/>
                <a:gdLst>
                  <a:gd name="T0" fmla="*/ 320 w 320"/>
                  <a:gd name="T1" fmla="*/ 138 h 402"/>
                  <a:gd name="T2" fmla="*/ 166 w 320"/>
                  <a:gd name="T3" fmla="*/ 402 h 402"/>
                  <a:gd name="T4" fmla="*/ 0 w 320"/>
                  <a:gd name="T5" fmla="*/ 284 h 402"/>
                  <a:gd name="T6" fmla="*/ 174 w 320"/>
                  <a:gd name="T7" fmla="*/ 0 h 402"/>
                  <a:gd name="T8" fmla="*/ 320 w 320"/>
                  <a:gd name="T9" fmla="*/ 138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402">
                    <a:moveTo>
                      <a:pt x="320" y="138"/>
                    </a:moveTo>
                    <a:lnTo>
                      <a:pt x="166" y="402"/>
                    </a:lnTo>
                    <a:lnTo>
                      <a:pt x="0" y="284"/>
                    </a:lnTo>
                    <a:lnTo>
                      <a:pt x="174" y="0"/>
                    </a:lnTo>
                    <a:lnTo>
                      <a:pt x="320" y="138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Freeform 11">
                <a:extLst>
                  <a:ext uri="{FF2B5EF4-FFF2-40B4-BE49-F238E27FC236}">
                    <a16:creationId xmlns:a16="http://schemas.microsoft.com/office/drawing/2014/main" id="{E16DD487-B6C5-5349-848B-0F255ADCC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7988" y="3836988"/>
                <a:ext cx="1114425" cy="1146175"/>
              </a:xfrm>
              <a:custGeom>
                <a:avLst/>
                <a:gdLst>
                  <a:gd name="T0" fmla="*/ 702 w 702"/>
                  <a:gd name="T1" fmla="*/ 408 h 722"/>
                  <a:gd name="T2" fmla="*/ 374 w 702"/>
                  <a:gd name="T3" fmla="*/ 722 h 722"/>
                  <a:gd name="T4" fmla="*/ 0 w 702"/>
                  <a:gd name="T5" fmla="*/ 0 h 722"/>
                  <a:gd name="T6" fmla="*/ 702 w 702"/>
                  <a:gd name="T7" fmla="*/ 408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2" h="722">
                    <a:moveTo>
                      <a:pt x="702" y="408"/>
                    </a:moveTo>
                    <a:lnTo>
                      <a:pt x="374" y="722"/>
                    </a:lnTo>
                    <a:lnTo>
                      <a:pt x="0" y="0"/>
                    </a:lnTo>
                    <a:lnTo>
                      <a:pt x="702" y="40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12">
                <a:extLst>
                  <a:ext uri="{FF2B5EF4-FFF2-40B4-BE49-F238E27FC236}">
                    <a16:creationId xmlns:a16="http://schemas.microsoft.com/office/drawing/2014/main" id="{984054CD-445F-F845-A52A-A6D30EA49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8688" y="3100388"/>
                <a:ext cx="704850" cy="1289050"/>
              </a:xfrm>
              <a:custGeom>
                <a:avLst/>
                <a:gdLst>
                  <a:gd name="T0" fmla="*/ 436 w 444"/>
                  <a:gd name="T1" fmla="*/ 812 h 812"/>
                  <a:gd name="T2" fmla="*/ 0 w 444"/>
                  <a:gd name="T3" fmla="*/ 682 h 812"/>
                  <a:gd name="T4" fmla="*/ 444 w 444"/>
                  <a:gd name="T5" fmla="*/ 0 h 812"/>
                  <a:gd name="T6" fmla="*/ 436 w 444"/>
                  <a:gd name="T7" fmla="*/ 812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4" h="812">
                    <a:moveTo>
                      <a:pt x="436" y="812"/>
                    </a:moveTo>
                    <a:lnTo>
                      <a:pt x="0" y="682"/>
                    </a:lnTo>
                    <a:lnTo>
                      <a:pt x="444" y="0"/>
                    </a:lnTo>
                    <a:lnTo>
                      <a:pt x="436" y="812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13">
                <a:extLst>
                  <a:ext uri="{FF2B5EF4-FFF2-40B4-BE49-F238E27FC236}">
                    <a16:creationId xmlns:a16="http://schemas.microsoft.com/office/drawing/2014/main" id="{1BD002FF-0DAB-2240-BDF5-775550815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4088" y="2633663"/>
                <a:ext cx="1289050" cy="698500"/>
              </a:xfrm>
              <a:custGeom>
                <a:avLst/>
                <a:gdLst>
                  <a:gd name="T0" fmla="*/ 106 w 812"/>
                  <a:gd name="T1" fmla="*/ 440 h 440"/>
                  <a:gd name="T2" fmla="*/ 0 w 812"/>
                  <a:gd name="T3" fmla="*/ 0 h 440"/>
                  <a:gd name="T4" fmla="*/ 812 w 812"/>
                  <a:gd name="T5" fmla="*/ 40 h 440"/>
                  <a:gd name="T6" fmla="*/ 106 w 812"/>
                  <a:gd name="T7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2" h="440">
                    <a:moveTo>
                      <a:pt x="106" y="440"/>
                    </a:moveTo>
                    <a:lnTo>
                      <a:pt x="0" y="0"/>
                    </a:lnTo>
                    <a:lnTo>
                      <a:pt x="812" y="40"/>
                    </a:lnTo>
                    <a:lnTo>
                      <a:pt x="106" y="44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14">
                <a:extLst>
                  <a:ext uri="{FF2B5EF4-FFF2-40B4-BE49-F238E27FC236}">
                    <a16:creationId xmlns:a16="http://schemas.microsoft.com/office/drawing/2014/main" id="{6CE54457-43BB-C842-8007-787913E12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13" y="1874838"/>
                <a:ext cx="1111250" cy="1146175"/>
              </a:xfrm>
              <a:custGeom>
                <a:avLst/>
                <a:gdLst>
                  <a:gd name="T0" fmla="*/ 0 w 700"/>
                  <a:gd name="T1" fmla="*/ 312 h 722"/>
                  <a:gd name="T2" fmla="*/ 328 w 700"/>
                  <a:gd name="T3" fmla="*/ 0 h 722"/>
                  <a:gd name="T4" fmla="*/ 700 w 700"/>
                  <a:gd name="T5" fmla="*/ 722 h 722"/>
                  <a:gd name="T6" fmla="*/ 0 w 700"/>
                  <a:gd name="T7" fmla="*/ 312 h 7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0" h="722">
                    <a:moveTo>
                      <a:pt x="0" y="312"/>
                    </a:moveTo>
                    <a:lnTo>
                      <a:pt x="328" y="0"/>
                    </a:lnTo>
                    <a:lnTo>
                      <a:pt x="700" y="722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Freeform 15">
                <a:extLst>
                  <a:ext uri="{FF2B5EF4-FFF2-40B4-BE49-F238E27FC236}">
                    <a16:creationId xmlns:a16="http://schemas.microsoft.com/office/drawing/2014/main" id="{CFDE630E-400C-8E42-AB6C-25E72FA5B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7988" y="2465388"/>
                <a:ext cx="695325" cy="1289050"/>
              </a:xfrm>
              <a:custGeom>
                <a:avLst/>
                <a:gdLst>
                  <a:gd name="T0" fmla="*/ 4 w 438"/>
                  <a:gd name="T1" fmla="*/ 0 h 812"/>
                  <a:gd name="T2" fmla="*/ 438 w 438"/>
                  <a:gd name="T3" fmla="*/ 128 h 812"/>
                  <a:gd name="T4" fmla="*/ 0 w 438"/>
                  <a:gd name="T5" fmla="*/ 812 h 812"/>
                  <a:gd name="T6" fmla="*/ 4 w 438"/>
                  <a:gd name="T7" fmla="*/ 0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8" h="812">
                    <a:moveTo>
                      <a:pt x="4" y="0"/>
                    </a:moveTo>
                    <a:lnTo>
                      <a:pt x="438" y="128"/>
                    </a:lnTo>
                    <a:lnTo>
                      <a:pt x="0" y="81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16">
                <a:extLst>
                  <a:ext uri="{FF2B5EF4-FFF2-40B4-BE49-F238E27FC236}">
                    <a16:creationId xmlns:a16="http://schemas.microsoft.com/office/drawing/2014/main" id="{9874A874-33A4-C540-98A6-69EABCE17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5213" y="3522663"/>
                <a:ext cx="1289050" cy="698500"/>
              </a:xfrm>
              <a:custGeom>
                <a:avLst/>
                <a:gdLst>
                  <a:gd name="T0" fmla="*/ 706 w 812"/>
                  <a:gd name="T1" fmla="*/ 0 h 440"/>
                  <a:gd name="T2" fmla="*/ 812 w 812"/>
                  <a:gd name="T3" fmla="*/ 440 h 440"/>
                  <a:gd name="T4" fmla="*/ 0 w 812"/>
                  <a:gd name="T5" fmla="*/ 402 h 440"/>
                  <a:gd name="T6" fmla="*/ 706 w 812"/>
                  <a:gd name="T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12" h="440">
                    <a:moveTo>
                      <a:pt x="706" y="0"/>
                    </a:moveTo>
                    <a:lnTo>
                      <a:pt x="812" y="440"/>
                    </a:lnTo>
                    <a:lnTo>
                      <a:pt x="0" y="402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33CB30C1-7991-B84B-BC65-51B519EB8B95}"/>
                </a:ext>
              </a:extLst>
            </p:cNvPr>
            <p:cNvGrpSpPr/>
            <p:nvPr/>
          </p:nvGrpSpPr>
          <p:grpSpPr>
            <a:xfrm>
              <a:off x="4603215" y="3037909"/>
              <a:ext cx="423629" cy="370251"/>
              <a:chOff x="8296275" y="8293096"/>
              <a:chExt cx="1385888" cy="1211261"/>
            </a:xfrm>
            <a:solidFill>
              <a:schemeClr val="bg1"/>
            </a:solidFill>
          </p:grpSpPr>
          <p:sp>
            <p:nvSpPr>
              <p:cNvPr id="114" name="Freeform 8">
                <a:extLst>
                  <a:ext uri="{FF2B5EF4-FFF2-40B4-BE49-F238E27FC236}">
                    <a16:creationId xmlns:a16="http://schemas.microsoft.com/office/drawing/2014/main" id="{CFD96515-0E40-5F40-B49E-624EA9597E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6275" y="8293096"/>
                <a:ext cx="1385888" cy="1211261"/>
              </a:xfrm>
              <a:custGeom>
                <a:avLst/>
                <a:gdLst>
                  <a:gd name="T0" fmla="*/ 368 w 369"/>
                  <a:gd name="T1" fmla="*/ 190 h 323"/>
                  <a:gd name="T2" fmla="*/ 322 w 369"/>
                  <a:gd name="T3" fmla="*/ 17 h 323"/>
                  <a:gd name="T4" fmla="*/ 299 w 369"/>
                  <a:gd name="T5" fmla="*/ 0 h 323"/>
                  <a:gd name="T6" fmla="*/ 184 w 369"/>
                  <a:gd name="T7" fmla="*/ 0 h 323"/>
                  <a:gd name="T8" fmla="*/ 69 w 369"/>
                  <a:gd name="T9" fmla="*/ 0 h 323"/>
                  <a:gd name="T10" fmla="*/ 47 w 369"/>
                  <a:gd name="T11" fmla="*/ 17 h 323"/>
                  <a:gd name="T12" fmla="*/ 1 w 369"/>
                  <a:gd name="T13" fmla="*/ 190 h 323"/>
                  <a:gd name="T14" fmla="*/ 0 w 369"/>
                  <a:gd name="T15" fmla="*/ 196 h 323"/>
                  <a:gd name="T16" fmla="*/ 0 w 369"/>
                  <a:gd name="T17" fmla="*/ 276 h 323"/>
                  <a:gd name="T18" fmla="*/ 46 w 369"/>
                  <a:gd name="T19" fmla="*/ 323 h 323"/>
                  <a:gd name="T20" fmla="*/ 323 w 369"/>
                  <a:gd name="T21" fmla="*/ 323 h 323"/>
                  <a:gd name="T22" fmla="*/ 369 w 369"/>
                  <a:gd name="T23" fmla="*/ 276 h 323"/>
                  <a:gd name="T24" fmla="*/ 369 w 369"/>
                  <a:gd name="T25" fmla="*/ 196 h 323"/>
                  <a:gd name="T26" fmla="*/ 368 w 369"/>
                  <a:gd name="T27" fmla="*/ 190 h 323"/>
                  <a:gd name="T28" fmla="*/ 346 w 369"/>
                  <a:gd name="T29" fmla="*/ 276 h 323"/>
                  <a:gd name="T30" fmla="*/ 323 w 369"/>
                  <a:gd name="T31" fmla="*/ 299 h 323"/>
                  <a:gd name="T32" fmla="*/ 46 w 369"/>
                  <a:gd name="T33" fmla="*/ 299 h 323"/>
                  <a:gd name="T34" fmla="*/ 23 w 369"/>
                  <a:gd name="T35" fmla="*/ 276 h 323"/>
                  <a:gd name="T36" fmla="*/ 23 w 369"/>
                  <a:gd name="T37" fmla="*/ 196 h 323"/>
                  <a:gd name="T38" fmla="*/ 69 w 369"/>
                  <a:gd name="T39" fmla="*/ 23 h 323"/>
                  <a:gd name="T40" fmla="*/ 299 w 369"/>
                  <a:gd name="T41" fmla="*/ 23 h 323"/>
                  <a:gd name="T42" fmla="*/ 346 w 369"/>
                  <a:gd name="T43" fmla="*/ 196 h 323"/>
                  <a:gd name="T44" fmla="*/ 346 w 369"/>
                  <a:gd name="T45" fmla="*/ 27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9" h="323">
                    <a:moveTo>
                      <a:pt x="368" y="190"/>
                    </a:moveTo>
                    <a:cubicBezTo>
                      <a:pt x="322" y="17"/>
                      <a:pt x="322" y="17"/>
                      <a:pt x="322" y="17"/>
                    </a:cubicBezTo>
                    <a:cubicBezTo>
                      <a:pt x="319" y="7"/>
                      <a:pt x="310" y="0"/>
                      <a:pt x="299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0"/>
                      <a:pt x="50" y="7"/>
                      <a:pt x="47" y="17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0" y="192"/>
                      <a:pt x="0" y="194"/>
                      <a:pt x="0" y="196"/>
                    </a:cubicBezTo>
                    <a:cubicBezTo>
                      <a:pt x="0" y="276"/>
                      <a:pt x="0" y="276"/>
                      <a:pt x="0" y="276"/>
                    </a:cubicBezTo>
                    <a:cubicBezTo>
                      <a:pt x="0" y="302"/>
                      <a:pt x="21" y="323"/>
                      <a:pt x="46" y="323"/>
                    </a:cubicBezTo>
                    <a:cubicBezTo>
                      <a:pt x="323" y="323"/>
                      <a:pt x="323" y="323"/>
                      <a:pt x="323" y="323"/>
                    </a:cubicBezTo>
                    <a:cubicBezTo>
                      <a:pt x="348" y="323"/>
                      <a:pt x="369" y="302"/>
                      <a:pt x="369" y="276"/>
                    </a:cubicBezTo>
                    <a:cubicBezTo>
                      <a:pt x="369" y="196"/>
                      <a:pt x="369" y="196"/>
                      <a:pt x="369" y="196"/>
                    </a:cubicBezTo>
                    <a:cubicBezTo>
                      <a:pt x="369" y="194"/>
                      <a:pt x="368" y="192"/>
                      <a:pt x="368" y="190"/>
                    </a:cubicBezTo>
                    <a:close/>
                    <a:moveTo>
                      <a:pt x="346" y="276"/>
                    </a:moveTo>
                    <a:cubicBezTo>
                      <a:pt x="346" y="289"/>
                      <a:pt x="335" y="299"/>
                      <a:pt x="323" y="299"/>
                    </a:cubicBezTo>
                    <a:cubicBezTo>
                      <a:pt x="46" y="299"/>
                      <a:pt x="46" y="299"/>
                      <a:pt x="46" y="299"/>
                    </a:cubicBezTo>
                    <a:cubicBezTo>
                      <a:pt x="34" y="299"/>
                      <a:pt x="23" y="289"/>
                      <a:pt x="23" y="27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299" y="23"/>
                      <a:pt x="299" y="23"/>
                      <a:pt x="299" y="23"/>
                    </a:cubicBezTo>
                    <a:cubicBezTo>
                      <a:pt x="346" y="196"/>
                      <a:pt x="346" y="196"/>
                      <a:pt x="346" y="196"/>
                    </a:cubicBezTo>
                    <a:lnTo>
                      <a:pt x="346" y="2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9">
                <a:extLst>
                  <a:ext uri="{FF2B5EF4-FFF2-40B4-BE49-F238E27FC236}">
                    <a16:creationId xmlns:a16="http://schemas.microsoft.com/office/drawing/2014/main" id="{0DDAA875-C226-BF44-B62B-3C29168CDE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61376" y="8466137"/>
                <a:ext cx="1055689" cy="776288"/>
              </a:xfrm>
              <a:custGeom>
                <a:avLst/>
                <a:gdLst>
                  <a:gd name="T0" fmla="*/ 229 w 281"/>
                  <a:gd name="T1" fmla="*/ 0 h 207"/>
                  <a:gd name="T2" fmla="*/ 51 w 281"/>
                  <a:gd name="T3" fmla="*/ 0 h 207"/>
                  <a:gd name="T4" fmla="*/ 40 w 281"/>
                  <a:gd name="T5" fmla="*/ 9 h 207"/>
                  <a:gd name="T6" fmla="*/ 0 w 281"/>
                  <a:gd name="T7" fmla="*/ 147 h 207"/>
                  <a:gd name="T8" fmla="*/ 2 w 281"/>
                  <a:gd name="T9" fmla="*/ 157 h 207"/>
                  <a:gd name="T10" fmla="*/ 12 w 281"/>
                  <a:gd name="T11" fmla="*/ 161 h 207"/>
                  <a:gd name="T12" fmla="*/ 45 w 281"/>
                  <a:gd name="T13" fmla="*/ 161 h 207"/>
                  <a:gd name="T14" fmla="*/ 58 w 281"/>
                  <a:gd name="T15" fmla="*/ 161 h 207"/>
                  <a:gd name="T16" fmla="*/ 64 w 281"/>
                  <a:gd name="T17" fmla="*/ 161 h 207"/>
                  <a:gd name="T18" fmla="*/ 81 w 281"/>
                  <a:gd name="T19" fmla="*/ 195 h 207"/>
                  <a:gd name="T20" fmla="*/ 101 w 281"/>
                  <a:gd name="T21" fmla="*/ 207 h 207"/>
                  <a:gd name="T22" fmla="*/ 179 w 281"/>
                  <a:gd name="T23" fmla="*/ 207 h 207"/>
                  <a:gd name="T24" fmla="*/ 200 w 281"/>
                  <a:gd name="T25" fmla="*/ 195 h 207"/>
                  <a:gd name="T26" fmla="*/ 217 w 281"/>
                  <a:gd name="T27" fmla="*/ 161 h 207"/>
                  <a:gd name="T28" fmla="*/ 223 w 281"/>
                  <a:gd name="T29" fmla="*/ 161 h 207"/>
                  <a:gd name="T30" fmla="*/ 236 w 281"/>
                  <a:gd name="T31" fmla="*/ 161 h 207"/>
                  <a:gd name="T32" fmla="*/ 269 w 281"/>
                  <a:gd name="T33" fmla="*/ 161 h 207"/>
                  <a:gd name="T34" fmla="*/ 278 w 281"/>
                  <a:gd name="T35" fmla="*/ 157 h 207"/>
                  <a:gd name="T36" fmla="*/ 280 w 281"/>
                  <a:gd name="T37" fmla="*/ 147 h 207"/>
                  <a:gd name="T38" fmla="*/ 241 w 281"/>
                  <a:gd name="T39" fmla="*/ 9 h 207"/>
                  <a:gd name="T40" fmla="*/ 229 w 281"/>
                  <a:gd name="T41" fmla="*/ 0 h 207"/>
                  <a:gd name="T42" fmla="*/ 236 w 281"/>
                  <a:gd name="T43" fmla="*/ 138 h 207"/>
                  <a:gd name="T44" fmla="*/ 217 w 281"/>
                  <a:gd name="T45" fmla="*/ 138 h 207"/>
                  <a:gd name="T46" fmla="*/ 196 w 281"/>
                  <a:gd name="T47" fmla="*/ 151 h 207"/>
                  <a:gd name="T48" fmla="*/ 179 w 281"/>
                  <a:gd name="T49" fmla="*/ 184 h 207"/>
                  <a:gd name="T50" fmla="*/ 101 w 281"/>
                  <a:gd name="T51" fmla="*/ 184 h 207"/>
                  <a:gd name="T52" fmla="*/ 85 w 281"/>
                  <a:gd name="T53" fmla="*/ 151 h 207"/>
                  <a:gd name="T54" fmla="*/ 64 w 281"/>
                  <a:gd name="T55" fmla="*/ 138 h 207"/>
                  <a:gd name="T56" fmla="*/ 45 w 281"/>
                  <a:gd name="T57" fmla="*/ 138 h 207"/>
                  <a:gd name="T58" fmla="*/ 18 w 281"/>
                  <a:gd name="T59" fmla="*/ 138 h 207"/>
                  <a:gd name="T60" fmla="*/ 51 w 281"/>
                  <a:gd name="T61" fmla="*/ 12 h 207"/>
                  <a:gd name="T62" fmla="*/ 229 w 281"/>
                  <a:gd name="T63" fmla="*/ 12 h 207"/>
                  <a:gd name="T64" fmla="*/ 263 w 281"/>
                  <a:gd name="T65" fmla="*/ 138 h 207"/>
                  <a:gd name="T66" fmla="*/ 236 w 281"/>
                  <a:gd name="T67" fmla="*/ 138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1" h="207">
                    <a:moveTo>
                      <a:pt x="229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46" y="0"/>
                      <a:pt x="41" y="4"/>
                      <a:pt x="40" y="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50"/>
                      <a:pt x="0" y="154"/>
                      <a:pt x="2" y="157"/>
                    </a:cubicBezTo>
                    <a:cubicBezTo>
                      <a:pt x="5" y="160"/>
                      <a:pt x="8" y="161"/>
                      <a:pt x="12" y="161"/>
                    </a:cubicBezTo>
                    <a:cubicBezTo>
                      <a:pt x="45" y="161"/>
                      <a:pt x="45" y="161"/>
                      <a:pt x="45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64" y="161"/>
                      <a:pt x="64" y="161"/>
                      <a:pt x="64" y="161"/>
                    </a:cubicBezTo>
                    <a:cubicBezTo>
                      <a:pt x="81" y="195"/>
                      <a:pt x="81" y="195"/>
                      <a:pt x="81" y="195"/>
                    </a:cubicBezTo>
                    <a:cubicBezTo>
                      <a:pt x="85" y="203"/>
                      <a:pt x="93" y="207"/>
                      <a:pt x="101" y="207"/>
                    </a:cubicBezTo>
                    <a:cubicBezTo>
                      <a:pt x="179" y="207"/>
                      <a:pt x="179" y="207"/>
                      <a:pt x="179" y="207"/>
                    </a:cubicBezTo>
                    <a:cubicBezTo>
                      <a:pt x="188" y="207"/>
                      <a:pt x="196" y="203"/>
                      <a:pt x="200" y="195"/>
                    </a:cubicBezTo>
                    <a:cubicBezTo>
                      <a:pt x="217" y="161"/>
                      <a:pt x="217" y="161"/>
                      <a:pt x="217" y="161"/>
                    </a:cubicBezTo>
                    <a:cubicBezTo>
                      <a:pt x="223" y="161"/>
                      <a:pt x="223" y="161"/>
                      <a:pt x="223" y="161"/>
                    </a:cubicBezTo>
                    <a:cubicBezTo>
                      <a:pt x="236" y="161"/>
                      <a:pt x="236" y="161"/>
                      <a:pt x="236" y="161"/>
                    </a:cubicBezTo>
                    <a:cubicBezTo>
                      <a:pt x="269" y="161"/>
                      <a:pt x="269" y="161"/>
                      <a:pt x="269" y="161"/>
                    </a:cubicBezTo>
                    <a:cubicBezTo>
                      <a:pt x="273" y="161"/>
                      <a:pt x="276" y="160"/>
                      <a:pt x="278" y="157"/>
                    </a:cubicBezTo>
                    <a:cubicBezTo>
                      <a:pt x="280" y="154"/>
                      <a:pt x="281" y="150"/>
                      <a:pt x="280" y="147"/>
                    </a:cubicBezTo>
                    <a:cubicBezTo>
                      <a:pt x="241" y="9"/>
                      <a:pt x="241" y="9"/>
                      <a:pt x="241" y="9"/>
                    </a:cubicBezTo>
                    <a:cubicBezTo>
                      <a:pt x="239" y="4"/>
                      <a:pt x="235" y="0"/>
                      <a:pt x="229" y="0"/>
                    </a:cubicBezTo>
                    <a:close/>
                    <a:moveTo>
                      <a:pt x="236" y="138"/>
                    </a:moveTo>
                    <a:cubicBezTo>
                      <a:pt x="217" y="138"/>
                      <a:pt x="217" y="138"/>
                      <a:pt x="217" y="138"/>
                    </a:cubicBezTo>
                    <a:cubicBezTo>
                      <a:pt x="208" y="138"/>
                      <a:pt x="200" y="143"/>
                      <a:pt x="196" y="151"/>
                    </a:cubicBezTo>
                    <a:cubicBezTo>
                      <a:pt x="179" y="184"/>
                      <a:pt x="179" y="184"/>
                      <a:pt x="179" y="184"/>
                    </a:cubicBezTo>
                    <a:cubicBezTo>
                      <a:pt x="101" y="184"/>
                      <a:pt x="101" y="184"/>
                      <a:pt x="101" y="184"/>
                    </a:cubicBezTo>
                    <a:cubicBezTo>
                      <a:pt x="85" y="151"/>
                      <a:pt x="85" y="151"/>
                      <a:pt x="85" y="151"/>
                    </a:cubicBezTo>
                    <a:cubicBezTo>
                      <a:pt x="81" y="143"/>
                      <a:pt x="73" y="138"/>
                      <a:pt x="64" y="138"/>
                    </a:cubicBezTo>
                    <a:cubicBezTo>
                      <a:pt x="45" y="138"/>
                      <a:pt x="45" y="138"/>
                      <a:pt x="45" y="138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229" y="12"/>
                      <a:pt x="229" y="12"/>
                      <a:pt x="229" y="12"/>
                    </a:cubicBezTo>
                    <a:cubicBezTo>
                      <a:pt x="263" y="138"/>
                      <a:pt x="263" y="138"/>
                      <a:pt x="263" y="138"/>
                    </a:cubicBezTo>
                    <a:lnTo>
                      <a:pt x="236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4ACE697-5791-C847-94E0-2FD8D3B90CF4}"/>
                </a:ext>
              </a:extLst>
            </p:cNvPr>
            <p:cNvGrpSpPr/>
            <p:nvPr/>
          </p:nvGrpSpPr>
          <p:grpSpPr>
            <a:xfrm>
              <a:off x="5947985" y="5184107"/>
              <a:ext cx="423629" cy="370251"/>
              <a:chOff x="8296275" y="8293096"/>
              <a:chExt cx="1385888" cy="1211261"/>
            </a:xfrm>
            <a:solidFill>
              <a:schemeClr val="bg1"/>
            </a:solidFill>
          </p:grpSpPr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BD8BA058-FDFB-024C-8561-07DEF54561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6275" y="8293096"/>
                <a:ext cx="1385888" cy="1211261"/>
              </a:xfrm>
              <a:custGeom>
                <a:avLst/>
                <a:gdLst>
                  <a:gd name="T0" fmla="*/ 368 w 369"/>
                  <a:gd name="T1" fmla="*/ 190 h 323"/>
                  <a:gd name="T2" fmla="*/ 322 w 369"/>
                  <a:gd name="T3" fmla="*/ 17 h 323"/>
                  <a:gd name="T4" fmla="*/ 299 w 369"/>
                  <a:gd name="T5" fmla="*/ 0 h 323"/>
                  <a:gd name="T6" fmla="*/ 184 w 369"/>
                  <a:gd name="T7" fmla="*/ 0 h 323"/>
                  <a:gd name="T8" fmla="*/ 69 w 369"/>
                  <a:gd name="T9" fmla="*/ 0 h 323"/>
                  <a:gd name="T10" fmla="*/ 47 w 369"/>
                  <a:gd name="T11" fmla="*/ 17 h 323"/>
                  <a:gd name="T12" fmla="*/ 1 w 369"/>
                  <a:gd name="T13" fmla="*/ 190 h 323"/>
                  <a:gd name="T14" fmla="*/ 0 w 369"/>
                  <a:gd name="T15" fmla="*/ 196 h 323"/>
                  <a:gd name="T16" fmla="*/ 0 w 369"/>
                  <a:gd name="T17" fmla="*/ 276 h 323"/>
                  <a:gd name="T18" fmla="*/ 46 w 369"/>
                  <a:gd name="T19" fmla="*/ 323 h 323"/>
                  <a:gd name="T20" fmla="*/ 323 w 369"/>
                  <a:gd name="T21" fmla="*/ 323 h 323"/>
                  <a:gd name="T22" fmla="*/ 369 w 369"/>
                  <a:gd name="T23" fmla="*/ 276 h 323"/>
                  <a:gd name="T24" fmla="*/ 369 w 369"/>
                  <a:gd name="T25" fmla="*/ 196 h 323"/>
                  <a:gd name="T26" fmla="*/ 368 w 369"/>
                  <a:gd name="T27" fmla="*/ 190 h 323"/>
                  <a:gd name="T28" fmla="*/ 346 w 369"/>
                  <a:gd name="T29" fmla="*/ 276 h 323"/>
                  <a:gd name="T30" fmla="*/ 323 w 369"/>
                  <a:gd name="T31" fmla="*/ 299 h 323"/>
                  <a:gd name="T32" fmla="*/ 46 w 369"/>
                  <a:gd name="T33" fmla="*/ 299 h 323"/>
                  <a:gd name="T34" fmla="*/ 23 w 369"/>
                  <a:gd name="T35" fmla="*/ 276 h 323"/>
                  <a:gd name="T36" fmla="*/ 23 w 369"/>
                  <a:gd name="T37" fmla="*/ 196 h 323"/>
                  <a:gd name="T38" fmla="*/ 69 w 369"/>
                  <a:gd name="T39" fmla="*/ 23 h 323"/>
                  <a:gd name="T40" fmla="*/ 299 w 369"/>
                  <a:gd name="T41" fmla="*/ 23 h 323"/>
                  <a:gd name="T42" fmla="*/ 346 w 369"/>
                  <a:gd name="T43" fmla="*/ 196 h 323"/>
                  <a:gd name="T44" fmla="*/ 346 w 369"/>
                  <a:gd name="T45" fmla="*/ 27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9" h="323">
                    <a:moveTo>
                      <a:pt x="368" y="190"/>
                    </a:moveTo>
                    <a:cubicBezTo>
                      <a:pt x="322" y="17"/>
                      <a:pt x="322" y="17"/>
                      <a:pt x="322" y="17"/>
                    </a:cubicBezTo>
                    <a:cubicBezTo>
                      <a:pt x="319" y="7"/>
                      <a:pt x="310" y="0"/>
                      <a:pt x="299" y="0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59" y="0"/>
                      <a:pt x="50" y="7"/>
                      <a:pt x="47" y="17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0" y="192"/>
                      <a:pt x="0" y="194"/>
                      <a:pt x="0" y="196"/>
                    </a:cubicBezTo>
                    <a:cubicBezTo>
                      <a:pt x="0" y="276"/>
                      <a:pt x="0" y="276"/>
                      <a:pt x="0" y="276"/>
                    </a:cubicBezTo>
                    <a:cubicBezTo>
                      <a:pt x="0" y="302"/>
                      <a:pt x="21" y="323"/>
                      <a:pt x="46" y="323"/>
                    </a:cubicBezTo>
                    <a:cubicBezTo>
                      <a:pt x="323" y="323"/>
                      <a:pt x="323" y="323"/>
                      <a:pt x="323" y="323"/>
                    </a:cubicBezTo>
                    <a:cubicBezTo>
                      <a:pt x="348" y="323"/>
                      <a:pt x="369" y="302"/>
                      <a:pt x="369" y="276"/>
                    </a:cubicBezTo>
                    <a:cubicBezTo>
                      <a:pt x="369" y="196"/>
                      <a:pt x="369" y="196"/>
                      <a:pt x="369" y="196"/>
                    </a:cubicBezTo>
                    <a:cubicBezTo>
                      <a:pt x="369" y="194"/>
                      <a:pt x="368" y="192"/>
                      <a:pt x="368" y="190"/>
                    </a:cubicBezTo>
                    <a:close/>
                    <a:moveTo>
                      <a:pt x="346" y="276"/>
                    </a:moveTo>
                    <a:cubicBezTo>
                      <a:pt x="346" y="289"/>
                      <a:pt x="335" y="299"/>
                      <a:pt x="323" y="299"/>
                    </a:cubicBezTo>
                    <a:cubicBezTo>
                      <a:pt x="46" y="299"/>
                      <a:pt x="46" y="299"/>
                      <a:pt x="46" y="299"/>
                    </a:cubicBezTo>
                    <a:cubicBezTo>
                      <a:pt x="34" y="299"/>
                      <a:pt x="23" y="289"/>
                      <a:pt x="23" y="276"/>
                    </a:cubicBezTo>
                    <a:cubicBezTo>
                      <a:pt x="23" y="196"/>
                      <a:pt x="23" y="196"/>
                      <a:pt x="23" y="196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299" y="23"/>
                      <a:pt x="299" y="23"/>
                      <a:pt x="299" y="23"/>
                    </a:cubicBezTo>
                    <a:cubicBezTo>
                      <a:pt x="346" y="196"/>
                      <a:pt x="346" y="196"/>
                      <a:pt x="346" y="196"/>
                    </a:cubicBezTo>
                    <a:lnTo>
                      <a:pt x="346" y="2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9">
                <a:extLst>
                  <a:ext uri="{FF2B5EF4-FFF2-40B4-BE49-F238E27FC236}">
                    <a16:creationId xmlns:a16="http://schemas.microsoft.com/office/drawing/2014/main" id="{00067225-C4C2-8545-A881-26E44132D5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61376" y="8466137"/>
                <a:ext cx="1055689" cy="776288"/>
              </a:xfrm>
              <a:custGeom>
                <a:avLst/>
                <a:gdLst>
                  <a:gd name="T0" fmla="*/ 229 w 281"/>
                  <a:gd name="T1" fmla="*/ 0 h 207"/>
                  <a:gd name="T2" fmla="*/ 51 w 281"/>
                  <a:gd name="T3" fmla="*/ 0 h 207"/>
                  <a:gd name="T4" fmla="*/ 40 w 281"/>
                  <a:gd name="T5" fmla="*/ 9 h 207"/>
                  <a:gd name="T6" fmla="*/ 0 w 281"/>
                  <a:gd name="T7" fmla="*/ 147 h 207"/>
                  <a:gd name="T8" fmla="*/ 2 w 281"/>
                  <a:gd name="T9" fmla="*/ 157 h 207"/>
                  <a:gd name="T10" fmla="*/ 12 w 281"/>
                  <a:gd name="T11" fmla="*/ 161 h 207"/>
                  <a:gd name="T12" fmla="*/ 45 w 281"/>
                  <a:gd name="T13" fmla="*/ 161 h 207"/>
                  <a:gd name="T14" fmla="*/ 58 w 281"/>
                  <a:gd name="T15" fmla="*/ 161 h 207"/>
                  <a:gd name="T16" fmla="*/ 64 w 281"/>
                  <a:gd name="T17" fmla="*/ 161 h 207"/>
                  <a:gd name="T18" fmla="*/ 81 w 281"/>
                  <a:gd name="T19" fmla="*/ 195 h 207"/>
                  <a:gd name="T20" fmla="*/ 101 w 281"/>
                  <a:gd name="T21" fmla="*/ 207 h 207"/>
                  <a:gd name="T22" fmla="*/ 179 w 281"/>
                  <a:gd name="T23" fmla="*/ 207 h 207"/>
                  <a:gd name="T24" fmla="*/ 200 w 281"/>
                  <a:gd name="T25" fmla="*/ 195 h 207"/>
                  <a:gd name="T26" fmla="*/ 217 w 281"/>
                  <a:gd name="T27" fmla="*/ 161 h 207"/>
                  <a:gd name="T28" fmla="*/ 223 w 281"/>
                  <a:gd name="T29" fmla="*/ 161 h 207"/>
                  <a:gd name="T30" fmla="*/ 236 w 281"/>
                  <a:gd name="T31" fmla="*/ 161 h 207"/>
                  <a:gd name="T32" fmla="*/ 269 w 281"/>
                  <a:gd name="T33" fmla="*/ 161 h 207"/>
                  <a:gd name="T34" fmla="*/ 278 w 281"/>
                  <a:gd name="T35" fmla="*/ 157 h 207"/>
                  <a:gd name="T36" fmla="*/ 280 w 281"/>
                  <a:gd name="T37" fmla="*/ 147 h 207"/>
                  <a:gd name="T38" fmla="*/ 241 w 281"/>
                  <a:gd name="T39" fmla="*/ 9 h 207"/>
                  <a:gd name="T40" fmla="*/ 229 w 281"/>
                  <a:gd name="T41" fmla="*/ 0 h 207"/>
                  <a:gd name="T42" fmla="*/ 236 w 281"/>
                  <a:gd name="T43" fmla="*/ 138 h 207"/>
                  <a:gd name="T44" fmla="*/ 217 w 281"/>
                  <a:gd name="T45" fmla="*/ 138 h 207"/>
                  <a:gd name="T46" fmla="*/ 196 w 281"/>
                  <a:gd name="T47" fmla="*/ 151 h 207"/>
                  <a:gd name="T48" fmla="*/ 179 w 281"/>
                  <a:gd name="T49" fmla="*/ 184 h 207"/>
                  <a:gd name="T50" fmla="*/ 101 w 281"/>
                  <a:gd name="T51" fmla="*/ 184 h 207"/>
                  <a:gd name="T52" fmla="*/ 85 w 281"/>
                  <a:gd name="T53" fmla="*/ 151 h 207"/>
                  <a:gd name="T54" fmla="*/ 64 w 281"/>
                  <a:gd name="T55" fmla="*/ 138 h 207"/>
                  <a:gd name="T56" fmla="*/ 45 w 281"/>
                  <a:gd name="T57" fmla="*/ 138 h 207"/>
                  <a:gd name="T58" fmla="*/ 18 w 281"/>
                  <a:gd name="T59" fmla="*/ 138 h 207"/>
                  <a:gd name="T60" fmla="*/ 51 w 281"/>
                  <a:gd name="T61" fmla="*/ 12 h 207"/>
                  <a:gd name="T62" fmla="*/ 229 w 281"/>
                  <a:gd name="T63" fmla="*/ 12 h 207"/>
                  <a:gd name="T64" fmla="*/ 263 w 281"/>
                  <a:gd name="T65" fmla="*/ 138 h 207"/>
                  <a:gd name="T66" fmla="*/ 236 w 281"/>
                  <a:gd name="T67" fmla="*/ 138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1" h="207">
                    <a:moveTo>
                      <a:pt x="229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46" y="0"/>
                      <a:pt x="41" y="4"/>
                      <a:pt x="40" y="9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50"/>
                      <a:pt x="0" y="154"/>
                      <a:pt x="2" y="157"/>
                    </a:cubicBezTo>
                    <a:cubicBezTo>
                      <a:pt x="5" y="160"/>
                      <a:pt x="8" y="161"/>
                      <a:pt x="12" y="161"/>
                    </a:cubicBezTo>
                    <a:cubicBezTo>
                      <a:pt x="45" y="161"/>
                      <a:pt x="45" y="161"/>
                      <a:pt x="45" y="161"/>
                    </a:cubicBezTo>
                    <a:cubicBezTo>
                      <a:pt x="58" y="161"/>
                      <a:pt x="58" y="161"/>
                      <a:pt x="58" y="161"/>
                    </a:cubicBezTo>
                    <a:cubicBezTo>
                      <a:pt x="64" y="161"/>
                      <a:pt x="64" y="161"/>
                      <a:pt x="64" y="161"/>
                    </a:cubicBezTo>
                    <a:cubicBezTo>
                      <a:pt x="81" y="195"/>
                      <a:pt x="81" y="195"/>
                      <a:pt x="81" y="195"/>
                    </a:cubicBezTo>
                    <a:cubicBezTo>
                      <a:pt x="85" y="203"/>
                      <a:pt x="93" y="207"/>
                      <a:pt x="101" y="207"/>
                    </a:cubicBezTo>
                    <a:cubicBezTo>
                      <a:pt x="179" y="207"/>
                      <a:pt x="179" y="207"/>
                      <a:pt x="179" y="207"/>
                    </a:cubicBezTo>
                    <a:cubicBezTo>
                      <a:pt x="188" y="207"/>
                      <a:pt x="196" y="203"/>
                      <a:pt x="200" y="195"/>
                    </a:cubicBezTo>
                    <a:cubicBezTo>
                      <a:pt x="217" y="161"/>
                      <a:pt x="217" y="161"/>
                      <a:pt x="217" y="161"/>
                    </a:cubicBezTo>
                    <a:cubicBezTo>
                      <a:pt x="223" y="161"/>
                      <a:pt x="223" y="161"/>
                      <a:pt x="223" y="161"/>
                    </a:cubicBezTo>
                    <a:cubicBezTo>
                      <a:pt x="236" y="161"/>
                      <a:pt x="236" y="161"/>
                      <a:pt x="236" y="161"/>
                    </a:cubicBezTo>
                    <a:cubicBezTo>
                      <a:pt x="269" y="161"/>
                      <a:pt x="269" y="161"/>
                      <a:pt x="269" y="161"/>
                    </a:cubicBezTo>
                    <a:cubicBezTo>
                      <a:pt x="273" y="161"/>
                      <a:pt x="276" y="160"/>
                      <a:pt x="278" y="157"/>
                    </a:cubicBezTo>
                    <a:cubicBezTo>
                      <a:pt x="280" y="154"/>
                      <a:pt x="281" y="150"/>
                      <a:pt x="280" y="147"/>
                    </a:cubicBezTo>
                    <a:cubicBezTo>
                      <a:pt x="241" y="9"/>
                      <a:pt x="241" y="9"/>
                      <a:pt x="241" y="9"/>
                    </a:cubicBezTo>
                    <a:cubicBezTo>
                      <a:pt x="239" y="4"/>
                      <a:pt x="235" y="0"/>
                      <a:pt x="229" y="0"/>
                    </a:cubicBezTo>
                    <a:close/>
                    <a:moveTo>
                      <a:pt x="236" y="138"/>
                    </a:moveTo>
                    <a:cubicBezTo>
                      <a:pt x="217" y="138"/>
                      <a:pt x="217" y="138"/>
                      <a:pt x="217" y="138"/>
                    </a:cubicBezTo>
                    <a:cubicBezTo>
                      <a:pt x="208" y="138"/>
                      <a:pt x="200" y="143"/>
                      <a:pt x="196" y="151"/>
                    </a:cubicBezTo>
                    <a:cubicBezTo>
                      <a:pt x="179" y="184"/>
                      <a:pt x="179" y="184"/>
                      <a:pt x="179" y="184"/>
                    </a:cubicBezTo>
                    <a:cubicBezTo>
                      <a:pt x="101" y="184"/>
                      <a:pt x="101" y="184"/>
                      <a:pt x="101" y="184"/>
                    </a:cubicBezTo>
                    <a:cubicBezTo>
                      <a:pt x="85" y="151"/>
                      <a:pt x="85" y="151"/>
                      <a:pt x="85" y="151"/>
                    </a:cubicBezTo>
                    <a:cubicBezTo>
                      <a:pt x="81" y="143"/>
                      <a:pt x="73" y="138"/>
                      <a:pt x="64" y="138"/>
                    </a:cubicBezTo>
                    <a:cubicBezTo>
                      <a:pt x="45" y="138"/>
                      <a:pt x="45" y="138"/>
                      <a:pt x="45" y="138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229" y="12"/>
                      <a:pt x="229" y="12"/>
                      <a:pt x="229" y="12"/>
                    </a:cubicBezTo>
                    <a:cubicBezTo>
                      <a:pt x="263" y="138"/>
                      <a:pt x="263" y="138"/>
                      <a:pt x="263" y="138"/>
                    </a:cubicBezTo>
                    <a:lnTo>
                      <a:pt x="236" y="1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640B8D1A-43B9-C643-9855-D41E8DC16B40}"/>
                </a:ext>
              </a:extLst>
            </p:cNvPr>
            <p:cNvGrpSpPr/>
            <p:nvPr/>
          </p:nvGrpSpPr>
          <p:grpSpPr>
            <a:xfrm>
              <a:off x="7216758" y="4467681"/>
              <a:ext cx="432364" cy="330459"/>
              <a:chOff x="5516563" y="84138"/>
              <a:chExt cx="1414463" cy="1081087"/>
            </a:xfrm>
            <a:solidFill>
              <a:schemeClr val="bg1"/>
            </a:solidFill>
          </p:grpSpPr>
          <p:sp>
            <p:nvSpPr>
              <p:cNvPr id="105" name="Freeform 13">
                <a:extLst>
                  <a:ext uri="{FF2B5EF4-FFF2-40B4-BE49-F238E27FC236}">
                    <a16:creationId xmlns:a16="http://schemas.microsoft.com/office/drawing/2014/main" id="{E79A5E5D-BB73-FC4B-BA2D-7AAE124B2C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88013" y="249238"/>
                <a:ext cx="896938" cy="698500"/>
              </a:xfrm>
              <a:custGeom>
                <a:avLst/>
                <a:gdLst>
                  <a:gd name="T0" fmla="*/ 214 w 239"/>
                  <a:gd name="T1" fmla="*/ 9 h 186"/>
                  <a:gd name="T2" fmla="*/ 120 w 239"/>
                  <a:gd name="T3" fmla="*/ 0 h 186"/>
                  <a:gd name="T4" fmla="*/ 26 w 239"/>
                  <a:gd name="T5" fmla="*/ 9 h 186"/>
                  <a:gd name="T6" fmla="*/ 17 w 239"/>
                  <a:gd name="T7" fmla="*/ 17 h 186"/>
                  <a:gd name="T8" fmla="*/ 17 w 239"/>
                  <a:gd name="T9" fmla="*/ 169 h 186"/>
                  <a:gd name="T10" fmla="*/ 26 w 239"/>
                  <a:gd name="T11" fmla="*/ 177 h 186"/>
                  <a:gd name="T12" fmla="*/ 120 w 239"/>
                  <a:gd name="T13" fmla="*/ 186 h 186"/>
                  <a:gd name="T14" fmla="*/ 214 w 239"/>
                  <a:gd name="T15" fmla="*/ 177 h 186"/>
                  <a:gd name="T16" fmla="*/ 222 w 239"/>
                  <a:gd name="T17" fmla="*/ 169 h 186"/>
                  <a:gd name="T18" fmla="*/ 222 w 239"/>
                  <a:gd name="T19" fmla="*/ 17 h 186"/>
                  <a:gd name="T20" fmla="*/ 214 w 239"/>
                  <a:gd name="T21" fmla="*/ 9 h 186"/>
                  <a:gd name="T22" fmla="*/ 211 w 239"/>
                  <a:gd name="T23" fmla="*/ 165 h 186"/>
                  <a:gd name="T24" fmla="*/ 28 w 239"/>
                  <a:gd name="T25" fmla="*/ 165 h 186"/>
                  <a:gd name="T26" fmla="*/ 28 w 239"/>
                  <a:gd name="T27" fmla="*/ 21 h 186"/>
                  <a:gd name="T28" fmla="*/ 211 w 239"/>
                  <a:gd name="T29" fmla="*/ 21 h 186"/>
                  <a:gd name="T30" fmla="*/ 211 w 239"/>
                  <a:gd name="T31" fmla="*/ 16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39" h="186">
                    <a:moveTo>
                      <a:pt x="214" y="9"/>
                    </a:moveTo>
                    <a:cubicBezTo>
                      <a:pt x="182" y="3"/>
                      <a:pt x="151" y="0"/>
                      <a:pt x="120" y="0"/>
                    </a:cubicBezTo>
                    <a:cubicBezTo>
                      <a:pt x="88" y="0"/>
                      <a:pt x="57" y="3"/>
                      <a:pt x="26" y="9"/>
                    </a:cubicBezTo>
                    <a:cubicBezTo>
                      <a:pt x="22" y="10"/>
                      <a:pt x="18" y="13"/>
                      <a:pt x="17" y="17"/>
                    </a:cubicBezTo>
                    <a:cubicBezTo>
                      <a:pt x="0" y="67"/>
                      <a:pt x="0" y="118"/>
                      <a:pt x="17" y="169"/>
                    </a:cubicBezTo>
                    <a:cubicBezTo>
                      <a:pt x="18" y="173"/>
                      <a:pt x="22" y="176"/>
                      <a:pt x="26" y="177"/>
                    </a:cubicBezTo>
                    <a:cubicBezTo>
                      <a:pt x="57" y="183"/>
                      <a:pt x="88" y="186"/>
                      <a:pt x="120" y="186"/>
                    </a:cubicBezTo>
                    <a:cubicBezTo>
                      <a:pt x="151" y="186"/>
                      <a:pt x="182" y="183"/>
                      <a:pt x="214" y="177"/>
                    </a:cubicBezTo>
                    <a:cubicBezTo>
                      <a:pt x="218" y="176"/>
                      <a:pt x="221" y="173"/>
                      <a:pt x="222" y="169"/>
                    </a:cubicBezTo>
                    <a:cubicBezTo>
                      <a:pt x="239" y="118"/>
                      <a:pt x="239" y="67"/>
                      <a:pt x="222" y="17"/>
                    </a:cubicBezTo>
                    <a:cubicBezTo>
                      <a:pt x="221" y="13"/>
                      <a:pt x="218" y="10"/>
                      <a:pt x="214" y="9"/>
                    </a:cubicBezTo>
                    <a:close/>
                    <a:moveTo>
                      <a:pt x="211" y="165"/>
                    </a:moveTo>
                    <a:cubicBezTo>
                      <a:pt x="150" y="178"/>
                      <a:pt x="89" y="178"/>
                      <a:pt x="28" y="165"/>
                    </a:cubicBezTo>
                    <a:cubicBezTo>
                      <a:pt x="12" y="117"/>
                      <a:pt x="12" y="69"/>
                      <a:pt x="28" y="21"/>
                    </a:cubicBezTo>
                    <a:cubicBezTo>
                      <a:pt x="89" y="8"/>
                      <a:pt x="150" y="8"/>
                      <a:pt x="211" y="21"/>
                    </a:cubicBezTo>
                    <a:cubicBezTo>
                      <a:pt x="227" y="69"/>
                      <a:pt x="227" y="117"/>
                      <a:pt x="211" y="1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14">
                <a:extLst>
                  <a:ext uri="{FF2B5EF4-FFF2-40B4-BE49-F238E27FC236}">
                    <a16:creationId xmlns:a16="http://schemas.microsoft.com/office/drawing/2014/main" id="{06262611-218E-DB47-B14F-9DDE1F35EA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16563" y="84138"/>
                <a:ext cx="1414463" cy="1081087"/>
              </a:xfrm>
              <a:custGeom>
                <a:avLst/>
                <a:gdLst>
                  <a:gd name="T0" fmla="*/ 359 w 377"/>
                  <a:gd name="T1" fmla="*/ 27 h 288"/>
                  <a:gd name="T2" fmla="*/ 340 w 377"/>
                  <a:gd name="T3" fmla="*/ 9 h 288"/>
                  <a:gd name="T4" fmla="*/ 189 w 377"/>
                  <a:gd name="T5" fmla="*/ 0 h 288"/>
                  <a:gd name="T6" fmla="*/ 37 w 377"/>
                  <a:gd name="T7" fmla="*/ 9 h 288"/>
                  <a:gd name="T8" fmla="*/ 18 w 377"/>
                  <a:gd name="T9" fmla="*/ 27 h 288"/>
                  <a:gd name="T10" fmla="*/ 18 w 377"/>
                  <a:gd name="T11" fmla="*/ 250 h 288"/>
                  <a:gd name="T12" fmla="*/ 37 w 377"/>
                  <a:gd name="T13" fmla="*/ 267 h 288"/>
                  <a:gd name="T14" fmla="*/ 110 w 377"/>
                  <a:gd name="T15" fmla="*/ 274 h 288"/>
                  <a:gd name="T16" fmla="*/ 108 w 377"/>
                  <a:gd name="T17" fmla="*/ 276 h 288"/>
                  <a:gd name="T18" fmla="*/ 189 w 377"/>
                  <a:gd name="T19" fmla="*/ 288 h 288"/>
                  <a:gd name="T20" fmla="*/ 269 w 377"/>
                  <a:gd name="T21" fmla="*/ 276 h 288"/>
                  <a:gd name="T22" fmla="*/ 267 w 377"/>
                  <a:gd name="T23" fmla="*/ 274 h 288"/>
                  <a:gd name="T24" fmla="*/ 340 w 377"/>
                  <a:gd name="T25" fmla="*/ 267 h 288"/>
                  <a:gd name="T26" fmla="*/ 359 w 377"/>
                  <a:gd name="T27" fmla="*/ 250 h 288"/>
                  <a:gd name="T28" fmla="*/ 359 w 377"/>
                  <a:gd name="T29" fmla="*/ 27 h 288"/>
                  <a:gd name="T30" fmla="*/ 337 w 377"/>
                  <a:gd name="T31" fmla="*/ 244 h 288"/>
                  <a:gd name="T32" fmla="*/ 40 w 377"/>
                  <a:gd name="T33" fmla="*/ 244 h 288"/>
                  <a:gd name="T34" fmla="*/ 40 w 377"/>
                  <a:gd name="T35" fmla="*/ 32 h 288"/>
                  <a:gd name="T36" fmla="*/ 337 w 377"/>
                  <a:gd name="T37" fmla="*/ 32 h 288"/>
                  <a:gd name="T38" fmla="*/ 337 w 377"/>
                  <a:gd name="T39" fmla="*/ 244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77" h="288">
                    <a:moveTo>
                      <a:pt x="359" y="27"/>
                    </a:moveTo>
                    <a:cubicBezTo>
                      <a:pt x="357" y="17"/>
                      <a:pt x="349" y="10"/>
                      <a:pt x="340" y="9"/>
                    </a:cubicBezTo>
                    <a:cubicBezTo>
                      <a:pt x="290" y="3"/>
                      <a:pt x="239" y="0"/>
                      <a:pt x="189" y="0"/>
                    </a:cubicBezTo>
                    <a:cubicBezTo>
                      <a:pt x="138" y="0"/>
                      <a:pt x="87" y="3"/>
                      <a:pt x="37" y="9"/>
                    </a:cubicBezTo>
                    <a:cubicBezTo>
                      <a:pt x="28" y="10"/>
                      <a:pt x="20" y="17"/>
                      <a:pt x="18" y="27"/>
                    </a:cubicBezTo>
                    <a:cubicBezTo>
                      <a:pt x="0" y="101"/>
                      <a:pt x="0" y="176"/>
                      <a:pt x="18" y="250"/>
                    </a:cubicBezTo>
                    <a:cubicBezTo>
                      <a:pt x="20" y="259"/>
                      <a:pt x="28" y="266"/>
                      <a:pt x="37" y="267"/>
                    </a:cubicBezTo>
                    <a:cubicBezTo>
                      <a:pt x="61" y="270"/>
                      <a:pt x="86" y="272"/>
                      <a:pt x="110" y="274"/>
                    </a:cubicBezTo>
                    <a:cubicBezTo>
                      <a:pt x="109" y="275"/>
                      <a:pt x="108" y="275"/>
                      <a:pt x="108" y="276"/>
                    </a:cubicBezTo>
                    <a:cubicBezTo>
                      <a:pt x="108" y="283"/>
                      <a:pt x="144" y="288"/>
                      <a:pt x="189" y="288"/>
                    </a:cubicBezTo>
                    <a:cubicBezTo>
                      <a:pt x="233" y="288"/>
                      <a:pt x="269" y="283"/>
                      <a:pt x="269" y="276"/>
                    </a:cubicBezTo>
                    <a:cubicBezTo>
                      <a:pt x="269" y="275"/>
                      <a:pt x="268" y="275"/>
                      <a:pt x="267" y="274"/>
                    </a:cubicBezTo>
                    <a:cubicBezTo>
                      <a:pt x="291" y="272"/>
                      <a:pt x="316" y="270"/>
                      <a:pt x="340" y="267"/>
                    </a:cubicBezTo>
                    <a:cubicBezTo>
                      <a:pt x="349" y="266"/>
                      <a:pt x="357" y="259"/>
                      <a:pt x="359" y="250"/>
                    </a:cubicBezTo>
                    <a:cubicBezTo>
                      <a:pt x="377" y="176"/>
                      <a:pt x="377" y="101"/>
                      <a:pt x="359" y="27"/>
                    </a:cubicBezTo>
                    <a:close/>
                    <a:moveTo>
                      <a:pt x="337" y="244"/>
                    </a:moveTo>
                    <a:cubicBezTo>
                      <a:pt x="238" y="256"/>
                      <a:pt x="139" y="256"/>
                      <a:pt x="40" y="244"/>
                    </a:cubicBezTo>
                    <a:cubicBezTo>
                      <a:pt x="23" y="174"/>
                      <a:pt x="23" y="103"/>
                      <a:pt x="40" y="32"/>
                    </a:cubicBezTo>
                    <a:cubicBezTo>
                      <a:pt x="139" y="20"/>
                      <a:pt x="238" y="20"/>
                      <a:pt x="337" y="32"/>
                    </a:cubicBezTo>
                    <a:cubicBezTo>
                      <a:pt x="354" y="103"/>
                      <a:pt x="354" y="174"/>
                      <a:pt x="337" y="2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15">
                <a:extLst>
                  <a:ext uri="{FF2B5EF4-FFF2-40B4-BE49-F238E27FC236}">
                    <a16:creationId xmlns:a16="http://schemas.microsoft.com/office/drawing/2014/main" id="{DB703897-5AEB-EB4E-8A5F-DEC3B69AFA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11938" y="301625"/>
                <a:ext cx="131763" cy="128587"/>
              </a:xfrm>
              <a:custGeom>
                <a:avLst/>
                <a:gdLst>
                  <a:gd name="T0" fmla="*/ 17 w 35"/>
                  <a:gd name="T1" fmla="*/ 34 h 34"/>
                  <a:gd name="T2" fmla="*/ 35 w 35"/>
                  <a:gd name="T3" fmla="*/ 17 h 34"/>
                  <a:gd name="T4" fmla="*/ 17 w 35"/>
                  <a:gd name="T5" fmla="*/ 0 h 34"/>
                  <a:gd name="T6" fmla="*/ 0 w 35"/>
                  <a:gd name="T7" fmla="*/ 17 h 34"/>
                  <a:gd name="T8" fmla="*/ 17 w 35"/>
                  <a:gd name="T9" fmla="*/ 34 h 34"/>
                  <a:gd name="T10" fmla="*/ 17 w 35"/>
                  <a:gd name="T11" fmla="*/ 11 h 34"/>
                  <a:gd name="T12" fmla="*/ 23 w 35"/>
                  <a:gd name="T13" fmla="*/ 17 h 34"/>
                  <a:gd name="T14" fmla="*/ 17 w 35"/>
                  <a:gd name="T15" fmla="*/ 23 h 34"/>
                  <a:gd name="T16" fmla="*/ 12 w 35"/>
                  <a:gd name="T17" fmla="*/ 17 h 34"/>
                  <a:gd name="T18" fmla="*/ 17 w 35"/>
                  <a:gd name="T19" fmla="*/ 1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34">
                    <a:moveTo>
                      <a:pt x="17" y="34"/>
                    </a:moveTo>
                    <a:cubicBezTo>
                      <a:pt x="27" y="34"/>
                      <a:pt x="35" y="26"/>
                      <a:pt x="35" y="17"/>
                    </a:cubicBezTo>
                    <a:cubicBezTo>
                      <a:pt x="35" y="7"/>
                      <a:pt x="27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  <a:moveTo>
                      <a:pt x="17" y="11"/>
                    </a:moveTo>
                    <a:cubicBezTo>
                      <a:pt x="21" y="11"/>
                      <a:pt x="23" y="14"/>
                      <a:pt x="23" y="17"/>
                    </a:cubicBezTo>
                    <a:cubicBezTo>
                      <a:pt x="23" y="20"/>
                      <a:pt x="21" y="23"/>
                      <a:pt x="17" y="23"/>
                    </a:cubicBezTo>
                    <a:cubicBezTo>
                      <a:pt x="14" y="23"/>
                      <a:pt x="12" y="20"/>
                      <a:pt x="12" y="17"/>
                    </a:cubicBezTo>
                    <a:cubicBezTo>
                      <a:pt x="12" y="14"/>
                      <a:pt x="14" y="11"/>
                      <a:pt x="17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16">
                <a:extLst>
                  <a:ext uri="{FF2B5EF4-FFF2-40B4-BE49-F238E27FC236}">
                    <a16:creationId xmlns:a16="http://schemas.microsoft.com/office/drawing/2014/main" id="{851B563E-F051-514E-852E-4922FE011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0663" y="860425"/>
                <a:ext cx="173038" cy="46037"/>
              </a:xfrm>
              <a:custGeom>
                <a:avLst/>
                <a:gdLst>
                  <a:gd name="T0" fmla="*/ 40 w 46"/>
                  <a:gd name="T1" fmla="*/ 0 h 12"/>
                  <a:gd name="T2" fmla="*/ 5 w 46"/>
                  <a:gd name="T3" fmla="*/ 0 h 12"/>
                  <a:gd name="T4" fmla="*/ 0 w 46"/>
                  <a:gd name="T5" fmla="*/ 6 h 12"/>
                  <a:gd name="T6" fmla="*/ 5 w 46"/>
                  <a:gd name="T7" fmla="*/ 12 h 12"/>
                  <a:gd name="T8" fmla="*/ 40 w 46"/>
                  <a:gd name="T9" fmla="*/ 12 h 12"/>
                  <a:gd name="T10" fmla="*/ 46 w 46"/>
                  <a:gd name="T11" fmla="*/ 6 h 12"/>
                  <a:gd name="T12" fmla="*/ 40 w 4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2">
                    <a:moveTo>
                      <a:pt x="4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2"/>
                      <a:pt x="5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3" y="12"/>
                      <a:pt x="46" y="9"/>
                      <a:pt x="46" y="6"/>
                    </a:cubicBezTo>
                    <a:cubicBezTo>
                      <a:pt x="46" y="3"/>
                      <a:pt x="43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Freeform 17">
                <a:extLst>
                  <a:ext uri="{FF2B5EF4-FFF2-40B4-BE49-F238E27FC236}">
                    <a16:creationId xmlns:a16="http://schemas.microsoft.com/office/drawing/2014/main" id="{4BB00E14-993E-E543-81AF-54BF1D27F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1938" y="733425"/>
                <a:ext cx="173038" cy="41275"/>
              </a:xfrm>
              <a:custGeom>
                <a:avLst/>
                <a:gdLst>
                  <a:gd name="T0" fmla="*/ 40 w 46"/>
                  <a:gd name="T1" fmla="*/ 0 h 11"/>
                  <a:gd name="T2" fmla="*/ 6 w 46"/>
                  <a:gd name="T3" fmla="*/ 0 h 11"/>
                  <a:gd name="T4" fmla="*/ 0 w 46"/>
                  <a:gd name="T5" fmla="*/ 5 h 11"/>
                  <a:gd name="T6" fmla="*/ 6 w 46"/>
                  <a:gd name="T7" fmla="*/ 11 h 11"/>
                  <a:gd name="T8" fmla="*/ 40 w 46"/>
                  <a:gd name="T9" fmla="*/ 11 h 11"/>
                  <a:gd name="T10" fmla="*/ 46 w 46"/>
                  <a:gd name="T11" fmla="*/ 5 h 11"/>
                  <a:gd name="T12" fmla="*/ 40 w 46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1">
                    <a:moveTo>
                      <a:pt x="4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4" y="11"/>
                      <a:pt x="46" y="9"/>
                      <a:pt x="46" y="5"/>
                    </a:cubicBezTo>
                    <a:cubicBezTo>
                      <a:pt x="46" y="2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18">
                <a:extLst>
                  <a:ext uri="{FF2B5EF4-FFF2-40B4-BE49-F238E27FC236}">
                    <a16:creationId xmlns:a16="http://schemas.microsoft.com/office/drawing/2014/main" id="{9EAE2FE3-F466-4F41-9F24-371CD8F0F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1938" y="601663"/>
                <a:ext cx="173038" cy="46037"/>
              </a:xfrm>
              <a:custGeom>
                <a:avLst/>
                <a:gdLst>
                  <a:gd name="T0" fmla="*/ 40 w 46"/>
                  <a:gd name="T1" fmla="*/ 0 h 12"/>
                  <a:gd name="T2" fmla="*/ 6 w 46"/>
                  <a:gd name="T3" fmla="*/ 0 h 12"/>
                  <a:gd name="T4" fmla="*/ 0 w 46"/>
                  <a:gd name="T5" fmla="*/ 6 h 12"/>
                  <a:gd name="T6" fmla="*/ 6 w 46"/>
                  <a:gd name="T7" fmla="*/ 12 h 12"/>
                  <a:gd name="T8" fmla="*/ 40 w 46"/>
                  <a:gd name="T9" fmla="*/ 12 h 12"/>
                  <a:gd name="T10" fmla="*/ 46 w 46"/>
                  <a:gd name="T11" fmla="*/ 6 h 12"/>
                  <a:gd name="T12" fmla="*/ 40 w 46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12">
                    <a:moveTo>
                      <a:pt x="4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4" y="12"/>
                      <a:pt x="46" y="9"/>
                      <a:pt x="46" y="6"/>
                    </a:cubicBezTo>
                    <a:cubicBezTo>
                      <a:pt x="46" y="3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Freeform 19">
                <a:extLst>
                  <a:ext uri="{FF2B5EF4-FFF2-40B4-BE49-F238E27FC236}">
                    <a16:creationId xmlns:a16="http://schemas.microsoft.com/office/drawing/2014/main" id="{01C9AD01-D690-6449-B4BF-5E5632C66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0100" y="422275"/>
                <a:ext cx="258763" cy="179387"/>
              </a:xfrm>
              <a:custGeom>
                <a:avLst/>
                <a:gdLst>
                  <a:gd name="T0" fmla="*/ 63 w 69"/>
                  <a:gd name="T1" fmla="*/ 0 h 48"/>
                  <a:gd name="T2" fmla="*/ 10 w 69"/>
                  <a:gd name="T3" fmla="*/ 4 h 48"/>
                  <a:gd name="T4" fmla="*/ 3 w 69"/>
                  <a:gd name="T5" fmla="*/ 10 h 48"/>
                  <a:gd name="T6" fmla="*/ 0 w 69"/>
                  <a:gd name="T7" fmla="*/ 42 h 48"/>
                  <a:gd name="T8" fmla="*/ 5 w 69"/>
                  <a:gd name="T9" fmla="*/ 48 h 48"/>
                  <a:gd name="T10" fmla="*/ 11 w 69"/>
                  <a:gd name="T11" fmla="*/ 42 h 48"/>
                  <a:gd name="T12" fmla="*/ 13 w 69"/>
                  <a:gd name="T13" fmla="*/ 21 h 48"/>
                  <a:gd name="T14" fmla="*/ 20 w 69"/>
                  <a:gd name="T15" fmla="*/ 14 h 48"/>
                  <a:gd name="T16" fmla="*/ 63 w 69"/>
                  <a:gd name="T17" fmla="*/ 11 h 48"/>
                  <a:gd name="T18" fmla="*/ 69 w 69"/>
                  <a:gd name="T19" fmla="*/ 5 h 48"/>
                  <a:gd name="T20" fmla="*/ 63 w 69"/>
                  <a:gd name="T2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48">
                    <a:moveTo>
                      <a:pt x="63" y="0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7" y="4"/>
                      <a:pt x="4" y="7"/>
                      <a:pt x="3" y="1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6"/>
                      <a:pt x="2" y="48"/>
                      <a:pt x="5" y="48"/>
                    </a:cubicBezTo>
                    <a:cubicBezTo>
                      <a:pt x="8" y="48"/>
                      <a:pt x="11" y="46"/>
                      <a:pt x="11" y="42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17"/>
                      <a:pt x="16" y="15"/>
                      <a:pt x="20" y="14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6" y="11"/>
                      <a:pt x="69" y="9"/>
                      <a:pt x="69" y="5"/>
                    </a:cubicBezTo>
                    <a:cubicBezTo>
                      <a:pt x="69" y="2"/>
                      <a:pt x="66" y="0"/>
                      <a:pt x="6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FAAE4B2-AF11-CD48-8418-E5AA5E2D4A0A}"/>
                </a:ext>
              </a:extLst>
            </p:cNvPr>
            <p:cNvGrpSpPr/>
            <p:nvPr/>
          </p:nvGrpSpPr>
          <p:grpSpPr>
            <a:xfrm>
              <a:off x="4663251" y="4534161"/>
              <a:ext cx="395484" cy="422173"/>
              <a:chOff x="8342313" y="10972800"/>
              <a:chExt cx="1293813" cy="1381125"/>
            </a:xfrm>
            <a:solidFill>
              <a:schemeClr val="bg1"/>
            </a:solidFill>
          </p:grpSpPr>
          <p:sp>
            <p:nvSpPr>
              <p:cNvPr id="102" name="Freeform 5">
                <a:extLst>
                  <a:ext uri="{FF2B5EF4-FFF2-40B4-BE49-F238E27FC236}">
                    <a16:creationId xmlns:a16="http://schemas.microsoft.com/office/drawing/2014/main" id="{AD767553-6D65-5848-9014-52909ED4BD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42313" y="10972800"/>
                <a:ext cx="1293813" cy="1381125"/>
              </a:xfrm>
              <a:custGeom>
                <a:avLst/>
                <a:gdLst>
                  <a:gd name="T0" fmla="*/ 299 w 345"/>
                  <a:gd name="T1" fmla="*/ 0 h 368"/>
                  <a:gd name="T2" fmla="*/ 46 w 345"/>
                  <a:gd name="T3" fmla="*/ 0 h 368"/>
                  <a:gd name="T4" fmla="*/ 0 w 345"/>
                  <a:gd name="T5" fmla="*/ 46 h 368"/>
                  <a:gd name="T6" fmla="*/ 0 w 345"/>
                  <a:gd name="T7" fmla="*/ 322 h 368"/>
                  <a:gd name="T8" fmla="*/ 46 w 345"/>
                  <a:gd name="T9" fmla="*/ 368 h 368"/>
                  <a:gd name="T10" fmla="*/ 299 w 345"/>
                  <a:gd name="T11" fmla="*/ 368 h 368"/>
                  <a:gd name="T12" fmla="*/ 345 w 345"/>
                  <a:gd name="T13" fmla="*/ 322 h 368"/>
                  <a:gd name="T14" fmla="*/ 345 w 345"/>
                  <a:gd name="T15" fmla="*/ 46 h 368"/>
                  <a:gd name="T16" fmla="*/ 299 w 345"/>
                  <a:gd name="T17" fmla="*/ 0 h 368"/>
                  <a:gd name="T18" fmla="*/ 322 w 345"/>
                  <a:gd name="T19" fmla="*/ 322 h 368"/>
                  <a:gd name="T20" fmla="*/ 299 w 345"/>
                  <a:gd name="T21" fmla="*/ 345 h 368"/>
                  <a:gd name="T22" fmla="*/ 46 w 345"/>
                  <a:gd name="T23" fmla="*/ 345 h 368"/>
                  <a:gd name="T24" fmla="*/ 23 w 345"/>
                  <a:gd name="T25" fmla="*/ 322 h 368"/>
                  <a:gd name="T26" fmla="*/ 23 w 345"/>
                  <a:gd name="T27" fmla="*/ 46 h 368"/>
                  <a:gd name="T28" fmla="*/ 46 w 345"/>
                  <a:gd name="T29" fmla="*/ 23 h 368"/>
                  <a:gd name="T30" fmla="*/ 299 w 345"/>
                  <a:gd name="T31" fmla="*/ 23 h 368"/>
                  <a:gd name="T32" fmla="*/ 322 w 345"/>
                  <a:gd name="T33" fmla="*/ 46 h 368"/>
                  <a:gd name="T34" fmla="*/ 322 w 345"/>
                  <a:gd name="T35" fmla="*/ 322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45" h="368">
                    <a:moveTo>
                      <a:pt x="299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20" y="0"/>
                      <a:pt x="0" y="21"/>
                      <a:pt x="0" y="46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0" y="348"/>
                      <a:pt x="20" y="368"/>
                      <a:pt x="46" y="368"/>
                    </a:cubicBezTo>
                    <a:cubicBezTo>
                      <a:pt x="299" y="368"/>
                      <a:pt x="299" y="368"/>
                      <a:pt x="299" y="368"/>
                    </a:cubicBezTo>
                    <a:cubicBezTo>
                      <a:pt x="324" y="368"/>
                      <a:pt x="345" y="348"/>
                      <a:pt x="345" y="322"/>
                    </a:cubicBezTo>
                    <a:cubicBezTo>
                      <a:pt x="345" y="46"/>
                      <a:pt x="345" y="46"/>
                      <a:pt x="345" y="46"/>
                    </a:cubicBezTo>
                    <a:cubicBezTo>
                      <a:pt x="345" y="21"/>
                      <a:pt x="324" y="0"/>
                      <a:pt x="299" y="0"/>
                    </a:cubicBezTo>
                    <a:close/>
                    <a:moveTo>
                      <a:pt x="322" y="322"/>
                    </a:moveTo>
                    <a:cubicBezTo>
                      <a:pt x="322" y="335"/>
                      <a:pt x="312" y="345"/>
                      <a:pt x="299" y="345"/>
                    </a:cubicBezTo>
                    <a:cubicBezTo>
                      <a:pt x="46" y="345"/>
                      <a:pt x="46" y="345"/>
                      <a:pt x="46" y="345"/>
                    </a:cubicBezTo>
                    <a:cubicBezTo>
                      <a:pt x="33" y="345"/>
                      <a:pt x="23" y="335"/>
                      <a:pt x="23" y="322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33"/>
                      <a:pt x="33" y="23"/>
                      <a:pt x="46" y="23"/>
                    </a:cubicBezTo>
                    <a:cubicBezTo>
                      <a:pt x="299" y="23"/>
                      <a:pt x="299" y="23"/>
                      <a:pt x="299" y="23"/>
                    </a:cubicBezTo>
                    <a:cubicBezTo>
                      <a:pt x="312" y="23"/>
                      <a:pt x="322" y="33"/>
                      <a:pt x="322" y="46"/>
                    </a:cubicBezTo>
                    <a:lnTo>
                      <a:pt x="322" y="3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6">
                <a:extLst>
                  <a:ext uri="{FF2B5EF4-FFF2-40B4-BE49-F238E27FC236}">
                    <a16:creationId xmlns:a16="http://schemas.microsoft.com/office/drawing/2014/main" id="{40E75E45-F3B8-6340-891F-77C00D9AC4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13763" y="11145838"/>
                <a:ext cx="949325" cy="863600"/>
              </a:xfrm>
              <a:custGeom>
                <a:avLst/>
                <a:gdLst>
                  <a:gd name="T0" fmla="*/ 241 w 253"/>
                  <a:gd name="T1" fmla="*/ 0 h 230"/>
                  <a:gd name="T2" fmla="*/ 11 w 253"/>
                  <a:gd name="T3" fmla="*/ 0 h 230"/>
                  <a:gd name="T4" fmla="*/ 0 w 253"/>
                  <a:gd name="T5" fmla="*/ 11 h 230"/>
                  <a:gd name="T6" fmla="*/ 0 w 253"/>
                  <a:gd name="T7" fmla="*/ 219 h 230"/>
                  <a:gd name="T8" fmla="*/ 11 w 253"/>
                  <a:gd name="T9" fmla="*/ 230 h 230"/>
                  <a:gd name="T10" fmla="*/ 241 w 253"/>
                  <a:gd name="T11" fmla="*/ 230 h 230"/>
                  <a:gd name="T12" fmla="*/ 253 w 253"/>
                  <a:gd name="T13" fmla="*/ 219 h 230"/>
                  <a:gd name="T14" fmla="*/ 253 w 253"/>
                  <a:gd name="T15" fmla="*/ 11 h 230"/>
                  <a:gd name="T16" fmla="*/ 241 w 253"/>
                  <a:gd name="T17" fmla="*/ 0 h 230"/>
                  <a:gd name="T18" fmla="*/ 241 w 253"/>
                  <a:gd name="T19" fmla="*/ 11 h 230"/>
                  <a:gd name="T20" fmla="*/ 241 w 253"/>
                  <a:gd name="T21" fmla="*/ 171 h 230"/>
                  <a:gd name="T22" fmla="*/ 204 w 253"/>
                  <a:gd name="T23" fmla="*/ 130 h 230"/>
                  <a:gd name="T24" fmla="*/ 195 w 253"/>
                  <a:gd name="T25" fmla="*/ 127 h 230"/>
                  <a:gd name="T26" fmla="*/ 187 w 253"/>
                  <a:gd name="T27" fmla="*/ 130 h 230"/>
                  <a:gd name="T28" fmla="*/ 157 w 253"/>
                  <a:gd name="T29" fmla="*/ 164 h 230"/>
                  <a:gd name="T30" fmla="*/ 66 w 253"/>
                  <a:gd name="T31" fmla="*/ 61 h 230"/>
                  <a:gd name="T32" fmla="*/ 57 w 253"/>
                  <a:gd name="T33" fmla="*/ 57 h 230"/>
                  <a:gd name="T34" fmla="*/ 49 w 253"/>
                  <a:gd name="T35" fmla="*/ 61 h 230"/>
                  <a:gd name="T36" fmla="*/ 11 w 253"/>
                  <a:gd name="T37" fmla="*/ 105 h 230"/>
                  <a:gd name="T38" fmla="*/ 11 w 253"/>
                  <a:gd name="T39" fmla="*/ 11 h 230"/>
                  <a:gd name="T40" fmla="*/ 241 w 253"/>
                  <a:gd name="T41" fmla="*/ 11 h 230"/>
                  <a:gd name="T42" fmla="*/ 11 w 253"/>
                  <a:gd name="T43" fmla="*/ 122 h 230"/>
                  <a:gd name="T44" fmla="*/ 57 w 253"/>
                  <a:gd name="T45" fmla="*/ 69 h 230"/>
                  <a:gd name="T46" fmla="*/ 150 w 253"/>
                  <a:gd name="T47" fmla="*/ 174 h 230"/>
                  <a:gd name="T48" fmla="*/ 157 w 253"/>
                  <a:gd name="T49" fmla="*/ 182 h 230"/>
                  <a:gd name="T50" fmla="*/ 189 w 253"/>
                  <a:gd name="T51" fmla="*/ 219 h 230"/>
                  <a:gd name="T52" fmla="*/ 11 w 253"/>
                  <a:gd name="T53" fmla="*/ 219 h 230"/>
                  <a:gd name="T54" fmla="*/ 11 w 253"/>
                  <a:gd name="T55" fmla="*/ 122 h 230"/>
                  <a:gd name="T56" fmla="*/ 204 w 253"/>
                  <a:gd name="T57" fmla="*/ 219 h 230"/>
                  <a:gd name="T58" fmla="*/ 165 w 253"/>
                  <a:gd name="T59" fmla="*/ 173 h 230"/>
                  <a:gd name="T60" fmla="*/ 195 w 253"/>
                  <a:gd name="T61" fmla="*/ 138 h 230"/>
                  <a:gd name="T62" fmla="*/ 241 w 253"/>
                  <a:gd name="T63" fmla="*/ 188 h 230"/>
                  <a:gd name="T64" fmla="*/ 241 w 253"/>
                  <a:gd name="T65" fmla="*/ 219 h 230"/>
                  <a:gd name="T66" fmla="*/ 204 w 253"/>
                  <a:gd name="T67" fmla="*/ 21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3" h="230">
                    <a:moveTo>
                      <a:pt x="24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19"/>
                      <a:pt x="0" y="219"/>
                      <a:pt x="0" y="219"/>
                    </a:cubicBezTo>
                    <a:cubicBezTo>
                      <a:pt x="0" y="225"/>
                      <a:pt x="5" y="230"/>
                      <a:pt x="11" y="230"/>
                    </a:cubicBezTo>
                    <a:cubicBezTo>
                      <a:pt x="241" y="230"/>
                      <a:pt x="241" y="230"/>
                      <a:pt x="241" y="230"/>
                    </a:cubicBezTo>
                    <a:cubicBezTo>
                      <a:pt x="248" y="230"/>
                      <a:pt x="253" y="225"/>
                      <a:pt x="253" y="219"/>
                    </a:cubicBezTo>
                    <a:cubicBezTo>
                      <a:pt x="253" y="11"/>
                      <a:pt x="253" y="11"/>
                      <a:pt x="253" y="11"/>
                    </a:cubicBezTo>
                    <a:cubicBezTo>
                      <a:pt x="253" y="5"/>
                      <a:pt x="248" y="0"/>
                      <a:pt x="241" y="0"/>
                    </a:cubicBezTo>
                    <a:close/>
                    <a:moveTo>
                      <a:pt x="241" y="11"/>
                    </a:moveTo>
                    <a:cubicBezTo>
                      <a:pt x="241" y="171"/>
                      <a:pt x="241" y="171"/>
                      <a:pt x="241" y="171"/>
                    </a:cubicBezTo>
                    <a:cubicBezTo>
                      <a:pt x="204" y="130"/>
                      <a:pt x="204" y="130"/>
                      <a:pt x="204" y="130"/>
                    </a:cubicBezTo>
                    <a:cubicBezTo>
                      <a:pt x="202" y="128"/>
                      <a:pt x="199" y="127"/>
                      <a:pt x="195" y="127"/>
                    </a:cubicBezTo>
                    <a:cubicBezTo>
                      <a:pt x="192" y="127"/>
                      <a:pt x="189" y="128"/>
                      <a:pt x="187" y="130"/>
                    </a:cubicBezTo>
                    <a:cubicBezTo>
                      <a:pt x="157" y="164"/>
                      <a:pt x="157" y="164"/>
                      <a:pt x="157" y="164"/>
                    </a:cubicBezTo>
                    <a:cubicBezTo>
                      <a:pt x="66" y="61"/>
                      <a:pt x="66" y="61"/>
                      <a:pt x="66" y="61"/>
                    </a:cubicBezTo>
                    <a:cubicBezTo>
                      <a:pt x="64" y="59"/>
                      <a:pt x="61" y="57"/>
                      <a:pt x="57" y="57"/>
                    </a:cubicBezTo>
                    <a:cubicBezTo>
                      <a:pt x="54" y="57"/>
                      <a:pt x="51" y="59"/>
                      <a:pt x="49" y="61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11" y="11"/>
                      <a:pt x="11" y="11"/>
                      <a:pt x="11" y="11"/>
                    </a:cubicBezTo>
                    <a:lnTo>
                      <a:pt x="241" y="11"/>
                    </a:lnTo>
                    <a:close/>
                    <a:moveTo>
                      <a:pt x="11" y="122"/>
                    </a:moveTo>
                    <a:cubicBezTo>
                      <a:pt x="57" y="69"/>
                      <a:pt x="57" y="69"/>
                      <a:pt x="57" y="69"/>
                    </a:cubicBezTo>
                    <a:cubicBezTo>
                      <a:pt x="150" y="174"/>
                      <a:pt x="150" y="174"/>
                      <a:pt x="150" y="174"/>
                    </a:cubicBezTo>
                    <a:cubicBezTo>
                      <a:pt x="157" y="182"/>
                      <a:pt x="157" y="182"/>
                      <a:pt x="157" y="182"/>
                    </a:cubicBezTo>
                    <a:cubicBezTo>
                      <a:pt x="189" y="219"/>
                      <a:pt x="189" y="219"/>
                      <a:pt x="189" y="219"/>
                    </a:cubicBezTo>
                    <a:cubicBezTo>
                      <a:pt x="11" y="219"/>
                      <a:pt x="11" y="219"/>
                      <a:pt x="11" y="219"/>
                    </a:cubicBezTo>
                    <a:lnTo>
                      <a:pt x="11" y="122"/>
                    </a:lnTo>
                    <a:close/>
                    <a:moveTo>
                      <a:pt x="204" y="219"/>
                    </a:moveTo>
                    <a:cubicBezTo>
                      <a:pt x="165" y="173"/>
                      <a:pt x="165" y="173"/>
                      <a:pt x="165" y="173"/>
                    </a:cubicBezTo>
                    <a:cubicBezTo>
                      <a:pt x="195" y="138"/>
                      <a:pt x="195" y="138"/>
                      <a:pt x="195" y="138"/>
                    </a:cubicBezTo>
                    <a:cubicBezTo>
                      <a:pt x="241" y="188"/>
                      <a:pt x="241" y="188"/>
                      <a:pt x="241" y="188"/>
                    </a:cubicBezTo>
                    <a:cubicBezTo>
                      <a:pt x="241" y="219"/>
                      <a:pt x="241" y="219"/>
                      <a:pt x="241" y="219"/>
                    </a:cubicBezTo>
                    <a:lnTo>
                      <a:pt x="204" y="2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7">
                <a:extLst>
                  <a:ext uri="{FF2B5EF4-FFF2-40B4-BE49-F238E27FC236}">
                    <a16:creationId xmlns:a16="http://schemas.microsoft.com/office/drawing/2014/main" id="{714C9D78-B411-3346-BC59-DF148A094C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32875" y="11272838"/>
                <a:ext cx="258763" cy="263525"/>
              </a:xfrm>
              <a:custGeom>
                <a:avLst/>
                <a:gdLst>
                  <a:gd name="T0" fmla="*/ 34 w 69"/>
                  <a:gd name="T1" fmla="*/ 70 h 70"/>
                  <a:gd name="T2" fmla="*/ 69 w 69"/>
                  <a:gd name="T3" fmla="*/ 35 h 70"/>
                  <a:gd name="T4" fmla="*/ 34 w 69"/>
                  <a:gd name="T5" fmla="*/ 0 h 70"/>
                  <a:gd name="T6" fmla="*/ 0 w 69"/>
                  <a:gd name="T7" fmla="*/ 35 h 70"/>
                  <a:gd name="T8" fmla="*/ 34 w 69"/>
                  <a:gd name="T9" fmla="*/ 70 h 70"/>
                  <a:gd name="T10" fmla="*/ 34 w 69"/>
                  <a:gd name="T11" fmla="*/ 12 h 70"/>
                  <a:gd name="T12" fmla="*/ 57 w 69"/>
                  <a:gd name="T13" fmla="*/ 35 h 70"/>
                  <a:gd name="T14" fmla="*/ 34 w 69"/>
                  <a:gd name="T15" fmla="*/ 58 h 70"/>
                  <a:gd name="T16" fmla="*/ 11 w 69"/>
                  <a:gd name="T17" fmla="*/ 35 h 70"/>
                  <a:gd name="T18" fmla="*/ 34 w 69"/>
                  <a:gd name="T19" fmla="*/ 12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4" y="70"/>
                    </a:moveTo>
                    <a:cubicBezTo>
                      <a:pt x="53" y="70"/>
                      <a:pt x="69" y="54"/>
                      <a:pt x="69" y="35"/>
                    </a:cubicBezTo>
                    <a:cubicBezTo>
                      <a:pt x="69" y="16"/>
                      <a:pt x="53" y="0"/>
                      <a:pt x="34" y="0"/>
                    </a:cubicBezTo>
                    <a:cubicBezTo>
                      <a:pt x="15" y="0"/>
                      <a:pt x="0" y="16"/>
                      <a:pt x="0" y="35"/>
                    </a:cubicBezTo>
                    <a:cubicBezTo>
                      <a:pt x="0" y="54"/>
                      <a:pt x="15" y="70"/>
                      <a:pt x="34" y="70"/>
                    </a:cubicBezTo>
                    <a:close/>
                    <a:moveTo>
                      <a:pt x="34" y="12"/>
                    </a:moveTo>
                    <a:cubicBezTo>
                      <a:pt x="47" y="12"/>
                      <a:pt x="57" y="22"/>
                      <a:pt x="57" y="35"/>
                    </a:cubicBezTo>
                    <a:cubicBezTo>
                      <a:pt x="57" y="48"/>
                      <a:pt x="47" y="58"/>
                      <a:pt x="34" y="58"/>
                    </a:cubicBezTo>
                    <a:cubicBezTo>
                      <a:pt x="22" y="58"/>
                      <a:pt x="11" y="48"/>
                      <a:pt x="11" y="35"/>
                    </a:cubicBezTo>
                    <a:cubicBezTo>
                      <a:pt x="11" y="22"/>
                      <a:pt x="22" y="12"/>
                      <a:pt x="3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6365616-BE20-1943-A8A3-E6BBCE1F2330}"/>
                </a:ext>
              </a:extLst>
            </p:cNvPr>
            <p:cNvGrpSpPr/>
            <p:nvPr/>
          </p:nvGrpSpPr>
          <p:grpSpPr>
            <a:xfrm>
              <a:off x="7113310" y="2923327"/>
              <a:ext cx="447407" cy="385293"/>
              <a:chOff x="2727325" y="-39687"/>
              <a:chExt cx="1463675" cy="1260475"/>
            </a:xfrm>
            <a:solidFill>
              <a:schemeClr val="bg1"/>
            </a:solidFill>
          </p:grpSpPr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D77DA137-9C2D-7A46-8512-B2D3007C4F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27325" y="-39687"/>
                <a:ext cx="1463675" cy="1260475"/>
              </a:xfrm>
              <a:custGeom>
                <a:avLst/>
                <a:gdLst>
                  <a:gd name="T0" fmla="*/ 347 w 390"/>
                  <a:gd name="T1" fmla="*/ 42 h 336"/>
                  <a:gd name="T2" fmla="*/ 195 w 390"/>
                  <a:gd name="T3" fmla="*/ 38 h 336"/>
                  <a:gd name="T4" fmla="*/ 43 w 390"/>
                  <a:gd name="T5" fmla="*/ 42 h 336"/>
                  <a:gd name="T6" fmla="*/ 43 w 390"/>
                  <a:gd name="T7" fmla="*/ 196 h 336"/>
                  <a:gd name="T8" fmla="*/ 170 w 390"/>
                  <a:gd name="T9" fmla="*/ 322 h 336"/>
                  <a:gd name="T10" fmla="*/ 220 w 390"/>
                  <a:gd name="T11" fmla="*/ 322 h 336"/>
                  <a:gd name="T12" fmla="*/ 347 w 390"/>
                  <a:gd name="T13" fmla="*/ 196 h 336"/>
                  <a:gd name="T14" fmla="*/ 347 w 390"/>
                  <a:gd name="T15" fmla="*/ 42 h 336"/>
                  <a:gd name="T16" fmla="*/ 330 w 390"/>
                  <a:gd name="T17" fmla="*/ 180 h 336"/>
                  <a:gd name="T18" fmla="*/ 203 w 390"/>
                  <a:gd name="T19" fmla="*/ 306 h 336"/>
                  <a:gd name="T20" fmla="*/ 187 w 390"/>
                  <a:gd name="T21" fmla="*/ 306 h 336"/>
                  <a:gd name="T22" fmla="*/ 59 w 390"/>
                  <a:gd name="T23" fmla="*/ 180 h 336"/>
                  <a:gd name="T24" fmla="*/ 59 w 390"/>
                  <a:gd name="T25" fmla="*/ 58 h 336"/>
                  <a:gd name="T26" fmla="*/ 179 w 390"/>
                  <a:gd name="T27" fmla="*/ 55 h 336"/>
                  <a:gd name="T28" fmla="*/ 195 w 390"/>
                  <a:gd name="T29" fmla="*/ 70 h 336"/>
                  <a:gd name="T30" fmla="*/ 210 w 390"/>
                  <a:gd name="T31" fmla="*/ 55 h 336"/>
                  <a:gd name="T32" fmla="*/ 330 w 390"/>
                  <a:gd name="T33" fmla="*/ 58 h 336"/>
                  <a:gd name="T34" fmla="*/ 330 w 390"/>
                  <a:gd name="T35" fmla="*/ 18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0" h="336">
                    <a:moveTo>
                      <a:pt x="347" y="42"/>
                    </a:moveTo>
                    <a:cubicBezTo>
                      <a:pt x="305" y="0"/>
                      <a:pt x="238" y="0"/>
                      <a:pt x="195" y="38"/>
                    </a:cubicBezTo>
                    <a:cubicBezTo>
                      <a:pt x="152" y="0"/>
                      <a:pt x="85" y="0"/>
                      <a:pt x="43" y="42"/>
                    </a:cubicBezTo>
                    <a:cubicBezTo>
                      <a:pt x="0" y="84"/>
                      <a:pt x="0" y="154"/>
                      <a:pt x="43" y="196"/>
                    </a:cubicBezTo>
                    <a:cubicBezTo>
                      <a:pt x="55" y="208"/>
                      <a:pt x="170" y="322"/>
                      <a:pt x="170" y="322"/>
                    </a:cubicBezTo>
                    <a:cubicBezTo>
                      <a:pt x="184" y="336"/>
                      <a:pt x="206" y="336"/>
                      <a:pt x="220" y="322"/>
                    </a:cubicBezTo>
                    <a:cubicBezTo>
                      <a:pt x="220" y="322"/>
                      <a:pt x="345" y="198"/>
                      <a:pt x="347" y="196"/>
                    </a:cubicBezTo>
                    <a:cubicBezTo>
                      <a:pt x="390" y="154"/>
                      <a:pt x="390" y="84"/>
                      <a:pt x="347" y="42"/>
                    </a:cubicBezTo>
                    <a:close/>
                    <a:moveTo>
                      <a:pt x="330" y="180"/>
                    </a:moveTo>
                    <a:cubicBezTo>
                      <a:pt x="203" y="306"/>
                      <a:pt x="203" y="306"/>
                      <a:pt x="203" y="306"/>
                    </a:cubicBezTo>
                    <a:cubicBezTo>
                      <a:pt x="199" y="310"/>
                      <a:pt x="191" y="310"/>
                      <a:pt x="187" y="306"/>
                    </a:cubicBezTo>
                    <a:cubicBezTo>
                      <a:pt x="59" y="180"/>
                      <a:pt x="59" y="180"/>
                      <a:pt x="59" y="180"/>
                    </a:cubicBezTo>
                    <a:cubicBezTo>
                      <a:pt x="25" y="146"/>
                      <a:pt x="25" y="92"/>
                      <a:pt x="59" y="58"/>
                    </a:cubicBezTo>
                    <a:cubicBezTo>
                      <a:pt x="92" y="26"/>
                      <a:pt x="145" y="25"/>
                      <a:pt x="179" y="55"/>
                    </a:cubicBezTo>
                    <a:cubicBezTo>
                      <a:pt x="195" y="70"/>
                      <a:pt x="195" y="70"/>
                      <a:pt x="195" y="70"/>
                    </a:cubicBezTo>
                    <a:cubicBezTo>
                      <a:pt x="210" y="55"/>
                      <a:pt x="210" y="55"/>
                      <a:pt x="210" y="55"/>
                    </a:cubicBezTo>
                    <a:cubicBezTo>
                      <a:pt x="245" y="25"/>
                      <a:pt x="298" y="26"/>
                      <a:pt x="330" y="58"/>
                    </a:cubicBezTo>
                    <a:cubicBezTo>
                      <a:pt x="364" y="92"/>
                      <a:pt x="364" y="146"/>
                      <a:pt x="330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924BB1DB-6219-6C4D-806B-60B8BD848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2913" y="215900"/>
                <a:ext cx="206375" cy="201612"/>
              </a:xfrm>
              <a:custGeom>
                <a:avLst/>
                <a:gdLst>
                  <a:gd name="T0" fmla="*/ 49 w 55"/>
                  <a:gd name="T1" fmla="*/ 0 h 54"/>
                  <a:gd name="T2" fmla="*/ 49 w 55"/>
                  <a:gd name="T3" fmla="*/ 0 h 54"/>
                  <a:gd name="T4" fmla="*/ 0 w 55"/>
                  <a:gd name="T5" fmla="*/ 48 h 54"/>
                  <a:gd name="T6" fmla="*/ 0 w 55"/>
                  <a:gd name="T7" fmla="*/ 48 h 54"/>
                  <a:gd name="T8" fmla="*/ 6 w 55"/>
                  <a:gd name="T9" fmla="*/ 54 h 54"/>
                  <a:gd name="T10" fmla="*/ 12 w 55"/>
                  <a:gd name="T11" fmla="*/ 48 h 54"/>
                  <a:gd name="T12" fmla="*/ 12 w 55"/>
                  <a:gd name="T13" fmla="*/ 48 h 54"/>
                  <a:gd name="T14" fmla="*/ 49 w 55"/>
                  <a:gd name="T15" fmla="*/ 11 h 54"/>
                  <a:gd name="T16" fmla="*/ 49 w 55"/>
                  <a:gd name="T17" fmla="*/ 11 h 54"/>
                  <a:gd name="T18" fmla="*/ 55 w 55"/>
                  <a:gd name="T19" fmla="*/ 5 h 54"/>
                  <a:gd name="T20" fmla="*/ 49 w 55"/>
                  <a:gd name="T2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54">
                    <a:moveTo>
                      <a:pt x="49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22" y="0"/>
                      <a:pt x="0" y="21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2"/>
                      <a:pt x="3" y="54"/>
                      <a:pt x="6" y="54"/>
                    </a:cubicBezTo>
                    <a:cubicBezTo>
                      <a:pt x="9" y="54"/>
                      <a:pt x="12" y="52"/>
                      <a:pt x="12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28"/>
                      <a:pt x="29" y="11"/>
                      <a:pt x="49" y="11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2" y="11"/>
                      <a:pt x="55" y="8"/>
                      <a:pt x="55" y="5"/>
                    </a:cubicBezTo>
                    <a:cubicBezTo>
                      <a:pt x="55" y="2"/>
                      <a:pt x="52" y="0"/>
                      <a:pt x="4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9" name="Freeform 22">
              <a:extLst>
                <a:ext uri="{FF2B5EF4-FFF2-40B4-BE49-F238E27FC236}">
                  <a16:creationId xmlns:a16="http://schemas.microsoft.com/office/drawing/2014/main" id="{9EBAFEB0-3A15-E040-98CC-78A87F8E8A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3092" y="2296835"/>
              <a:ext cx="422173" cy="304256"/>
            </a:xfrm>
            <a:custGeom>
              <a:avLst/>
              <a:gdLst>
                <a:gd name="T0" fmla="*/ 298 w 368"/>
                <a:gd name="T1" fmla="*/ 94 h 265"/>
                <a:gd name="T2" fmla="*/ 196 w 368"/>
                <a:gd name="T3" fmla="*/ 0 h 265"/>
                <a:gd name="T4" fmla="*/ 102 w 368"/>
                <a:gd name="T5" fmla="*/ 60 h 265"/>
                <a:gd name="T6" fmla="*/ 86 w 368"/>
                <a:gd name="T7" fmla="*/ 58 h 265"/>
                <a:gd name="T8" fmla="*/ 35 w 368"/>
                <a:gd name="T9" fmla="*/ 109 h 265"/>
                <a:gd name="T10" fmla="*/ 37 w 368"/>
                <a:gd name="T11" fmla="*/ 126 h 265"/>
                <a:gd name="T12" fmla="*/ 0 w 368"/>
                <a:gd name="T13" fmla="*/ 190 h 265"/>
                <a:gd name="T14" fmla="*/ 75 w 368"/>
                <a:gd name="T15" fmla="*/ 265 h 265"/>
                <a:gd name="T16" fmla="*/ 75 w 368"/>
                <a:gd name="T17" fmla="*/ 265 h 265"/>
                <a:gd name="T18" fmla="*/ 282 w 368"/>
                <a:gd name="T19" fmla="*/ 265 h 265"/>
                <a:gd name="T20" fmla="*/ 282 w 368"/>
                <a:gd name="T21" fmla="*/ 265 h 265"/>
                <a:gd name="T22" fmla="*/ 368 w 368"/>
                <a:gd name="T23" fmla="*/ 178 h 265"/>
                <a:gd name="T24" fmla="*/ 298 w 368"/>
                <a:gd name="T25" fmla="*/ 94 h 265"/>
                <a:gd name="T26" fmla="*/ 282 w 368"/>
                <a:gd name="T27" fmla="*/ 242 h 265"/>
                <a:gd name="T28" fmla="*/ 282 w 368"/>
                <a:gd name="T29" fmla="*/ 242 h 265"/>
                <a:gd name="T30" fmla="*/ 75 w 368"/>
                <a:gd name="T31" fmla="*/ 242 h 265"/>
                <a:gd name="T32" fmla="*/ 23 w 368"/>
                <a:gd name="T33" fmla="*/ 190 h 265"/>
                <a:gd name="T34" fmla="*/ 49 w 368"/>
                <a:gd name="T35" fmla="*/ 145 h 265"/>
                <a:gd name="T36" fmla="*/ 59 w 368"/>
                <a:gd name="T37" fmla="*/ 118 h 265"/>
                <a:gd name="T38" fmla="*/ 58 w 368"/>
                <a:gd name="T39" fmla="*/ 109 h 265"/>
                <a:gd name="T40" fmla="*/ 86 w 368"/>
                <a:gd name="T41" fmla="*/ 81 h 265"/>
                <a:gd name="T42" fmla="*/ 102 w 368"/>
                <a:gd name="T43" fmla="*/ 83 h 265"/>
                <a:gd name="T44" fmla="*/ 123 w 368"/>
                <a:gd name="T45" fmla="*/ 70 h 265"/>
                <a:gd name="T46" fmla="*/ 196 w 368"/>
                <a:gd name="T47" fmla="*/ 23 h 265"/>
                <a:gd name="T48" fmla="*/ 275 w 368"/>
                <a:gd name="T49" fmla="*/ 96 h 265"/>
                <a:gd name="T50" fmla="*/ 294 w 368"/>
                <a:gd name="T51" fmla="*/ 116 h 265"/>
                <a:gd name="T52" fmla="*/ 345 w 368"/>
                <a:gd name="T53" fmla="*/ 178 h 265"/>
                <a:gd name="T54" fmla="*/ 282 w 368"/>
                <a:gd name="T55" fmla="*/ 242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8" h="265">
                  <a:moveTo>
                    <a:pt x="298" y="94"/>
                  </a:moveTo>
                  <a:cubicBezTo>
                    <a:pt x="293" y="41"/>
                    <a:pt x="250" y="0"/>
                    <a:pt x="196" y="0"/>
                  </a:cubicBezTo>
                  <a:cubicBezTo>
                    <a:pt x="154" y="0"/>
                    <a:pt x="118" y="25"/>
                    <a:pt x="102" y="60"/>
                  </a:cubicBezTo>
                  <a:cubicBezTo>
                    <a:pt x="97" y="59"/>
                    <a:pt x="92" y="58"/>
                    <a:pt x="86" y="58"/>
                  </a:cubicBezTo>
                  <a:cubicBezTo>
                    <a:pt x="58" y="58"/>
                    <a:pt x="35" y="81"/>
                    <a:pt x="35" y="109"/>
                  </a:cubicBezTo>
                  <a:cubicBezTo>
                    <a:pt x="35" y="115"/>
                    <a:pt x="36" y="120"/>
                    <a:pt x="37" y="126"/>
                  </a:cubicBezTo>
                  <a:cubicBezTo>
                    <a:pt x="15" y="139"/>
                    <a:pt x="0" y="162"/>
                    <a:pt x="0" y="190"/>
                  </a:cubicBezTo>
                  <a:cubicBezTo>
                    <a:pt x="0" y="231"/>
                    <a:pt x="34" y="265"/>
                    <a:pt x="75" y="265"/>
                  </a:cubicBezTo>
                  <a:cubicBezTo>
                    <a:pt x="75" y="265"/>
                    <a:pt x="75" y="265"/>
                    <a:pt x="75" y="265"/>
                  </a:cubicBezTo>
                  <a:cubicBezTo>
                    <a:pt x="282" y="265"/>
                    <a:pt x="282" y="265"/>
                    <a:pt x="282" y="265"/>
                  </a:cubicBezTo>
                  <a:cubicBezTo>
                    <a:pt x="282" y="265"/>
                    <a:pt x="282" y="265"/>
                    <a:pt x="282" y="265"/>
                  </a:cubicBezTo>
                  <a:cubicBezTo>
                    <a:pt x="330" y="265"/>
                    <a:pt x="368" y="226"/>
                    <a:pt x="368" y="178"/>
                  </a:cubicBezTo>
                  <a:cubicBezTo>
                    <a:pt x="368" y="136"/>
                    <a:pt x="338" y="101"/>
                    <a:pt x="298" y="94"/>
                  </a:cubicBezTo>
                  <a:close/>
                  <a:moveTo>
                    <a:pt x="282" y="242"/>
                  </a:moveTo>
                  <a:cubicBezTo>
                    <a:pt x="282" y="242"/>
                    <a:pt x="282" y="242"/>
                    <a:pt x="282" y="242"/>
                  </a:cubicBezTo>
                  <a:cubicBezTo>
                    <a:pt x="75" y="242"/>
                    <a:pt x="75" y="242"/>
                    <a:pt x="75" y="242"/>
                  </a:cubicBezTo>
                  <a:cubicBezTo>
                    <a:pt x="46" y="242"/>
                    <a:pt x="23" y="219"/>
                    <a:pt x="23" y="190"/>
                  </a:cubicBezTo>
                  <a:cubicBezTo>
                    <a:pt x="23" y="172"/>
                    <a:pt x="33" y="155"/>
                    <a:pt x="49" y="145"/>
                  </a:cubicBezTo>
                  <a:cubicBezTo>
                    <a:pt x="65" y="136"/>
                    <a:pt x="66" y="135"/>
                    <a:pt x="59" y="118"/>
                  </a:cubicBezTo>
                  <a:cubicBezTo>
                    <a:pt x="58" y="115"/>
                    <a:pt x="58" y="112"/>
                    <a:pt x="58" y="109"/>
                  </a:cubicBezTo>
                  <a:cubicBezTo>
                    <a:pt x="58" y="94"/>
                    <a:pt x="70" y="81"/>
                    <a:pt x="86" y="81"/>
                  </a:cubicBezTo>
                  <a:cubicBezTo>
                    <a:pt x="86" y="81"/>
                    <a:pt x="94" y="80"/>
                    <a:pt x="102" y="83"/>
                  </a:cubicBezTo>
                  <a:cubicBezTo>
                    <a:pt x="115" y="89"/>
                    <a:pt x="117" y="83"/>
                    <a:pt x="123" y="70"/>
                  </a:cubicBezTo>
                  <a:cubicBezTo>
                    <a:pt x="136" y="41"/>
                    <a:pt x="165" y="23"/>
                    <a:pt x="196" y="23"/>
                  </a:cubicBezTo>
                  <a:cubicBezTo>
                    <a:pt x="237" y="23"/>
                    <a:pt x="271" y="54"/>
                    <a:pt x="275" y="96"/>
                  </a:cubicBezTo>
                  <a:cubicBezTo>
                    <a:pt x="277" y="112"/>
                    <a:pt x="277" y="112"/>
                    <a:pt x="294" y="116"/>
                  </a:cubicBezTo>
                  <a:cubicBezTo>
                    <a:pt x="324" y="122"/>
                    <a:pt x="345" y="148"/>
                    <a:pt x="345" y="178"/>
                  </a:cubicBezTo>
                  <a:cubicBezTo>
                    <a:pt x="345" y="213"/>
                    <a:pt x="317" y="242"/>
                    <a:pt x="282" y="2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97716A-5F8A-754B-B41A-88F041B0F6B2}"/>
              </a:ext>
            </a:extLst>
          </p:cNvPr>
          <p:cNvSpPr txBox="1"/>
          <p:nvPr/>
        </p:nvSpPr>
        <p:spPr>
          <a:xfrm>
            <a:off x="3674548" y="3710264"/>
            <a:ext cx="1591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Future Talent</a:t>
            </a:r>
          </a:p>
        </p:txBody>
      </p:sp>
    </p:spTree>
    <p:extLst>
      <p:ext uri="{BB962C8B-B14F-4D97-AF65-F5344CB8AC3E}">
        <p14:creationId xmlns:p14="http://schemas.microsoft.com/office/powerpoint/2010/main" val="250558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1" grpId="0"/>
      <p:bldP spid="83" grpId="0"/>
      <p:bldP spid="85" grpId="0"/>
      <p:bldP spid="87" grpId="0"/>
      <p:bldP spid="89" grpId="0"/>
    </p:bld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247</TotalTime>
  <Words>549</Words>
  <Application>Microsoft Macintosh PowerPoint</Application>
  <PresentationFormat>On-screen Show (4:3)</PresentationFormat>
  <Paragraphs>82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Lato Light</vt:lpstr>
      <vt:lpstr>Raleway</vt:lpstr>
      <vt:lpstr>Wingdings</vt:lpstr>
      <vt:lpstr>Default Theme</vt:lpstr>
      <vt:lpstr>Islamic Finance  Covid-19 Challenge and Future Prospect: Powering Talent</vt:lpstr>
      <vt:lpstr>Presentation Outline</vt:lpstr>
      <vt:lpstr>Introduction</vt:lpstr>
      <vt:lpstr>Introduction – Cont…</vt:lpstr>
      <vt:lpstr>State of Talent</vt:lpstr>
      <vt:lpstr>Talent Pasca Covid-19</vt:lpstr>
      <vt:lpstr>The Challenge of Covid-19 Disruption </vt:lpstr>
      <vt:lpstr>The Challenge of Covid-19 Disruption </vt:lpstr>
      <vt:lpstr>Future Prospect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Azyanie</dc:creator>
  <cp:lastModifiedBy>Microsoft Office User</cp:lastModifiedBy>
  <cp:revision>18</cp:revision>
  <dcterms:created xsi:type="dcterms:W3CDTF">2019-12-15T07:42:50Z</dcterms:created>
  <dcterms:modified xsi:type="dcterms:W3CDTF">2020-06-14T16:04:26Z</dcterms:modified>
</cp:coreProperties>
</file>